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1" roundtripDataSignature="AMtx7miyarNBcTsbhNQJosJO7H4deXv5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customschemas.google.com/relationships/presentationmetadata" Target="metadata"/><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r>
              <a:rPr b="0" i="0" lang="en-US" sz="1400" u="none" cap="none" strike="noStrike">
                <a:solidFill>
                  <a:schemeClr val="dk1"/>
                </a:solidFill>
                <a:latin typeface="Trebuchet MS"/>
                <a:ea typeface="Trebuchet MS"/>
                <a:cs typeface="Trebuchet MS"/>
                <a:sym typeface="Trebuchet MS"/>
              </a:rPr>
              <a:t>Notes view: </a:t>
            </a:r>
            <a:fld id="{00000000-1234-1234-1234-123412341234}" type="slidenum">
              <a:rPr b="0" i="0" lang="en-US"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spcBef>
                <a:spcPts val="600"/>
              </a:spcBef>
              <a:spcAft>
                <a:spcPts val="0"/>
              </a:spcAft>
              <a:buSzPts val="1400"/>
              <a:buNone/>
              <a:defRPr b="0" i="0" sz="1200" u="none" cap="none" strike="noStrike">
                <a:solidFill>
                  <a:schemeClr val="dk1"/>
                </a:solidFill>
                <a:latin typeface="Trebuchet MS"/>
                <a:ea typeface="Trebuchet MS"/>
                <a:cs typeface="Trebuchet MS"/>
                <a:sym typeface="Trebuchet MS"/>
              </a:defRPr>
            </a:lvl6pPr>
            <a:lvl7pPr indent="-228600" lvl="6" marL="32004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7pPr>
            <a:lvl8pPr indent="-228600" lvl="7" marL="36576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8pPr>
            <a:lvl9pPr indent="-228600" lvl="8" marL="41148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2601893334_0_17:notes"/>
          <p:cNvSpPr/>
          <p:nvPr>
            <p:ph idx="2" type="sldImg"/>
          </p:nvPr>
        </p:nvSpPr>
        <p:spPr>
          <a:xfrm>
            <a:off x="155575" y="574675"/>
            <a:ext cx="66216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08" name="Google Shape;508;g22601893334_0_17:notes"/>
          <p:cNvSpPr txBox="1"/>
          <p:nvPr>
            <p:ph idx="1" type="body"/>
          </p:nvPr>
        </p:nvSpPr>
        <p:spPr>
          <a:xfrm>
            <a:off x="259519" y="4714653"/>
            <a:ext cx="6413400" cy="376890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09" name="Google Shape;509;g22601893334_0_17:notes"/>
          <p:cNvSpPr txBox="1"/>
          <p:nvPr>
            <p:ph idx="12" type="sldNum"/>
          </p:nvPr>
        </p:nvSpPr>
        <p:spPr>
          <a:xfrm>
            <a:off x="3936770" y="8744096"/>
            <a:ext cx="2919900" cy="463500"/>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d0a79c3d9_0_0:notes"/>
          <p:cNvSpPr/>
          <p:nvPr>
            <p:ph idx="2" type="sldImg"/>
          </p:nvPr>
        </p:nvSpPr>
        <p:spPr>
          <a:xfrm>
            <a:off x="155575" y="574675"/>
            <a:ext cx="66216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17" name="Google Shape;517;g24d0a79c3d9_0_0:notes"/>
          <p:cNvSpPr txBox="1"/>
          <p:nvPr>
            <p:ph idx="1" type="body"/>
          </p:nvPr>
        </p:nvSpPr>
        <p:spPr>
          <a:xfrm>
            <a:off x="259519" y="4714653"/>
            <a:ext cx="6413400" cy="376890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18" name="Google Shape;518;g24d0a79c3d9_0_0:notes"/>
          <p:cNvSpPr txBox="1"/>
          <p:nvPr>
            <p:ph idx="12" type="sldNum"/>
          </p:nvPr>
        </p:nvSpPr>
        <p:spPr>
          <a:xfrm>
            <a:off x="3936770" y="8744096"/>
            <a:ext cx="2919900" cy="463500"/>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2601893334_0_0:notes"/>
          <p:cNvSpPr/>
          <p:nvPr>
            <p:ph idx="2" type="sldImg"/>
          </p:nvPr>
        </p:nvSpPr>
        <p:spPr>
          <a:xfrm>
            <a:off x="155575" y="574675"/>
            <a:ext cx="66216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24" name="Google Shape;524;g22601893334_0_0:notes"/>
          <p:cNvSpPr txBox="1"/>
          <p:nvPr>
            <p:ph idx="1" type="body"/>
          </p:nvPr>
        </p:nvSpPr>
        <p:spPr>
          <a:xfrm>
            <a:off x="259519" y="4714653"/>
            <a:ext cx="6413400" cy="376890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25" name="Google Shape;525;g22601893334_0_0:notes"/>
          <p:cNvSpPr txBox="1"/>
          <p:nvPr>
            <p:ph idx="12" type="sldNum"/>
          </p:nvPr>
        </p:nvSpPr>
        <p:spPr>
          <a:xfrm>
            <a:off x="3936770" y="8744096"/>
            <a:ext cx="2919900" cy="463500"/>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601893334_0_25:notes"/>
          <p:cNvSpPr/>
          <p:nvPr>
            <p:ph idx="2" type="sldImg"/>
          </p:nvPr>
        </p:nvSpPr>
        <p:spPr>
          <a:xfrm>
            <a:off x="155575" y="574675"/>
            <a:ext cx="66216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32" name="Google Shape;532;g22601893334_0_25:notes"/>
          <p:cNvSpPr txBox="1"/>
          <p:nvPr>
            <p:ph idx="1" type="body"/>
          </p:nvPr>
        </p:nvSpPr>
        <p:spPr>
          <a:xfrm>
            <a:off x="259519" y="4714653"/>
            <a:ext cx="6413400" cy="376890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33" name="Google Shape;533;g22601893334_0_25:notes"/>
          <p:cNvSpPr txBox="1"/>
          <p:nvPr>
            <p:ph idx="12" type="sldNum"/>
          </p:nvPr>
        </p:nvSpPr>
        <p:spPr>
          <a:xfrm>
            <a:off x="3936770" y="8744096"/>
            <a:ext cx="2919900" cy="463500"/>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2601893334_0_10:notes"/>
          <p:cNvSpPr/>
          <p:nvPr>
            <p:ph idx="2" type="sldImg"/>
          </p:nvPr>
        </p:nvSpPr>
        <p:spPr>
          <a:xfrm>
            <a:off x="155575" y="574675"/>
            <a:ext cx="66216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37" name="Google Shape;537;g22601893334_0_10:notes"/>
          <p:cNvSpPr txBox="1"/>
          <p:nvPr>
            <p:ph idx="1" type="body"/>
          </p:nvPr>
        </p:nvSpPr>
        <p:spPr>
          <a:xfrm>
            <a:off x="259519" y="4714653"/>
            <a:ext cx="6413400" cy="376890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38" name="Google Shape;538;g22601893334_0_10:notes"/>
          <p:cNvSpPr txBox="1"/>
          <p:nvPr>
            <p:ph idx="12" type="sldNum"/>
          </p:nvPr>
        </p:nvSpPr>
        <p:spPr>
          <a:xfrm>
            <a:off x="3936770" y="8744096"/>
            <a:ext cx="2919900" cy="463500"/>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15" name="Shape 15"/>
        <p:cNvGrpSpPr/>
        <p:nvPr/>
      </p:nvGrpSpPr>
      <p:grpSpPr>
        <a:xfrm>
          <a:off x="0" y="0"/>
          <a:ext cx="0" cy="0"/>
          <a:chOff x="0" y="0"/>
          <a:chExt cx="0" cy="0"/>
        </a:xfrm>
      </p:grpSpPr>
      <p:sp>
        <p:nvSpPr>
          <p:cNvPr id="16" name="Google Shape;16;p3"/>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rgbClr val="FFFFFF"/>
              </a:solidFill>
              <a:latin typeface="Trebuchet MS"/>
              <a:ea typeface="Trebuchet MS"/>
              <a:cs typeface="Trebuchet MS"/>
              <a:sym typeface="Trebuchet MS"/>
            </a:endParaRPr>
          </a:p>
        </p:txBody>
      </p:sp>
      <p:sp>
        <p:nvSpPr>
          <p:cNvPr id="17" name="Google Shape;17;p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72" name="Google Shape;72;p12"/>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77"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80" name="Google Shape;80;p13"/>
          <p:cNvSpPr/>
          <p:nvPr>
            <p:ph idx="2" type="pic"/>
          </p:nvPr>
        </p:nvSpPr>
        <p:spPr>
          <a:xfrm>
            <a:off x="6092021" y="0"/>
            <a:ext cx="6099977" cy="6858000"/>
          </a:xfrm>
          <a:prstGeom prst="rect">
            <a:avLst/>
          </a:prstGeom>
          <a:noFill/>
          <a:ln>
            <a:noFill/>
          </a:ln>
        </p:spPr>
      </p:sp>
      <p:sp>
        <p:nvSpPr>
          <p:cNvPr id="81" name="Google Shape;81;p13"/>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85"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88" name="Google Shape;88;p14"/>
          <p:cNvSpPr/>
          <p:nvPr>
            <p:ph idx="2" type="pic"/>
          </p:nvPr>
        </p:nvSpPr>
        <p:spPr>
          <a:xfrm>
            <a:off x="7820025" y="0"/>
            <a:ext cx="4371975" cy="6858000"/>
          </a:xfrm>
          <a:prstGeom prst="rect">
            <a:avLst/>
          </a:prstGeom>
          <a:noFill/>
          <a:ln>
            <a:noFill/>
          </a:ln>
        </p:spPr>
      </p:sp>
      <p:sp>
        <p:nvSpPr>
          <p:cNvPr id="89" name="Google Shape;89;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nvSpPr>
        <p:spPr>
          <a:xfrm rot="-5400000">
            <a:off x="9486900" y="3916394"/>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93" name="Shape 93"/>
        <p:cNvGrpSpPr/>
        <p:nvPr/>
      </p:nvGrpSpPr>
      <p:grpSpPr>
        <a:xfrm>
          <a:off x="0" y="0"/>
          <a:ext cx="0" cy="0"/>
          <a:chOff x="0" y="0"/>
          <a:chExt cx="0" cy="0"/>
        </a:xfrm>
      </p:grpSpPr>
      <p:sp>
        <p:nvSpPr>
          <p:cNvPr id="94" name="Google Shape;94;p15"/>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95" name="Google Shape;95;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9" name="Google Shape;99;p15"/>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100"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5" name="Google Shape;105;p1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6"/>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107"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9" name="Google Shape;109;p17"/>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14" name="Shape 114"/>
        <p:cNvGrpSpPr/>
        <p:nvPr/>
      </p:nvGrpSpPr>
      <p:grpSpPr>
        <a:xfrm>
          <a:off x="0" y="0"/>
          <a:ext cx="0" cy="0"/>
          <a:chOff x="0" y="0"/>
          <a:chExt cx="0" cy="0"/>
        </a:xfrm>
      </p:grpSpPr>
      <p:sp>
        <p:nvSpPr>
          <p:cNvPr id="115" name="Google Shape;115;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19" name="Google Shape;119;p18"/>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0" name="Google Shape;120;p18"/>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2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23" name="Google Shape;123;p19"/>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2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0" name="Google Shape;130;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4" name="Google Shape;134;p20"/>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35" name="Shape 135"/>
        <p:cNvGrpSpPr/>
        <p:nvPr/>
      </p:nvGrpSpPr>
      <p:grpSpPr>
        <a:xfrm>
          <a:off x="0" y="0"/>
          <a:ext cx="0" cy="0"/>
          <a:chOff x="0" y="0"/>
          <a:chExt cx="0" cy="0"/>
        </a:xfrm>
      </p:grpSpPr>
      <p:sp>
        <p:nvSpPr>
          <p:cNvPr id="136" name="Google Shape;136;p21"/>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7" name="Google Shape;137;p2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6" name="Google Shape;26;p4"/>
          <p:cNvSpPr/>
          <p:nvPr>
            <p:ph idx="2" type="pic"/>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b="0" i="0" sz="2000" u="none" cap="none" strike="noStrike">
              <a:solidFill>
                <a:srgbClr val="FFFFFF"/>
              </a:solidFill>
              <a:latin typeface="Trebuchet MS"/>
              <a:ea typeface="Trebuchet MS"/>
              <a:cs typeface="Trebuchet MS"/>
              <a:sym typeface="Trebuchet MS"/>
            </a:endParaRPr>
          </a:p>
        </p:txBody>
      </p:sp>
      <p:sp>
        <p:nvSpPr>
          <p:cNvPr id="28" name="Google Shape;28;p4"/>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9" name="Google Shape;29;p4"/>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30" name="Google Shape;30;p4"/>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42"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47" name="Shape 147"/>
        <p:cNvGrpSpPr/>
        <p:nvPr/>
      </p:nvGrpSpPr>
      <p:grpSpPr>
        <a:xfrm>
          <a:off x="0" y="0"/>
          <a:ext cx="0" cy="0"/>
          <a:chOff x="0" y="0"/>
          <a:chExt cx="0" cy="0"/>
        </a:xfrm>
      </p:grpSpPr>
      <p:sp>
        <p:nvSpPr>
          <p:cNvPr id="148" name="Google Shape;148;p2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51" name="Google Shape;151;p23"/>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52"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56"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61" name="Shape 161"/>
        <p:cNvGrpSpPr/>
        <p:nvPr/>
      </p:nvGrpSpPr>
      <p:grpSpPr>
        <a:xfrm>
          <a:off x="0" y="0"/>
          <a:ext cx="0" cy="0"/>
          <a:chOff x="0" y="0"/>
          <a:chExt cx="0" cy="0"/>
        </a:xfrm>
      </p:grpSpPr>
      <p:sp>
        <p:nvSpPr>
          <p:cNvPr id="162" name="Google Shape;162;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64"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68"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72" name="Google Shape;172;p2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79"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4" name="Google Shape;184;p3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5" name="Google Shape;185;p3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6" name="Google Shape;186;p3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7" name="Google Shape;187;p3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8" name="Google Shape;188;p3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9" name="Google Shape;189;p3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0" name="Google Shape;190;p3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1" name="Google Shape;191;p3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2" name="Google Shape;192;p3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3" name="Google Shape;193;p3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4" name="Google Shape;194;p3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5" name="Google Shape;195;p3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6" name="Google Shape;196;p3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7" name="Google Shape;197;p3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8" name="Google Shape;198;p3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9" name="Google Shape;199;p3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0" name="Google Shape;200;p3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1" name="Google Shape;201;p3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2" name="Google Shape;202;p3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28"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32" name="Google Shape;232;p31"/>
          <p:cNvSpPr/>
          <p:nvPr>
            <p:ph idx="2" type="pic"/>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234" name="Google Shape;234;p31"/>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35" name="Google Shape;235;p31"/>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36" name="Google Shape;236;p31"/>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1"/>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32" name="Shape 32"/>
        <p:cNvGrpSpPr/>
        <p:nvPr/>
      </p:nvGrpSpPr>
      <p:grpSpPr>
        <a:xfrm>
          <a:off x="0" y="0"/>
          <a:ext cx="0" cy="0"/>
          <a:chOff x="0" y="0"/>
          <a:chExt cx="0" cy="0"/>
        </a:xfrm>
      </p:grpSpPr>
      <p:sp>
        <p:nvSpPr>
          <p:cNvPr id="33" name="Google Shape;33;p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238" name="Shape 238"/>
        <p:cNvGrpSpPr/>
        <p:nvPr/>
      </p:nvGrpSpPr>
      <p:grpSpPr>
        <a:xfrm>
          <a:off x="0" y="0"/>
          <a:ext cx="0" cy="0"/>
          <a:chOff x="0" y="0"/>
          <a:chExt cx="0" cy="0"/>
        </a:xfrm>
      </p:grpSpPr>
      <p:sp>
        <p:nvSpPr>
          <p:cNvPr id="239" name="Google Shape;239;p3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42" name="Shape 242"/>
        <p:cNvGrpSpPr/>
        <p:nvPr/>
      </p:nvGrpSpPr>
      <p:grpSpPr>
        <a:xfrm>
          <a:off x="0" y="0"/>
          <a:ext cx="0" cy="0"/>
          <a:chOff x="0" y="0"/>
          <a:chExt cx="0" cy="0"/>
        </a:xfrm>
      </p:grpSpPr>
      <p:sp>
        <p:nvSpPr>
          <p:cNvPr id="243" name="Google Shape;243;p3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3"/>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45" name="Google Shape;245;p3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46" name="Shape 246"/>
        <p:cNvGrpSpPr/>
        <p:nvPr/>
      </p:nvGrpSpPr>
      <p:grpSpPr>
        <a:xfrm>
          <a:off x="0" y="0"/>
          <a:ext cx="0" cy="0"/>
          <a:chOff x="0" y="0"/>
          <a:chExt cx="0" cy="0"/>
        </a:xfrm>
      </p:grpSpPr>
      <p:sp>
        <p:nvSpPr>
          <p:cNvPr id="247" name="Google Shape;247;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50" name="Google Shape;250;p34"/>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51" name="Google Shape;251;p34"/>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52" name="Shape 252"/>
        <p:cNvGrpSpPr/>
        <p:nvPr/>
      </p:nvGrpSpPr>
      <p:grpSpPr>
        <a:xfrm>
          <a:off x="0" y="0"/>
          <a:ext cx="0" cy="0"/>
          <a:chOff x="0" y="0"/>
          <a:chExt cx="0" cy="0"/>
        </a:xfrm>
      </p:grpSpPr>
      <p:sp>
        <p:nvSpPr>
          <p:cNvPr id="253" name="Google Shape;253;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35"/>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57" name="Shape 257"/>
        <p:cNvGrpSpPr/>
        <p:nvPr/>
      </p:nvGrpSpPr>
      <p:grpSpPr>
        <a:xfrm>
          <a:off x="0" y="0"/>
          <a:ext cx="0" cy="0"/>
          <a:chOff x="0" y="0"/>
          <a:chExt cx="0" cy="0"/>
        </a:xfrm>
      </p:grpSpPr>
      <p:sp>
        <p:nvSpPr>
          <p:cNvPr id="258" name="Google Shape;258;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36"/>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0" name="Google Shape;260;p36"/>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6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63" name="Google Shape;263;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7" name="Google Shape;267;p37"/>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71" name="Google Shape;271;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78" name="Google Shape;278;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82"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84" name="Google Shape;284;p4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40"/>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86" name="Google Shape;286;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4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92" name="Google Shape;292;p41"/>
          <p:cNvSpPr/>
          <p:nvPr>
            <p:ph idx="2" type="pic"/>
          </p:nvPr>
        </p:nvSpPr>
        <p:spPr>
          <a:xfrm>
            <a:off x="6092021" y="0"/>
            <a:ext cx="6099977" cy="6858000"/>
          </a:xfrm>
          <a:prstGeom prst="rect">
            <a:avLst/>
          </a:prstGeom>
          <a:noFill/>
          <a:ln>
            <a:noFill/>
          </a:ln>
        </p:spPr>
      </p:sp>
      <p:sp>
        <p:nvSpPr>
          <p:cNvPr id="293" name="Google Shape;293;p41"/>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39" name="Google Shape;39;p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97"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00" name="Google Shape;300;p42"/>
          <p:cNvSpPr/>
          <p:nvPr>
            <p:ph idx="2" type="pic"/>
          </p:nvPr>
        </p:nvSpPr>
        <p:spPr>
          <a:xfrm>
            <a:off x="7820025" y="0"/>
            <a:ext cx="4371975" cy="6858000"/>
          </a:xfrm>
          <a:prstGeom prst="rect">
            <a:avLst/>
          </a:prstGeom>
          <a:noFill/>
          <a:ln>
            <a:noFill/>
          </a:ln>
        </p:spPr>
      </p:sp>
      <p:sp>
        <p:nvSpPr>
          <p:cNvPr id="301" name="Google Shape;301;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305" name="Shape 305"/>
        <p:cNvGrpSpPr/>
        <p:nvPr/>
      </p:nvGrpSpPr>
      <p:grpSpPr>
        <a:xfrm>
          <a:off x="0" y="0"/>
          <a:ext cx="0" cy="0"/>
          <a:chOff x="0" y="0"/>
          <a:chExt cx="0" cy="0"/>
        </a:xfrm>
      </p:grpSpPr>
      <p:sp>
        <p:nvSpPr>
          <p:cNvPr id="306" name="Google Shape;306;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07" name="Google Shape;307;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1" name="Google Shape;311;p43"/>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312" name="Shape 312"/>
        <p:cNvGrpSpPr/>
        <p:nvPr/>
      </p:nvGrpSpPr>
      <p:grpSpPr>
        <a:xfrm>
          <a:off x="0" y="0"/>
          <a:ext cx="0" cy="0"/>
          <a:chOff x="0" y="0"/>
          <a:chExt cx="0" cy="0"/>
        </a:xfrm>
      </p:grpSpPr>
      <p:sp>
        <p:nvSpPr>
          <p:cNvPr id="313" name="Google Shape;313;p4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14" name="Google Shape;314;p4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24" name="Google Shape;324;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5" name="Google Shape;325;p4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326"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28" name="Google Shape;328;p4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333"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5" name="Google Shape;335;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4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40"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42" name="Google Shape;342;p48"/>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47" name="Shape 347"/>
        <p:cNvGrpSpPr/>
        <p:nvPr/>
      </p:nvGrpSpPr>
      <p:grpSpPr>
        <a:xfrm>
          <a:off x="0" y="0"/>
          <a:ext cx="0" cy="0"/>
          <a:chOff x="0" y="0"/>
          <a:chExt cx="0" cy="0"/>
        </a:xfrm>
      </p:grpSpPr>
      <p:sp>
        <p:nvSpPr>
          <p:cNvPr id="348" name="Google Shape;348;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49" name="Google Shape;349;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53" name="Google Shape;353;p4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54" name="Shape 354"/>
        <p:cNvGrpSpPr/>
        <p:nvPr/>
      </p:nvGrpSpPr>
      <p:grpSpPr>
        <a:xfrm>
          <a:off x="0" y="0"/>
          <a:ext cx="0" cy="0"/>
          <a:chOff x="0" y="0"/>
          <a:chExt cx="0" cy="0"/>
        </a:xfrm>
      </p:grpSpPr>
      <p:sp>
        <p:nvSpPr>
          <p:cNvPr id="355" name="Google Shape;355;p5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56" name="Google Shape;356;p50"/>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61" name="Shape 361"/>
        <p:cNvGrpSpPr/>
        <p:nvPr/>
      </p:nvGrpSpPr>
      <p:grpSpPr>
        <a:xfrm>
          <a:off x="0" y="0"/>
          <a:ext cx="0" cy="0"/>
          <a:chOff x="0" y="0"/>
          <a:chExt cx="0" cy="0"/>
        </a:xfrm>
      </p:grpSpPr>
      <p:sp>
        <p:nvSpPr>
          <p:cNvPr id="362" name="Google Shape;362;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5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40"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2" name="Google Shape;42;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66" name="Shape 366"/>
        <p:cNvGrpSpPr/>
        <p:nvPr/>
      </p:nvGrpSpPr>
      <p:grpSpPr>
        <a:xfrm>
          <a:off x="0" y="0"/>
          <a:ext cx="0" cy="0"/>
          <a:chOff x="0" y="0"/>
          <a:chExt cx="0" cy="0"/>
        </a:xfrm>
      </p:grpSpPr>
      <p:sp>
        <p:nvSpPr>
          <p:cNvPr id="367" name="Google Shape;367;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5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70" name="Google Shape;370;p5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7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74" name="Google Shape;374;p53"/>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76"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5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81" name="Shape 381"/>
        <p:cNvGrpSpPr/>
        <p:nvPr/>
      </p:nvGrpSpPr>
      <p:grpSpPr>
        <a:xfrm>
          <a:off x="0" y="0"/>
          <a:ext cx="0" cy="0"/>
          <a:chOff x="0" y="0"/>
          <a:chExt cx="0" cy="0"/>
        </a:xfrm>
      </p:grpSpPr>
      <p:sp>
        <p:nvSpPr>
          <p:cNvPr id="382" name="Google Shape;382;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5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89" name="Shape 389"/>
        <p:cNvGrpSpPr/>
        <p:nvPr/>
      </p:nvGrpSpPr>
      <p:grpSpPr>
        <a:xfrm>
          <a:off x="0" y="0"/>
          <a:ext cx="0" cy="0"/>
          <a:chOff x="0" y="0"/>
          <a:chExt cx="0" cy="0"/>
        </a:xfrm>
      </p:grpSpPr>
      <p:sp>
        <p:nvSpPr>
          <p:cNvPr id="390" name="Google Shape;390;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5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93" name="Shape 393"/>
        <p:cNvGrpSpPr/>
        <p:nvPr/>
      </p:nvGrpSpPr>
      <p:grpSpPr>
        <a:xfrm>
          <a:off x="0" y="0"/>
          <a:ext cx="0" cy="0"/>
          <a:chOff x="0" y="0"/>
          <a:chExt cx="0" cy="0"/>
        </a:xfrm>
      </p:grpSpPr>
      <p:sp>
        <p:nvSpPr>
          <p:cNvPr id="394" name="Google Shape;394;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5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96"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400" name="Google Shape;400;p5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1" name="Google Shape;401;p5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402"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407"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2" name="Google Shape;412;p6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3" name="Google Shape;413;p6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4" name="Google Shape;414;p6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5" name="Google Shape;415;p6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6" name="Google Shape;416;p6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7" name="Google Shape;417;p6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8" name="Google Shape;418;p6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9" name="Google Shape;419;p6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0" name="Google Shape;420;p6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1" name="Google Shape;421;p6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2" name="Google Shape;422;p6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3" name="Google Shape;423;p6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4" name="Google Shape;424;p6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5" name="Google Shape;425;p6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6" name="Google Shape;426;p6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7" name="Google Shape;427;p6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8" name="Google Shape;428;p6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9" name="Google Shape;429;p6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30" name="Google Shape;430;p6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6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56"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63"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68"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US" sz="340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73"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79"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85"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89"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US" sz="340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93"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99" name="Shape 499"/>
        <p:cNvGrpSpPr/>
        <p:nvPr/>
      </p:nvGrpSpPr>
      <p:grpSpPr>
        <a:xfrm>
          <a:off x="0" y="0"/>
          <a:ext cx="0" cy="0"/>
          <a:chOff x="0" y="0"/>
          <a:chExt cx="0" cy="0"/>
        </a:xfrm>
      </p:grpSpPr>
      <p:sp>
        <p:nvSpPr>
          <p:cNvPr id="500" name="Google Shape;500;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5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9"/>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56"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8" name="Google Shape;58;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2" name="Google Shape;62;p1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63"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6" name="Google Shape;66;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1.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10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22601893334_0_17"/>
          <p:cNvSpPr/>
          <p:nvPr>
            <p:ph idx="2" type="pic"/>
          </p:nvPr>
        </p:nvSpPr>
        <p:spPr>
          <a:xfrm>
            <a:off x="9366561" y="5570642"/>
            <a:ext cx="1867800" cy="896700"/>
          </a:xfrm>
          <a:prstGeom prst="rect">
            <a:avLst/>
          </a:prstGeom>
        </p:spPr>
      </p:sp>
      <p:sp>
        <p:nvSpPr>
          <p:cNvPr id="512" name="Google Shape;512;g22601893334_0_17"/>
          <p:cNvSpPr txBox="1"/>
          <p:nvPr>
            <p:ph idx="1" type="body"/>
          </p:nvPr>
        </p:nvSpPr>
        <p:spPr>
          <a:xfrm>
            <a:off x="1117415" y="6207842"/>
            <a:ext cx="6868800" cy="327000"/>
          </a:xfrm>
          <a:prstGeom prst="rect">
            <a:avLst/>
          </a:prstGeom>
        </p:spPr>
        <p:txBody>
          <a:bodyPr anchorCtr="0" anchor="ctr" bIns="0" lIns="0" spcFirstLastPara="1" rIns="0" wrap="square" tIns="0">
            <a:noAutofit/>
          </a:bodyPr>
          <a:lstStyle/>
          <a:p>
            <a:pPr indent="0" lvl="0" marL="0" rtl="0" algn="l">
              <a:spcBef>
                <a:spcPts val="600"/>
              </a:spcBef>
              <a:spcAft>
                <a:spcPts val="300"/>
              </a:spcAft>
              <a:buNone/>
            </a:pPr>
            <a:r>
              <a:t/>
            </a:r>
            <a:endParaRPr/>
          </a:p>
        </p:txBody>
      </p:sp>
      <p:sp>
        <p:nvSpPr>
          <p:cNvPr id="513" name="Google Shape;513;g22601893334_0_17"/>
          <p:cNvSpPr txBox="1"/>
          <p:nvPr>
            <p:ph idx="3" type="subTitle"/>
          </p:nvPr>
        </p:nvSpPr>
        <p:spPr>
          <a:xfrm>
            <a:off x="1117415" y="5495706"/>
            <a:ext cx="6868800" cy="436200"/>
          </a:xfrm>
          <a:prstGeom prst="rect">
            <a:avLst/>
          </a:prstGeom>
        </p:spPr>
        <p:txBody>
          <a:bodyPr anchorCtr="0" anchor="ctr" bIns="0" lIns="0" spcFirstLastPara="1" rIns="0" wrap="square" tIns="0">
            <a:noAutofit/>
          </a:bodyPr>
          <a:lstStyle/>
          <a:p>
            <a:pPr indent="0" lvl="0" marL="0" rtl="0" algn="l">
              <a:spcBef>
                <a:spcPts val="600"/>
              </a:spcBef>
              <a:spcAft>
                <a:spcPts val="300"/>
              </a:spcAft>
              <a:buNone/>
            </a:pPr>
            <a:r>
              <a:rPr lang="en-US"/>
              <a:t>Feature Engineering Model</a:t>
            </a:r>
            <a:endParaRPr/>
          </a:p>
        </p:txBody>
      </p:sp>
      <p:sp>
        <p:nvSpPr>
          <p:cNvPr id="514" name="Google Shape;514;g22601893334_0_17"/>
          <p:cNvSpPr txBox="1"/>
          <p:nvPr>
            <p:ph type="ctrTitle"/>
          </p:nvPr>
        </p:nvSpPr>
        <p:spPr>
          <a:xfrm>
            <a:off x="1117415" y="1886242"/>
            <a:ext cx="6868800" cy="31383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Power Co.</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4d0a79c3d9_0_0"/>
          <p:cNvSpPr txBox="1"/>
          <p:nvPr>
            <p:ph type="title"/>
          </p:nvPr>
        </p:nvSpPr>
        <p:spPr>
          <a:xfrm>
            <a:off x="630000" y="2764203"/>
            <a:ext cx="2478600" cy="1314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4DF33"/>
              </a:buClr>
              <a:buSzPts val="3200"/>
              <a:buFont typeface="Trebuchet MS"/>
              <a:buNone/>
            </a:pPr>
            <a:r>
              <a:rPr lang="en-US">
                <a:solidFill>
                  <a:srgbClr val="D4DF33"/>
                </a:solidFill>
              </a:rPr>
              <a:t>Executive summary template</a:t>
            </a:r>
            <a:endParaRPr/>
          </a:p>
        </p:txBody>
      </p:sp>
      <p:sp>
        <p:nvSpPr>
          <p:cNvPr id="521" name="Google Shape;521;g24d0a79c3d9_0_0"/>
          <p:cNvSpPr txBox="1"/>
          <p:nvPr/>
        </p:nvSpPr>
        <p:spPr>
          <a:xfrm>
            <a:off x="5010425" y="1595224"/>
            <a:ext cx="6352500" cy="4854900"/>
          </a:xfrm>
          <a:prstGeom prst="rect">
            <a:avLst/>
          </a:prstGeom>
          <a:noFill/>
          <a:ln>
            <a:noFill/>
          </a:ln>
        </p:spPr>
        <p:txBody>
          <a:bodyPr anchorCtr="0" anchor="t" bIns="45700" lIns="91425" spcFirstLastPara="1" rIns="91425" wrap="square" tIns="45700">
            <a:noAutofit/>
          </a:bodyPr>
          <a:lstStyle/>
          <a:p>
            <a:pPr indent="0" lvl="1" marL="107999" marR="0" rtl="0" algn="l">
              <a:lnSpc>
                <a:spcPct val="90000"/>
              </a:lnSpc>
              <a:spcBef>
                <a:spcPts val="0"/>
              </a:spcBef>
              <a:spcAft>
                <a:spcPts val="0"/>
              </a:spcAft>
              <a:buClr>
                <a:srgbClr val="28BA73"/>
              </a:buClr>
              <a:buSzPts val="1600"/>
              <a:buFont typeface="Arial"/>
              <a:buNone/>
            </a:pPr>
            <a:r>
              <a:rPr lang="en-US" sz="1600">
                <a:solidFill>
                  <a:schemeClr val="dk1"/>
                </a:solidFill>
                <a:latin typeface="Trebuchet MS"/>
                <a:ea typeface="Trebuchet MS"/>
                <a:cs typeface="Trebuchet MS"/>
                <a:sym typeface="Trebuchet MS"/>
              </a:rPr>
              <a:t>Problem Statement.</a:t>
            </a:r>
            <a:endParaRPr/>
          </a:p>
          <a:p>
            <a:pPr indent="-216000" lvl="1" marL="323999" marR="0" rtl="0" algn="l">
              <a:lnSpc>
                <a:spcPct val="100000"/>
              </a:lnSpc>
              <a:spcBef>
                <a:spcPts val="300"/>
              </a:spcBef>
              <a:spcAft>
                <a:spcPts val="0"/>
              </a:spcAft>
              <a:buClr>
                <a:srgbClr val="28BA73"/>
              </a:buClr>
              <a:buSzPts val="1600"/>
              <a:buFont typeface="Trebuchet MS"/>
              <a:buChar char="•"/>
            </a:pPr>
            <a:r>
              <a:rPr lang="en-US"/>
              <a:t>Is churn driven by customers Price sensitivity?</a:t>
            </a:r>
            <a:endParaRPr/>
          </a:p>
          <a:p>
            <a:pPr indent="0" lvl="2" marL="0" marR="0" rtl="0" algn="l">
              <a:lnSpc>
                <a:spcPct val="90000"/>
              </a:lnSpc>
              <a:spcBef>
                <a:spcPts val="30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114400" lvl="2" marL="550800" marR="0" rtl="0" algn="l">
              <a:lnSpc>
                <a:spcPct val="90000"/>
              </a:lnSpc>
              <a:spcBef>
                <a:spcPts val="30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0" lvl="1" marL="107999" marR="0" rtl="0" algn="l">
              <a:lnSpc>
                <a:spcPct val="90000"/>
              </a:lnSpc>
              <a:spcBef>
                <a:spcPts val="300"/>
              </a:spcBef>
              <a:spcAft>
                <a:spcPts val="0"/>
              </a:spcAft>
              <a:buClr>
                <a:srgbClr val="28BA73"/>
              </a:buClr>
              <a:buSzPts val="1600"/>
              <a:buFont typeface="Arial"/>
              <a:buNone/>
            </a:pPr>
            <a:r>
              <a:rPr lang="en-US" sz="1600">
                <a:solidFill>
                  <a:schemeClr val="dk1"/>
                </a:solidFill>
                <a:latin typeface="Trebuchet MS"/>
                <a:ea typeface="Trebuchet MS"/>
                <a:cs typeface="Trebuchet MS"/>
                <a:sym typeface="Trebuchet MS"/>
              </a:rPr>
              <a:t>Complication </a:t>
            </a:r>
            <a:endParaRPr/>
          </a:p>
          <a:p>
            <a:pPr indent="-216000" lvl="1" marL="323999" marR="0" rtl="0" algn="l">
              <a:lnSpc>
                <a:spcPct val="100000"/>
              </a:lnSpc>
              <a:spcBef>
                <a:spcPts val="300"/>
              </a:spcBef>
              <a:spcAft>
                <a:spcPts val="0"/>
              </a:spcAft>
              <a:buClr>
                <a:srgbClr val="28BA73"/>
              </a:buClr>
              <a:buSzPts val="1600"/>
              <a:buFont typeface="Trebuchet MS"/>
              <a:buChar char="•"/>
            </a:pPr>
            <a:r>
              <a:rPr lang="en-US"/>
              <a:t>There are several features to the model that makes it complicated</a:t>
            </a:r>
            <a:endParaRPr/>
          </a:p>
          <a:p>
            <a:pPr indent="-114400" lvl="2" marL="550800" marR="0" rtl="0" algn="l">
              <a:lnSpc>
                <a:spcPct val="90000"/>
              </a:lnSpc>
              <a:spcBef>
                <a:spcPts val="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0" lvl="2" marL="0" marR="0" rtl="0" algn="l">
              <a:lnSpc>
                <a:spcPct val="90000"/>
              </a:lnSpc>
              <a:spcBef>
                <a:spcPts val="30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114400" lvl="2" marL="550800" marR="0" rtl="0" algn="l">
              <a:lnSpc>
                <a:spcPct val="90000"/>
              </a:lnSpc>
              <a:spcBef>
                <a:spcPts val="300"/>
              </a:spcBef>
              <a:spcAft>
                <a:spcPts val="0"/>
              </a:spcAft>
              <a:buClr>
                <a:srgbClr val="28BA73"/>
              </a:buClr>
              <a:buSzPts val="16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0" lvl="1" marL="107999" marR="0" rtl="0" algn="l">
              <a:lnSpc>
                <a:spcPct val="90000"/>
              </a:lnSpc>
              <a:spcBef>
                <a:spcPts val="300"/>
              </a:spcBef>
              <a:spcAft>
                <a:spcPts val="0"/>
              </a:spcAft>
              <a:buClr>
                <a:srgbClr val="28BA73"/>
              </a:buClr>
              <a:buSzPts val="1600"/>
              <a:buFont typeface="Arial"/>
              <a:buNone/>
            </a:pPr>
            <a:r>
              <a:rPr b="0" i="0" lang="en-US" sz="1600" u="none" cap="none" strike="noStrike">
                <a:solidFill>
                  <a:schemeClr val="dk1"/>
                </a:solidFill>
                <a:latin typeface="Trebuchet MS"/>
                <a:ea typeface="Trebuchet MS"/>
                <a:cs typeface="Trebuchet MS"/>
                <a:sym typeface="Trebuchet MS"/>
              </a:rPr>
              <a:t>Insight</a:t>
            </a:r>
            <a:endParaRPr/>
          </a:p>
          <a:p>
            <a:pPr indent="-203300" lvl="1" marL="323999" marR="0" rtl="0" algn="l">
              <a:lnSpc>
                <a:spcPct val="100000"/>
              </a:lnSpc>
              <a:spcBef>
                <a:spcPts val="300"/>
              </a:spcBef>
              <a:spcAft>
                <a:spcPts val="0"/>
              </a:spcAft>
              <a:buClr>
                <a:srgbClr val="28BA73"/>
              </a:buClr>
              <a:buSzPts val="1400"/>
              <a:buFont typeface="Trebuchet MS"/>
              <a:buChar char="•"/>
            </a:pPr>
            <a:r>
              <a:rPr lang="en-US">
                <a:solidFill>
                  <a:schemeClr val="dk1"/>
                </a:solidFill>
                <a:latin typeface="Trebuchet MS"/>
                <a:ea typeface="Trebuchet MS"/>
                <a:cs typeface="Trebuchet MS"/>
                <a:sym typeface="Trebuchet MS"/>
              </a:rPr>
              <a:t>Only 10% of the customers are churners and is not directly influenced by Price Sensitivity.</a:t>
            </a:r>
            <a:endParaRPr b="0" i="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300"/>
              </a:spcBef>
              <a:spcAft>
                <a:spcPts val="0"/>
              </a:spcAft>
              <a:buNone/>
            </a:pPr>
            <a:r>
              <a:t/>
            </a:r>
            <a:endParaRPr sz="1600">
              <a:solidFill>
                <a:schemeClr val="dk1"/>
              </a:solidFill>
              <a:latin typeface="Trebuchet MS"/>
              <a:ea typeface="Trebuchet MS"/>
              <a:cs typeface="Trebuchet MS"/>
              <a:sym typeface="Trebuchet MS"/>
            </a:endParaRPr>
          </a:p>
          <a:p>
            <a:pPr indent="0" lvl="0" marL="457200" marR="0" rtl="0" algn="l">
              <a:lnSpc>
                <a:spcPct val="100000"/>
              </a:lnSpc>
              <a:spcBef>
                <a:spcPts val="300"/>
              </a:spcBef>
              <a:spcAft>
                <a:spcPts val="0"/>
              </a:spcAft>
              <a:buNone/>
            </a:pPr>
            <a:r>
              <a:t/>
            </a:r>
            <a:endParaRPr sz="1600">
              <a:solidFill>
                <a:schemeClr val="dk1"/>
              </a:solidFill>
              <a:latin typeface="Trebuchet MS"/>
              <a:ea typeface="Trebuchet MS"/>
              <a:cs typeface="Trebuchet MS"/>
              <a:sym typeface="Trebuchet MS"/>
            </a:endParaRPr>
          </a:p>
          <a:p>
            <a:pPr indent="0" lvl="1" marL="107999" rtl="0" algn="l">
              <a:lnSpc>
                <a:spcPct val="90000"/>
              </a:lnSpc>
              <a:spcBef>
                <a:spcPts val="300"/>
              </a:spcBef>
              <a:spcAft>
                <a:spcPts val="0"/>
              </a:spcAft>
              <a:buClr>
                <a:srgbClr val="28BA73"/>
              </a:buClr>
              <a:buSzPts val="1600"/>
              <a:buFont typeface="Arial"/>
              <a:buNone/>
            </a:pPr>
            <a:r>
              <a:rPr lang="en-US" sz="1600">
                <a:solidFill>
                  <a:schemeClr val="dk1"/>
                </a:solidFill>
                <a:latin typeface="Trebuchet MS"/>
                <a:ea typeface="Trebuchet MS"/>
                <a:cs typeface="Trebuchet MS"/>
                <a:sym typeface="Trebuchet MS"/>
              </a:rPr>
              <a:t>Conclusion</a:t>
            </a:r>
            <a:endParaRPr/>
          </a:p>
          <a:p>
            <a:pPr indent="-203300" lvl="1" marL="323999" rtl="0" algn="l">
              <a:spcBef>
                <a:spcPts val="300"/>
              </a:spcBef>
              <a:spcAft>
                <a:spcPts val="0"/>
              </a:spcAft>
              <a:buClr>
                <a:srgbClr val="28BA73"/>
              </a:buClr>
              <a:buSzPts val="1400"/>
              <a:buFont typeface="Trebuchet MS"/>
              <a:buChar char="•"/>
            </a:pPr>
            <a:r>
              <a:rPr lang="en-US">
                <a:solidFill>
                  <a:schemeClr val="dk1"/>
                </a:solidFill>
                <a:latin typeface="Trebuchet MS"/>
                <a:ea typeface="Trebuchet MS"/>
                <a:cs typeface="Trebuchet MS"/>
                <a:sym typeface="Trebuchet MS"/>
              </a:rPr>
              <a:t>Yearly consumptions, net margin and forecasted consumptions are 3 main drivers of the churn. </a:t>
            </a:r>
            <a:endParaRPr>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2601893334_0_0"/>
          <p:cNvSpPr txBox="1"/>
          <p:nvPr>
            <p:ph type="title"/>
          </p:nvPr>
        </p:nvSpPr>
        <p:spPr>
          <a:xfrm>
            <a:off x="630000" y="1544275"/>
            <a:ext cx="3838500" cy="1495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4DF33"/>
              </a:buClr>
              <a:buSzPts val="3200"/>
              <a:buFont typeface="Trebuchet MS"/>
              <a:buNone/>
            </a:pPr>
            <a:r>
              <a:rPr b="1" lang="en-US" sz="7200">
                <a:latin typeface="Times New Roman"/>
                <a:ea typeface="Times New Roman"/>
                <a:cs typeface="Times New Roman"/>
                <a:sym typeface="Times New Roman"/>
              </a:rPr>
              <a:t>PowerCo.</a:t>
            </a:r>
            <a:endParaRPr b="1" sz="7200">
              <a:latin typeface="Times New Roman"/>
              <a:ea typeface="Times New Roman"/>
              <a:cs typeface="Times New Roman"/>
              <a:sym typeface="Times New Roman"/>
            </a:endParaRPr>
          </a:p>
        </p:txBody>
      </p:sp>
      <p:sp>
        <p:nvSpPr>
          <p:cNvPr id="528" name="Google Shape;528;g22601893334_0_0"/>
          <p:cNvSpPr txBox="1"/>
          <p:nvPr/>
        </p:nvSpPr>
        <p:spPr>
          <a:xfrm>
            <a:off x="5010425" y="1759050"/>
            <a:ext cx="6868200" cy="3872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00"/>
              </a:spcBef>
              <a:spcAft>
                <a:spcPts val="0"/>
              </a:spcAft>
              <a:buNone/>
            </a:pPr>
            <a:r>
              <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30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Churn is high in SME Division with 10% accounting to 39568 cus</a:t>
            </a:r>
            <a:r>
              <a:rPr lang="en-US" sz="1600">
                <a:solidFill>
                  <a:schemeClr val="dk1"/>
                </a:solidFill>
                <a:latin typeface="Trebuchet MS"/>
                <a:ea typeface="Trebuchet MS"/>
                <a:cs typeface="Trebuchet MS"/>
                <a:sym typeface="Trebuchet MS"/>
              </a:rPr>
              <a:t>tomers.</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The predictive model has a good </a:t>
            </a:r>
            <a:r>
              <a:rPr lang="en-US" sz="1600">
                <a:solidFill>
                  <a:schemeClr val="dk1"/>
                </a:solidFill>
                <a:latin typeface="Trebuchet MS"/>
                <a:ea typeface="Trebuchet MS"/>
                <a:cs typeface="Trebuchet MS"/>
                <a:sym typeface="Trebuchet MS"/>
              </a:rPr>
              <a:t>accuracy and can predict churn but is not driven by Price sensitivity.</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Yearly consumption, Forecasted consumption and net margin are the most influential driver of the churn.</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The discount strategy can only be effective on exact targeting such as looking at customers likeability to </a:t>
            </a:r>
            <a:r>
              <a:rPr b="1" lang="en-US" sz="1600">
                <a:solidFill>
                  <a:schemeClr val="dk1"/>
                </a:solidFill>
                <a:latin typeface="Trebuchet MS"/>
                <a:ea typeface="Trebuchet MS"/>
                <a:cs typeface="Trebuchet MS"/>
                <a:sym typeface="Trebuchet MS"/>
              </a:rPr>
              <a:t>renew the contract.</a:t>
            </a:r>
            <a:endParaRPr b="1" sz="1600">
              <a:solidFill>
                <a:schemeClr val="dk1"/>
              </a:solidFill>
              <a:latin typeface="Trebuchet MS"/>
              <a:ea typeface="Trebuchet MS"/>
              <a:cs typeface="Trebuchet MS"/>
              <a:sym typeface="Trebuchet MS"/>
            </a:endParaRPr>
          </a:p>
        </p:txBody>
      </p:sp>
      <p:sp>
        <p:nvSpPr>
          <p:cNvPr id="529" name="Google Shape;529;g22601893334_0_0"/>
          <p:cNvSpPr txBox="1"/>
          <p:nvPr/>
        </p:nvSpPr>
        <p:spPr>
          <a:xfrm>
            <a:off x="5145725" y="2038225"/>
            <a:ext cx="5651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Impact"/>
                <a:ea typeface="Impact"/>
                <a:cs typeface="Impact"/>
                <a:sym typeface="Impact"/>
              </a:rPr>
              <a:t>Model Summary:</a:t>
            </a:r>
            <a:endParaRPr sz="2100">
              <a:latin typeface="Impact"/>
              <a:ea typeface="Impact"/>
              <a:cs typeface="Impact"/>
              <a:sym typeface="Impact"/>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2016-11-04T11:46:04Z</dcterms:created>
  <dc:creator>The Boston Consulting Group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