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B6C1-B8B2-44AD-B32D-029B0F1FE4F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14F1-EAC9-43CD-9FEE-7129533F3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EC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GURU\Desktop\h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763000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 </a:t>
            </a:r>
            <a:r>
              <a:rPr lang="en-US" dirty="0" err="1" smtClean="0"/>
              <a:t>Subtractor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 descr="C:\Users\GURU\Desktop\Full-Subtracto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924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GURU\Desktop\full subtractor truth tab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5344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78362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Logic Gates</a:t>
            </a:r>
            <a:endParaRPr lang="en-US" dirty="0"/>
          </a:p>
        </p:txBody>
      </p:sp>
      <p:pic>
        <p:nvPicPr>
          <p:cNvPr id="11266" name="Picture 2" descr="C:\Users\GURU\Desktop\NAND_NOR_Gates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0772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Logic Gates using NAND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GURU\Desktop\basic by nan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848599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Gate using NAND</a:t>
            </a:r>
            <a:endParaRPr lang="en-US" dirty="0"/>
          </a:p>
        </p:txBody>
      </p:sp>
      <p:pic>
        <p:nvPicPr>
          <p:cNvPr id="2050" name="Picture 2" descr="C:\Users\GURU\Desktop\nor using nan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000999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XOR using NAND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C:\Users\GURU\Desktop\NAND AS XO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077199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XNOR using NAND</a:t>
            </a:r>
            <a:endParaRPr lang="en-US" dirty="0"/>
          </a:p>
        </p:txBody>
      </p:sp>
      <p:pic>
        <p:nvPicPr>
          <p:cNvPr id="4098" name="Picture 2" descr="C:\Users\GURU\Desktop\Ex-NOR NAND-gat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600200"/>
            <a:ext cx="86868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pic>
        <p:nvPicPr>
          <p:cNvPr id="5122" name="Picture 2" descr="C:\Users\GURU\Desktop\Half Add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10599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 Adder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7" name="Picture 3" descr="C:\Users\GURU\Desktop\Full-Adde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3058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Truth Table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 descr="C:\Users\GURU\Desktop\Truth-Table-for-Full-Adde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75438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32</Words>
  <Application>Microsoft Office PowerPoint</Application>
  <PresentationFormat>On-screen Show (4:3)</PresentationFormat>
  <Paragraphs>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Welcome to EC Lab</vt:lpstr>
      <vt:lpstr>Universal Logic Gates</vt:lpstr>
      <vt:lpstr>Basic Logic Gates using NAND </vt:lpstr>
      <vt:lpstr>NOR Gate using NAND</vt:lpstr>
      <vt:lpstr>XOR using NAND </vt:lpstr>
      <vt:lpstr>XNOR using NAND</vt:lpstr>
      <vt:lpstr>Half Adder</vt:lpstr>
      <vt:lpstr>Full Adder  </vt:lpstr>
      <vt:lpstr>Truth Table </vt:lpstr>
      <vt:lpstr>Slide 10</vt:lpstr>
      <vt:lpstr>Full Subtractor </vt:lpstr>
      <vt:lpstr>Slide 12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</dc:creator>
  <cp:lastModifiedBy>GURU</cp:lastModifiedBy>
  <cp:revision>16</cp:revision>
  <dcterms:created xsi:type="dcterms:W3CDTF">2018-09-04T06:14:41Z</dcterms:created>
  <dcterms:modified xsi:type="dcterms:W3CDTF">2018-09-08T12:07:59Z</dcterms:modified>
</cp:coreProperties>
</file>