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600197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600197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600197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600197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d60019787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d60019787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d600197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d600197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6001978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6001978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600197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d600197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600197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600197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600197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d600197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d600197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d600197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d600197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d600197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d60019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d60019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d600197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d600197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d6001978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d6001978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d600197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d600197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600197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600197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600197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600197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60019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60019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600197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d600197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600197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600197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d600197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d600197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600197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600197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600197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600197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Assignment 1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Submitted </a:t>
            </a:r>
            <a:r>
              <a:rPr lang="en" sz="2000"/>
              <a:t>By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Sayam Kumar S20180010158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Hrishabh Pandey S20180010064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Ram Nad S20180010145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Raahul Singh S20180010141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Gamma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625" y="1437625"/>
            <a:ext cx="522668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71184" l="0" r="0" t="0"/>
          <a:stretch/>
        </p:blipFill>
        <p:spPr>
          <a:xfrm>
            <a:off x="154375" y="1437625"/>
            <a:ext cx="4892500" cy="1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24374" t="25462"/>
          <a:stretch/>
        </p:blipFill>
        <p:spPr>
          <a:xfrm>
            <a:off x="154375" y="1642000"/>
            <a:ext cx="3699875" cy="4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Normal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75" y="1526100"/>
            <a:ext cx="526071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75072" l="0" r="0" t="0"/>
          <a:stretch/>
        </p:blipFill>
        <p:spPr>
          <a:xfrm>
            <a:off x="187750" y="1269300"/>
            <a:ext cx="7372350" cy="1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40532" t="25667"/>
          <a:stretch/>
        </p:blipFill>
        <p:spPr>
          <a:xfrm>
            <a:off x="187750" y="1592825"/>
            <a:ext cx="3627175" cy="4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2: Running 1000 </a:t>
            </a:r>
            <a:r>
              <a:rPr lang="en" sz="2500"/>
              <a:t>Simulations</a:t>
            </a:r>
            <a:r>
              <a:rPr lang="en" sz="2500"/>
              <a:t> Central Limit Theore</a:t>
            </a:r>
            <a:r>
              <a:rPr lang="en" sz="2500"/>
              <a:t>m</a:t>
            </a:r>
            <a:endParaRPr sz="250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12800"/>
            <a:ext cx="85206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draw 40 samples for a </a:t>
            </a:r>
            <a:r>
              <a:rPr lang="en"/>
              <a:t>distribution</a:t>
            </a:r>
            <a:r>
              <a:rPr lang="en"/>
              <a:t> 1000 times and we take the mean for each of the 1000 samples and thus we have plotted the histogram for each distribution w.r.t the frequency of sample size.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Binomial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75" y="1152475"/>
            <a:ext cx="508633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0" l="0" r="3072" t="0"/>
          <a:stretch/>
        </p:blipFill>
        <p:spPr>
          <a:xfrm>
            <a:off x="134700" y="3618275"/>
            <a:ext cx="3709700" cy="5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Geometric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472" y="1361847"/>
            <a:ext cx="508633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50" y="1017725"/>
            <a:ext cx="421022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Poisson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550" y="1496600"/>
            <a:ext cx="508375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0800"/>
            <a:ext cx="44669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Negative Binomial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100" y="1437625"/>
            <a:ext cx="513820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25" y="4007750"/>
            <a:ext cx="3439600" cy="4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Discrete Uniform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100" y="1365625"/>
            <a:ext cx="513820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25" y="3921800"/>
            <a:ext cx="3707724" cy="4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00" y="1417953"/>
            <a:ext cx="517230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84150"/>
            <a:ext cx="3348301" cy="42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Exponential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00" y="1152475"/>
            <a:ext cx="511780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03025"/>
            <a:ext cx="3596651" cy="4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Binomial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395" y="1387645"/>
            <a:ext cx="4386075" cy="29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25" y="3372500"/>
            <a:ext cx="41237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Beta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650" y="1152475"/>
            <a:ext cx="519265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88325"/>
            <a:ext cx="3685525" cy="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Gamma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150" y="1152475"/>
            <a:ext cx="519944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01425"/>
            <a:ext cx="3429750" cy="4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 Normal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00" y="1130088"/>
            <a:ext cx="5143500" cy="346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69525"/>
            <a:ext cx="3671275" cy="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running 1000 simulations for each distribution we have found that the </a:t>
            </a:r>
            <a:r>
              <a:rPr lang="en"/>
              <a:t>distribution</a:t>
            </a:r>
            <a:r>
              <a:rPr lang="en"/>
              <a:t> of sample mean approached the normal distribution as the sample size increases and variance of mean tends to 0. This observation applies for all distribution.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Geometric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475" y="1291150"/>
            <a:ext cx="4673374" cy="31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453699"/>
            <a:ext cx="3809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Poisson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421" y="1237346"/>
            <a:ext cx="4833624" cy="3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00" y="3564425"/>
            <a:ext cx="3525000" cy="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Negative Binomial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50" y="1300463"/>
            <a:ext cx="4645675" cy="31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00" y="3517375"/>
            <a:ext cx="3707450" cy="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Discrete Uniform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50" y="1152475"/>
            <a:ext cx="50863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05200"/>
            <a:ext cx="3497543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76" y="1152476"/>
            <a:ext cx="508633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609350"/>
            <a:ext cx="3641849" cy="5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Exponential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125" y="1152475"/>
            <a:ext cx="510417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71" y="3556971"/>
            <a:ext cx="374022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Beta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175" y="1457275"/>
            <a:ext cx="528112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1768" r="51941" t="20178"/>
          <a:stretch/>
        </p:blipFill>
        <p:spPr>
          <a:xfrm>
            <a:off x="311700" y="1592850"/>
            <a:ext cx="35057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80746" l="1768" r="10696" t="0"/>
          <a:stretch/>
        </p:blipFill>
        <p:spPr>
          <a:xfrm>
            <a:off x="311700" y="1292225"/>
            <a:ext cx="7921499" cy="1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