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6/6/2020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6/6/2020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6/6/2020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6/6/2020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6/6/2020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6/6/2020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6/6/2020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eveloper.foursquare.com/" TargetMode="External"/><Relationship Id="rId2" Type="http://schemas.openxmlformats.org/officeDocument/2006/relationships/hyperlink" Target="https://www.kaggle.com/shrutimehta/zomatorestaurants-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latin typeface="Times New Roman" panose="02020603050405020304" pitchFamily="18" charset="0"/>
                <a:cs typeface="Times New Roman" panose="02020603050405020304" pitchFamily="18" charset="0"/>
              </a:rPr>
              <a:t>Restaurants in new Delhi</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pPr algn="r"/>
            <a:r>
              <a:rPr lang="en-IN" dirty="0" smtClean="0">
                <a:latin typeface="Times New Roman" panose="02020603050405020304" pitchFamily="18" charset="0"/>
                <a:cs typeface="Times New Roman" panose="02020603050405020304" pitchFamily="18" charset="0"/>
              </a:rPr>
              <a:t>By Sayam Deb</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0130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776548" y="1323703"/>
            <a:ext cx="8072845" cy="4894536"/>
          </a:xfrm>
          <a:prstGeom prst="rect">
            <a:avLst/>
          </a:prstGeom>
        </p:spPr>
      </p:pic>
    </p:spTree>
    <p:extLst>
      <p:ext uri="{BB962C8B-B14F-4D97-AF65-F5344CB8AC3E}">
        <p14:creationId xmlns:p14="http://schemas.microsoft.com/office/powerpoint/2010/main" val="2547675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2029097" y="1332411"/>
            <a:ext cx="8438606" cy="5050927"/>
          </a:xfrm>
          <a:prstGeom prst="rect">
            <a:avLst/>
          </a:prstGeom>
        </p:spPr>
      </p:pic>
    </p:spTree>
    <p:extLst>
      <p:ext uri="{BB962C8B-B14F-4D97-AF65-F5344CB8AC3E}">
        <p14:creationId xmlns:p14="http://schemas.microsoft.com/office/powerpoint/2010/main" val="1207158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2072639" y="1332411"/>
            <a:ext cx="7968343" cy="4885828"/>
          </a:xfrm>
          <a:prstGeom prst="rect">
            <a:avLst/>
          </a:prstGeom>
        </p:spPr>
      </p:pic>
    </p:spTree>
    <p:extLst>
      <p:ext uri="{BB962C8B-B14F-4D97-AF65-F5344CB8AC3E}">
        <p14:creationId xmlns:p14="http://schemas.microsoft.com/office/powerpoint/2010/main" val="596769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dirty="0" smtClean="0">
                <a:latin typeface="Times New Roman" panose="02020603050405020304" pitchFamily="18" charset="0"/>
                <a:cs typeface="Times New Roman" panose="02020603050405020304" pitchFamily="18" charset="0"/>
              </a:rPr>
              <a:t>CONCLUSIONS</a:t>
            </a:r>
            <a:endParaRPr lang="en-IN"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normAutofit lnSpcReduction="10000"/>
          </a:bodyPr>
          <a:lstStyle/>
          <a:p>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BEST RATED RESTAURANTS ARE AVAILABLE IN KASBAH, GREATER KAILASH(GK).</a:t>
            </a:r>
          </a:p>
          <a:p>
            <a:r>
              <a:rPr lang="en-IN" dirty="0">
                <a:latin typeface="Times New Roman" panose="02020603050405020304" pitchFamily="18" charset="0"/>
                <a:cs typeface="Times New Roman" panose="02020603050405020304" pitchFamily="18" charset="0"/>
              </a:rPr>
              <a:t>THE WORST RATED RESTAURANTS IN DELHI ARE IN PICCADILY HOTEL, JANAKPURI.</a:t>
            </a:r>
          </a:p>
          <a:p>
            <a:r>
              <a:rPr lang="en-IN" dirty="0">
                <a:latin typeface="Times New Roman" panose="02020603050405020304" pitchFamily="18" charset="0"/>
                <a:cs typeface="Times New Roman" panose="02020603050405020304" pitchFamily="18" charset="0"/>
              </a:rPr>
              <a:t>THE HIGHEST NUMBER OF RESTAURANTS ARE AVAILABLE IN CONNAUGHT PLACE.</a:t>
            </a:r>
          </a:p>
          <a:p>
            <a:r>
              <a:rPr lang="en-IN" dirty="0">
                <a:latin typeface="Times New Roman" panose="02020603050405020304" pitchFamily="18" charset="0"/>
                <a:cs typeface="Times New Roman" panose="02020603050405020304" pitchFamily="18" charset="0"/>
              </a:rPr>
              <a:t>THE LOWEST NUMBER OF RESTAURANTS ARE AVAILABLE IN ARSS MALL.</a:t>
            </a:r>
          </a:p>
          <a:p>
            <a:r>
              <a:rPr lang="en-IN" dirty="0">
                <a:latin typeface="Times New Roman" panose="02020603050405020304" pitchFamily="18" charset="0"/>
                <a:cs typeface="Times New Roman" panose="02020603050405020304" pitchFamily="18" charset="0"/>
              </a:rPr>
              <a:t>THE BEST LOCALITY FOR CHINESE RESTAURANT IS CHANAKYAPURI.</a:t>
            </a:r>
          </a:p>
          <a:p>
            <a:r>
              <a:rPr lang="en-IN" dirty="0">
                <a:latin typeface="Times New Roman" panose="02020603050405020304" pitchFamily="18" charset="0"/>
                <a:cs typeface="Times New Roman" panose="02020603050405020304" pitchFamily="18" charset="0"/>
              </a:rPr>
              <a:t>THE BEST PLACE FOR CHINESE RESTAURANT IS PANCHSHEEL PARK.</a:t>
            </a:r>
          </a:p>
          <a:p>
            <a:pPr marL="0" indent="0">
              <a:buNone/>
            </a:pPr>
            <a:r>
              <a:rPr lang="en-IN" dirty="0"/>
              <a:t/>
            </a:r>
            <a:br>
              <a:rPr lang="en-IN" dirty="0"/>
            </a:br>
            <a:endParaRPr lang="en-IN" dirty="0"/>
          </a:p>
        </p:txBody>
      </p:sp>
    </p:spTree>
    <p:extLst>
      <p:ext uri="{BB962C8B-B14F-4D97-AF65-F5344CB8AC3E}">
        <p14:creationId xmlns:p14="http://schemas.microsoft.com/office/powerpoint/2010/main" val="2376970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New Delhi is an urban district located in the city of Delhi. New Delhi serves as the capital of India and the seat of all three branches of the Government of </a:t>
            </a:r>
            <a:r>
              <a:rPr lang="en-IN" dirty="0" smtClean="0">
                <a:latin typeface="Times New Roman" panose="02020603050405020304" pitchFamily="18" charset="0"/>
                <a:cs typeface="Times New Roman" panose="02020603050405020304" pitchFamily="18" charset="0"/>
              </a:rPr>
              <a:t>India.</a:t>
            </a:r>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city itself has a population of 257,803. New Delhi is a cosmopolitan city due to the multi-ethnic and multi-cultural presence of the vast Indian bureaucracy and political system. The National Capital Region is a much larger entity comprising the entire NCT along with adjoining districts in </a:t>
            </a:r>
            <a:r>
              <a:rPr lang="en-IN" dirty="0" smtClean="0">
                <a:latin typeface="Times New Roman" panose="02020603050405020304" pitchFamily="18" charset="0"/>
                <a:cs typeface="Times New Roman" panose="02020603050405020304" pitchFamily="18" charset="0"/>
              </a:rPr>
              <a:t>neighbouring </a:t>
            </a:r>
            <a:r>
              <a:rPr lang="en-IN" dirty="0">
                <a:latin typeface="Times New Roman" panose="02020603050405020304" pitchFamily="18" charset="0"/>
                <a:cs typeface="Times New Roman" panose="02020603050405020304" pitchFamily="18" charset="0"/>
              </a:rPr>
              <a:t>states. The official language of New Delhi and the one that is most widely spoken is Hindi. However, English is also spoken as a formal language within businesses and government agencies. New Delhi is the largest commercial city in northern India. </a:t>
            </a:r>
            <a:endParaRPr lang="en-IN" dirty="0"/>
          </a:p>
        </p:txBody>
      </p:sp>
    </p:spTree>
    <p:extLst>
      <p:ext uri="{BB962C8B-B14F-4D97-AF65-F5344CB8AC3E}">
        <p14:creationId xmlns:p14="http://schemas.microsoft.com/office/powerpoint/2010/main" val="2585943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1886" y="1471750"/>
            <a:ext cx="11114314" cy="4746936"/>
          </a:xfrm>
        </p:spPr>
        <p:txBody>
          <a:bodyPr/>
          <a:lstStyle/>
          <a:p>
            <a:r>
              <a:rPr lang="en-IN" dirty="0" smtClean="0">
                <a:latin typeface="Times New Roman" panose="02020603050405020304" pitchFamily="18" charset="0"/>
                <a:cs typeface="Times New Roman" panose="02020603050405020304" pitchFamily="18" charset="0"/>
              </a:rPr>
              <a:t>It has an estimated net State Domestic Product </a:t>
            </a:r>
            <a:r>
              <a:rPr lang="en-IN" dirty="0">
                <a:latin typeface="Times New Roman" panose="02020603050405020304" pitchFamily="18" charset="0"/>
                <a:cs typeface="Times New Roman" panose="02020603050405020304" pitchFamily="18" charset="0"/>
              </a:rPr>
              <a:t>(FY 2010) of ₹1,595 billion (US$22 billion) in nominal terms and ₹6,800 billion (US$95 billion) in PPP terms. As of 2013, the per capita income of Delhi was Rs. 230000, second highest in India after Goa. GSDP in Delhi at the current prices for 2012–13 is estimated at Rs 3.88 trillion (short scale) against Rs 3.11 trillion in 2011–12. Connaught Place, one of North India's largest commercial and financial centres, is located in the northern part of New Delhi.  </a:t>
            </a:r>
          </a:p>
          <a:p>
            <a:r>
              <a:rPr lang="en-IN" dirty="0">
                <a:latin typeface="Times New Roman" panose="02020603050405020304" pitchFamily="18" charset="0"/>
                <a:cs typeface="Times New Roman" panose="02020603050405020304" pitchFamily="18" charset="0"/>
              </a:rPr>
              <a:t>With its diverse culture, comes diverse food items. There are many restaurants in New Delhi City, each belonging to different categories like Chinese, Italian, French etc. So as part of this project, we will list and visualize all major parts of New Delhi City. </a:t>
            </a:r>
          </a:p>
          <a:p>
            <a:endParaRPr lang="en-IN" dirty="0"/>
          </a:p>
        </p:txBody>
      </p:sp>
    </p:spTree>
    <p:extLst>
      <p:ext uri="{BB962C8B-B14F-4D97-AF65-F5344CB8AC3E}">
        <p14:creationId xmlns:p14="http://schemas.microsoft.com/office/powerpoint/2010/main" val="2463304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anose="02020603050405020304" pitchFamily="18" charset="0"/>
                <a:cs typeface="Times New Roman" panose="02020603050405020304" pitchFamily="18" charset="0"/>
              </a:rPr>
              <a:t>OBJECTIVES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IN" dirty="0">
                <a:latin typeface="Times New Roman" panose="02020603050405020304" pitchFamily="18" charset="0"/>
                <a:cs typeface="Times New Roman" panose="02020603050405020304" pitchFamily="18" charset="0"/>
              </a:rPr>
              <a:t>Questions that can be asked using the above mentioned datasets </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1) What places have the best restaurants in Delhi? </a:t>
            </a:r>
          </a:p>
          <a:p>
            <a:pPr marL="0" indent="0">
              <a:buNone/>
            </a:pPr>
            <a:r>
              <a:rPr lang="en-IN" dirty="0">
                <a:latin typeface="Times New Roman" panose="02020603050405020304" pitchFamily="18" charset="0"/>
                <a:cs typeface="Times New Roman" panose="02020603050405020304" pitchFamily="18" charset="0"/>
              </a:rPr>
              <a:t>2) What places have the worst restaurants in Delhi? </a:t>
            </a:r>
          </a:p>
          <a:p>
            <a:pPr marL="0" indent="0">
              <a:buNone/>
            </a:pPr>
            <a:r>
              <a:rPr lang="en-IN" dirty="0">
                <a:latin typeface="Times New Roman" panose="02020603050405020304" pitchFamily="18" charset="0"/>
                <a:cs typeface="Times New Roman" panose="02020603050405020304" pitchFamily="18" charset="0"/>
              </a:rPr>
              <a:t>3) What is best location in New Delhi City for Chinese Cuisine? </a:t>
            </a:r>
          </a:p>
          <a:p>
            <a:pPr marL="0" indent="0">
              <a:buNone/>
            </a:pPr>
            <a:r>
              <a:rPr lang="en-IN" dirty="0">
                <a:latin typeface="Times New Roman" panose="02020603050405020304" pitchFamily="18" charset="0"/>
                <a:cs typeface="Times New Roman" panose="02020603050405020304" pitchFamily="18" charset="0"/>
              </a:rPr>
              <a:t>4) Which all areas have less number of restaurant? </a:t>
            </a:r>
          </a:p>
          <a:p>
            <a:pPr marL="0" indent="0">
              <a:buNone/>
            </a:pPr>
            <a:r>
              <a:rPr lang="en-IN" dirty="0">
                <a:latin typeface="Times New Roman" panose="02020603050405020304" pitchFamily="18" charset="0"/>
                <a:cs typeface="Times New Roman" panose="02020603050405020304" pitchFamily="18" charset="0"/>
              </a:rPr>
              <a:t>5) Which areas have large number of Restaurants available in the locality of New Delhi Market? </a:t>
            </a:r>
          </a:p>
          <a:p>
            <a:endParaRPr lang="en-IN" dirty="0"/>
          </a:p>
        </p:txBody>
      </p:sp>
    </p:spTree>
    <p:extLst>
      <p:ext uri="{BB962C8B-B14F-4D97-AF65-F5344CB8AC3E}">
        <p14:creationId xmlns:p14="http://schemas.microsoft.com/office/powerpoint/2010/main" val="1812321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anose="02020603050405020304" pitchFamily="18" charset="0"/>
                <a:cs typeface="Times New Roman" panose="02020603050405020304" pitchFamily="18" charset="0"/>
              </a:rPr>
              <a:t>DATA requirements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IN" dirty="0">
                <a:latin typeface="Times New Roman" panose="02020603050405020304" pitchFamily="18" charset="0"/>
                <a:ea typeface="Tahoma" panose="020B0604030504040204" pitchFamily="34" charset="0"/>
                <a:cs typeface="Times New Roman" panose="02020603050405020304" pitchFamily="18" charset="0"/>
              </a:rPr>
              <a:t>New Delhi restaurants data that contains list Locality, restaurant name, rating along with their latitude and longitude. The data that we are going to need to help us make this project are:</a:t>
            </a:r>
          </a:p>
          <a:p>
            <a:pPr marL="0" indent="0">
              <a:buNone/>
            </a:pPr>
            <a:r>
              <a:rPr lang="en-IN" dirty="0">
                <a:latin typeface="Times New Roman" panose="02020603050405020304" pitchFamily="18" charset="0"/>
                <a:ea typeface="Tahoma" panose="020B0604030504040204" pitchFamily="34" charset="0"/>
                <a:cs typeface="Times New Roman" panose="02020603050405020304" pitchFamily="18" charset="0"/>
              </a:rPr>
              <a:t>1) Data source: Zomato kaggel dataset: </a:t>
            </a:r>
            <a:r>
              <a:rPr lang="en-IN" dirty="0">
                <a:latin typeface="Times New Roman" panose="02020603050405020304" pitchFamily="18" charset="0"/>
                <a:ea typeface="Tahoma" panose="020B0604030504040204" pitchFamily="34" charset="0"/>
                <a:cs typeface="Times New Roman" panose="02020603050405020304" pitchFamily="18" charset="0"/>
                <a:hlinkClick r:id="rId2"/>
              </a:rPr>
              <a:t>https://www.kaggle.com/shrutimehta/zomatorestaurants-data</a:t>
            </a:r>
            <a:r>
              <a:rPr lang="en-IN" dirty="0">
                <a:latin typeface="Times New Roman" panose="02020603050405020304" pitchFamily="18" charset="0"/>
                <a:ea typeface="Tahoma" panose="020B0604030504040204" pitchFamily="34" charset="0"/>
                <a:cs typeface="Times New Roman" panose="02020603050405020304" pitchFamily="18" charset="0"/>
              </a:rPr>
              <a:t> Description: This data set contains the required information and we will use this data set to explore various locality of New Delhi City. All the nearby places in each locality of new Delhi city will be listed and visualized.</a:t>
            </a:r>
          </a:p>
          <a:p>
            <a:pPr marL="0" indent="0">
              <a:buNone/>
            </a:pPr>
            <a:r>
              <a:rPr lang="en-IN" dirty="0">
                <a:latin typeface="Times New Roman" panose="02020603050405020304" pitchFamily="18" charset="0"/>
                <a:ea typeface="Tahoma" panose="020B0604030504040204" pitchFamily="34" charset="0"/>
                <a:cs typeface="Times New Roman" panose="02020603050405020304" pitchFamily="18" charset="0"/>
              </a:rPr>
              <a:t>2) Data source: Foursquare API: </a:t>
            </a:r>
            <a:r>
              <a:rPr lang="en-IN" dirty="0">
                <a:latin typeface="Times New Roman" panose="02020603050405020304" pitchFamily="18" charset="0"/>
                <a:ea typeface="Tahoma" panose="020B0604030504040204" pitchFamily="34" charset="0"/>
                <a:cs typeface="Times New Roman" panose="02020603050405020304" pitchFamily="18" charset="0"/>
                <a:hlinkClick r:id="rId3"/>
              </a:rPr>
              <a:t>https://developer.foursquare.com/</a:t>
            </a:r>
            <a:r>
              <a:rPr lang="en-IN" dirty="0">
                <a:latin typeface="Times New Roman" panose="02020603050405020304" pitchFamily="18" charset="0"/>
                <a:ea typeface="Tahoma" panose="020B0604030504040204" pitchFamily="34" charset="0"/>
                <a:cs typeface="Times New Roman" panose="02020603050405020304" pitchFamily="18" charset="0"/>
              </a:rPr>
              <a:t> Description: By using this API we will get all the exact coordinates of the venues in each </a:t>
            </a:r>
            <a:r>
              <a:rPr lang="en-IN" dirty="0" smtClean="0">
                <a:latin typeface="Times New Roman" panose="02020603050405020304" pitchFamily="18" charset="0"/>
                <a:ea typeface="Tahoma" panose="020B0604030504040204" pitchFamily="34" charset="0"/>
                <a:cs typeface="Times New Roman" panose="02020603050405020304" pitchFamily="18" charset="0"/>
              </a:rPr>
              <a:t>neighbourhood</a:t>
            </a:r>
            <a:r>
              <a:rPr lang="en-IN" dirty="0">
                <a:latin typeface="Times New Roman" panose="02020603050405020304" pitchFamily="18" charset="0"/>
                <a:ea typeface="Tahoma" panose="020B0604030504040204" pitchFamily="34"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2121688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anose="02020603050405020304" pitchFamily="18" charset="0"/>
                <a:cs typeface="Times New Roman" panose="02020603050405020304" pitchFamily="18" charset="0"/>
              </a:rPr>
              <a:t>Approach</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IN" dirty="0">
                <a:latin typeface="Times New Roman" panose="02020603050405020304" pitchFamily="18" charset="0"/>
                <a:cs typeface="Times New Roman" panose="02020603050405020304" pitchFamily="18" charset="0"/>
              </a:rPr>
              <a:t>1) Collect data from the already prepared dataset of zomato kaggel dataset.</a:t>
            </a:r>
          </a:p>
          <a:p>
            <a:pPr marL="0" indent="0">
              <a:buNone/>
            </a:pPr>
            <a:r>
              <a:rPr lang="en-IN" dirty="0">
                <a:latin typeface="Times New Roman" panose="02020603050405020304" pitchFamily="18" charset="0"/>
                <a:cs typeface="Times New Roman" panose="02020603050405020304" pitchFamily="18" charset="0"/>
              </a:rPr>
              <a:t>2) Mark all nearby </a:t>
            </a:r>
            <a:r>
              <a:rPr lang="en-IN" dirty="0" smtClean="0">
                <a:latin typeface="Times New Roman" panose="02020603050405020304" pitchFamily="18" charset="0"/>
                <a:cs typeface="Times New Roman" panose="02020603050405020304" pitchFamily="18" charset="0"/>
              </a:rPr>
              <a:t>neighbourhoods </a:t>
            </a:r>
            <a:r>
              <a:rPr lang="en-IN" dirty="0">
                <a:latin typeface="Times New Roman" panose="02020603050405020304" pitchFamily="18" charset="0"/>
                <a:cs typeface="Times New Roman" panose="02020603050405020304" pitchFamily="18" charset="0"/>
              </a:rPr>
              <a:t>with the help of Foursquare API.</a:t>
            </a:r>
          </a:p>
          <a:p>
            <a:pPr marL="0" indent="0">
              <a:buNone/>
            </a:pPr>
            <a:r>
              <a:rPr lang="en-IN" dirty="0">
                <a:latin typeface="Times New Roman" panose="02020603050405020304" pitchFamily="18" charset="0"/>
                <a:cs typeface="Times New Roman" panose="02020603050405020304" pitchFamily="18" charset="0"/>
              </a:rPr>
              <a:t>3) Perform Data Filtering on the acquired random data.</a:t>
            </a:r>
          </a:p>
          <a:p>
            <a:pPr marL="0" indent="0">
              <a:buNone/>
            </a:pPr>
            <a:r>
              <a:rPr lang="en-IN" dirty="0">
                <a:latin typeface="Times New Roman" panose="02020603050405020304" pitchFamily="18" charset="0"/>
                <a:cs typeface="Times New Roman" panose="02020603050405020304" pitchFamily="18" charset="0"/>
              </a:rPr>
              <a:t>4) Take an aggregate rating in order to solve the business problems.</a:t>
            </a:r>
          </a:p>
          <a:p>
            <a:pPr marL="0" indent="0">
              <a:buNone/>
            </a:pPr>
            <a:r>
              <a:rPr lang="en-IN" dirty="0">
                <a:latin typeface="Times New Roman" panose="02020603050405020304" pitchFamily="18" charset="0"/>
                <a:cs typeface="Times New Roman" panose="02020603050405020304" pitchFamily="18" charset="0"/>
              </a:rPr>
              <a:t>5) List and Visualize the ranking of the restaurants according to the business problems.</a:t>
            </a:r>
          </a:p>
          <a:p>
            <a:pPr marL="0" indent="0">
              <a:buNone/>
            </a:pPr>
            <a:endParaRPr lang="en-IN" dirty="0"/>
          </a:p>
        </p:txBody>
      </p:sp>
    </p:spTree>
    <p:extLst>
      <p:ext uri="{BB962C8B-B14F-4D97-AF65-F5344CB8AC3E}">
        <p14:creationId xmlns:p14="http://schemas.microsoft.com/office/powerpoint/2010/main" val="2133994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pic>
        <p:nvPicPr>
          <p:cNvPr id="6" name="Content Placeholder 5"/>
          <p:cNvPicPr>
            <a:picLocks noGrp="1"/>
          </p:cNvPicPr>
          <p:nvPr>
            <p:ph idx="1"/>
          </p:nvPr>
        </p:nvPicPr>
        <p:blipFill>
          <a:blip r:embed="rId2"/>
          <a:stretch>
            <a:fillRect/>
          </a:stretch>
        </p:blipFill>
        <p:spPr>
          <a:xfrm>
            <a:off x="1306287" y="1706881"/>
            <a:ext cx="9501050" cy="4511358"/>
          </a:xfrm>
          <a:prstGeom prst="rect">
            <a:avLst/>
          </a:prstGeom>
        </p:spPr>
      </p:pic>
    </p:spTree>
    <p:extLst>
      <p:ext uri="{BB962C8B-B14F-4D97-AF65-F5344CB8AC3E}">
        <p14:creationId xmlns:p14="http://schemas.microsoft.com/office/powerpoint/2010/main" val="4005537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p:cNvPicPr>
          <p:nvPr>
            <p:ph idx="1"/>
          </p:nvPr>
        </p:nvPicPr>
        <p:blipFill>
          <a:blip r:embed="rId2"/>
          <a:stretch>
            <a:fillRect/>
          </a:stretch>
        </p:blipFill>
        <p:spPr>
          <a:xfrm>
            <a:off x="1915887" y="1349829"/>
            <a:ext cx="8377644" cy="4868409"/>
          </a:xfrm>
          <a:prstGeom prst="rect">
            <a:avLst/>
          </a:prstGeom>
        </p:spPr>
      </p:pic>
    </p:spTree>
    <p:extLst>
      <p:ext uri="{BB962C8B-B14F-4D97-AF65-F5344CB8AC3E}">
        <p14:creationId xmlns:p14="http://schemas.microsoft.com/office/powerpoint/2010/main" val="2444183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785257" y="1271451"/>
            <a:ext cx="9518468" cy="4946787"/>
          </a:xfrm>
          <a:prstGeom prst="rect">
            <a:avLst/>
          </a:prstGeom>
        </p:spPr>
      </p:pic>
    </p:spTree>
    <p:extLst>
      <p:ext uri="{BB962C8B-B14F-4D97-AF65-F5344CB8AC3E}">
        <p14:creationId xmlns:p14="http://schemas.microsoft.com/office/powerpoint/2010/main" val="32554387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Vapor Trail</Template>
  <TotalTime>292</TotalTime>
  <Words>556</Words>
  <Application>Microsoft Office PowerPoint</Application>
  <PresentationFormat>Widescreen</PresentationFormat>
  <Paragraphs>34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Tahoma</vt:lpstr>
      <vt:lpstr>Times New Roman</vt:lpstr>
      <vt:lpstr>Vapor Trail</vt:lpstr>
      <vt:lpstr>Restaurants in new Delhi</vt:lpstr>
      <vt:lpstr>Introduction</vt:lpstr>
      <vt:lpstr>PowerPoint Presentation</vt:lpstr>
      <vt:lpstr>OBJECTIVES</vt:lpstr>
      <vt:lpstr>DATA requirements</vt:lpstr>
      <vt:lpstr>Approach</vt:lpstr>
      <vt:lpstr>RESULTS</vt:lpstr>
      <vt:lpstr>PowerPoint Presentation</vt:lpstr>
      <vt:lpstr>PowerPoint Presentation</vt:lpstr>
      <vt:lpstr>PowerPoint Presentation</vt:lpstr>
      <vt:lpstr>PowerPoint Presentation</vt:lpstr>
      <vt:lpstr>PowerPoint Presentation</vt:lpstr>
      <vt:lpstr>CONCLUSIONS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Restaurants in new Delhi</dc:title>
  <dc:creator>Sayam Deb</dc:creator>
  <cp:lastModifiedBy>Sayam Deb</cp:lastModifiedBy>
  <cp:revision>7</cp:revision>
  <dcterms:created xsi:type="dcterms:W3CDTF">2020-06-06T08:44:52Z</dcterms:created>
  <dcterms:modified xsi:type="dcterms:W3CDTF">2020-06-06T13:37:24Z</dcterms:modified>
</cp:coreProperties>
</file>