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1" r:id="rId5"/>
    <p:sldId id="273" r:id="rId6"/>
    <p:sldId id="274" r:id="rId7"/>
    <p:sldId id="275" r:id="rId8"/>
    <p:sldId id="262" r:id="rId9"/>
    <p:sldId id="263" r:id="rId10"/>
    <p:sldId id="264" r:id="rId11"/>
    <p:sldId id="269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0EE62-5D85-4B82-B214-61E81324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36F2E2-4F6B-4E6A-AD55-7C0B8C40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F3E0B-6827-4921-B09E-E1BB2663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BAFA-E749-414D-9796-E269117A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330ED-D53E-4029-B284-0E6E9F81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3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0157E-92AD-4DB4-B17D-D9B849F7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E02735-6ED6-4ED7-807B-9EAA9D97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843E1-41BC-4930-A468-8C981F05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6B1DD-20F1-4FFC-AC75-BBD7D84C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075F0-EDE0-490B-A7DE-D242C81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20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D6D1CE-0A19-4518-8DB3-5F2E0433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B8CE2B-77E0-4230-A057-FB588809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05A7F-3076-468A-8F2C-E575C82E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6ACF0-A32A-4B0A-89B5-1E88EE6A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174B3-947E-494F-BF03-5920EE3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C9132-9F61-4A6D-A709-DC2FFA5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DB7F-E7FB-42F5-91A8-6793A420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BB6B9-D19D-45FB-8EAE-4AB5F994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7067B-4853-4D23-B463-C940E7E0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ACE9F-61F6-4EEB-9BAD-AF918513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B59DA-E609-48F5-895A-2A1A556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D7EF84-32D3-40CA-90C1-817AB387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84BA6-9BF2-429F-BBA0-5805BB5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C40F8-A1DB-4BF2-8FC4-0A041BFF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096A2-859B-4993-82BC-45229F9E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2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BB8C6-6F24-46E9-9C5B-E9883204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4DC62-E151-40A6-9D2B-A47FC7B6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4008A-8315-48DD-B50C-A8AD1812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D7880-5979-43E3-9140-4625846E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90F42-3AAA-4E4A-9E79-C66D9D10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3D18A-19E0-4FA0-993B-A2B1B007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5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AC9A8-1DCD-4450-BE78-6F526CA9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E79F4-7633-468D-863A-F70C4A04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0F58C-2836-4893-A696-D9B43CB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D6A37B-5CDE-41DD-9B31-DE6E223F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2DF832-5B75-4FD0-9C14-9B732FDA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5A5879-F1F0-4786-AA9E-EF5741EC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2A3C8-723D-4792-98B0-68635339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4DF7F-6435-404E-8645-9FCC83B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6818-A3F6-442F-B647-58946B80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41D23-C332-4336-814B-AC87B635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620CA-E545-406F-8B60-126D8C18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F1E07-C34D-4C91-BF87-3EE8C447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A0DF50-E579-4C18-B02C-6DEA257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FF8329-2D66-4510-940A-33A0D0EB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9FE56F-A71B-443A-B2AA-005C5F6B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901A3-B77B-4959-96D4-787D8F5C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69429-F6DE-46E9-99D0-0D3D9C2A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D131D-F3D8-483F-8186-9AF9F239E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76606-A527-4BCC-97A2-5D491E52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49497-7C93-4A5E-9586-DB5F6AE6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DC0F96-2DF2-4CD2-B82D-0B4632F3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01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BE72-1D9E-4F01-A3B1-3D2B1077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C5A49-B798-423A-90F9-2DD41D29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4FB16-5DEF-4870-AFA2-172E55E4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A04A4-3AFD-4421-8E01-DBA7B1E6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D5487-26B7-489B-BF7B-5B9E6B73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02A52-DC65-4981-9E5B-3AB5B48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4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8CE4C6-E3DE-4860-B150-DA8E6E60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66171-CA23-4755-B0B1-67512BE7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CEB79-0C09-497E-8DAB-B4FA864ED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5F37-901E-42D0-BB7C-2A0F42CA6730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1F82B-E70A-485B-A6AF-996AA07F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052BE-74D6-496B-9132-8A99E8902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windows/win32/direct3dhlsl/interlockedad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unity3d.com/ScriptReference/RenderTextureDescript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direct3dhlsl/interlockedad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windows/win32/direct3dhlsl/sv-dispatchthread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E78AA30-2601-4E38-A79D-0688EC7355F6}"/>
              </a:ext>
            </a:extLst>
          </p:cNvPr>
          <p:cNvCxnSpPr/>
          <p:nvPr/>
        </p:nvCxnSpPr>
        <p:spPr>
          <a:xfrm>
            <a:off x="0" y="1390651"/>
            <a:ext cx="32156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7F3662-12C4-4E59-A319-8BBD2C53C064}"/>
              </a:ext>
            </a:extLst>
          </p:cNvPr>
          <p:cNvCxnSpPr/>
          <p:nvPr/>
        </p:nvCxnSpPr>
        <p:spPr>
          <a:xfrm>
            <a:off x="8849361" y="4972051"/>
            <a:ext cx="33426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5D0FFC-E811-4505-8971-80902A78A460}"/>
              </a:ext>
            </a:extLst>
          </p:cNvPr>
          <p:cNvCxnSpPr/>
          <p:nvPr/>
        </p:nvCxnSpPr>
        <p:spPr>
          <a:xfrm>
            <a:off x="9276080" y="5105400"/>
            <a:ext cx="2915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683A64B-1F37-445D-85B5-46DDB8996547}"/>
              </a:ext>
            </a:extLst>
          </p:cNvPr>
          <p:cNvCxnSpPr/>
          <p:nvPr/>
        </p:nvCxnSpPr>
        <p:spPr>
          <a:xfrm>
            <a:off x="2" y="1257300"/>
            <a:ext cx="28316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4E5A4F5-671D-4F99-B2E1-AE35C43AD27C}"/>
              </a:ext>
            </a:extLst>
          </p:cNvPr>
          <p:cNvSpPr txBox="1">
            <a:spLocks/>
          </p:cNvSpPr>
          <p:nvPr/>
        </p:nvSpPr>
        <p:spPr>
          <a:xfrm>
            <a:off x="7640" y="330200"/>
            <a:ext cx="2000251" cy="690244"/>
          </a:xfrm>
          <a:prstGeom prst="rect">
            <a:avLst/>
          </a:prstGeom>
        </p:spPr>
        <p:txBody>
          <a:bodyPr vert="horz" lIns="91436" tIns="45719" rIns="91436" bIns="45719" rtlCol="0" anchor="b">
            <a:normAutofit fontScale="92500" lnSpcReduction="1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533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Timothée</a:t>
            </a:r>
            <a:r>
              <a:rPr lang="en-GB" sz="2533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Raulin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65592-2BAE-47FA-B2B8-F12D2668E462}"/>
              </a:ext>
            </a:extLst>
          </p:cNvPr>
          <p:cNvSpPr/>
          <p:nvPr/>
        </p:nvSpPr>
        <p:spPr>
          <a:xfrm>
            <a:off x="1" y="5812222"/>
            <a:ext cx="12192001" cy="715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80623B-4542-4D58-9745-9F23AC48A6D9}"/>
              </a:ext>
            </a:extLst>
          </p:cNvPr>
          <p:cNvSpPr txBox="1"/>
          <p:nvPr/>
        </p:nvSpPr>
        <p:spPr>
          <a:xfrm>
            <a:off x="3215680" y="5908401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BFA97A"/>
                </a:solidFill>
              </a:rPr>
              <a:t>Programmation GPU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59A63B-D1E6-4ADE-8640-746FAEC9527C}"/>
              </a:ext>
            </a:extLst>
          </p:cNvPr>
          <p:cNvSpPr txBox="1">
            <a:spLocks/>
          </p:cNvSpPr>
          <p:nvPr/>
        </p:nvSpPr>
        <p:spPr>
          <a:xfrm>
            <a:off x="9276080" y="4215133"/>
            <a:ext cx="2000251" cy="69024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533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2020-2021 </a:t>
            </a:r>
          </a:p>
        </p:txBody>
      </p:sp>
    </p:spTree>
    <p:extLst>
      <p:ext uri="{BB962C8B-B14F-4D97-AF65-F5344CB8AC3E}">
        <p14:creationId xmlns:p14="http://schemas.microsoft.com/office/powerpoint/2010/main" val="121962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Exemple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FillTexture.compute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6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Pong a un million de balles.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Faire un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complètement au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 se joue idéalement a 2. Vous pouvez si possible faire des groupes de deux.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 CPU 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crée et branche globalement les structures.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exécute les différentes passes.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mets a jour chaque frame les inputs clavier et souris et le delta T.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reset le jeu.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que les balles rebondissent sur les bords.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Tester différentes position et vitesse initiales.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passe d’affichage pour afficher les bords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passe d’affichage pour afficher les raquettes.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l’init pour placer les raquettes.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mettre a jour les positions des raquettes en fonction des inputs claviers.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que les balles cessent de rebondir sur les bords ou il y a la raquettes.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Compter les points afficher le score.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1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que les balles rebondissent sur les bords 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la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pos.y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_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WorldData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[0].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worldSize.y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alors la vitesse en x doit devenir négative.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Idem pour y &lt; 0;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82B9AC-BFF2-405E-8BA4-B756E84D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2" y="2475624"/>
            <a:ext cx="71352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Tester différentes position et vitesse initiales 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Positionner au même point, mais avec des vitesses qui sont pas toutes pareil.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Utiliser un peu de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snoise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wang_hash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hammersley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Utiliser des sin/cos avec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id.x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Compléter les rebonds sur X et Y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7C03A4-D12E-436E-A5DF-5B1D147F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3" y="2030973"/>
            <a:ext cx="720190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5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passe d’affichage pour afficher les bords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Activer le component a coté de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GPUPong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GPUPongWorld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Lire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worldSize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afficher les 4 bords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passe d’affichage pour afficher 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raquettes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 le même principe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l’init pour placer les raquettes.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79F27FC-2CF1-4175-B7D5-339062CB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12" y="2411120"/>
            <a:ext cx="602064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mettre a jour les positions des raquettes en fonction des inputs claviers.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raquettes ne doivent pas dépasser du monde.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AC6E31-AEE6-412A-97E7-D702DFFC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2" y="1913243"/>
            <a:ext cx="3762900" cy="26197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EBD11B-9778-464C-8C98-BE16A6C0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87" y="1913243"/>
            <a:ext cx="617306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le code pour que les balles cessent de rebondir sur les bords ou il y a la raquettes.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on dépasse le bord du monde du coté de la raquette il faut changer le « 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de la balle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 « 1 » alors il ne faut pas afficher la balle (en mettant une taille nulle par exemple).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faut aussi ne plus rien faire dans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evolve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 reset il faut remettre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0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830A22-01CD-4D77-82FE-DE78ADDB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3" y="3923608"/>
            <a:ext cx="236253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Etapes.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Compter les points afficher le score.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 une balle passe un mur : il faut faire un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InterlockedAdd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 bon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playerscore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https://docs.microsoft.com/en-us/windows/win32/direct3dhlsl/interlockedadd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afficher le score il faut réutiliser le code vu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précédement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ECE022-EB0A-4779-B252-7C23F7B1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31" y="3111421"/>
            <a:ext cx="316274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TD : Plus loin.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0CEE3-4A31-4311-8D1C-2D8264ED64D0}"/>
              </a:ext>
            </a:extLst>
          </p:cNvPr>
          <p:cNvSpPr txBox="1"/>
          <p:nvPr/>
        </p:nvSpPr>
        <p:spPr>
          <a:xfrm>
            <a:off x="121722" y="1381272"/>
            <a:ext cx="1194855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Faire des twists avec la souris.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 rebonds bizarres.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D’autres touches pour faire d’autre trucs.</a:t>
            </a: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Introduction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100105" y="1480226"/>
            <a:ext cx="1194855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Rappel des épisodes précédents.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générale du cours.</a:t>
            </a:r>
          </a:p>
        </p:txBody>
      </p:sp>
    </p:spTree>
    <p:extLst>
      <p:ext uri="{BB962C8B-B14F-4D97-AF65-F5344CB8AC3E}">
        <p14:creationId xmlns:p14="http://schemas.microsoft.com/office/powerpoint/2010/main" val="1051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E3A38-D072-4241-85BB-6CC0B24F79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984" y="5863580"/>
            <a:ext cx="672075" cy="67207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0F7D642-4A13-4BBB-9022-D63158324693}"/>
              </a:ext>
            </a:extLst>
          </p:cNvPr>
          <p:cNvCxnSpPr/>
          <p:nvPr/>
        </p:nvCxnSpPr>
        <p:spPr>
          <a:xfrm flipV="1">
            <a:off x="6480043" y="0"/>
            <a:ext cx="0" cy="685800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AE484C0F-5B88-4EC4-966B-0BD712A086E1}"/>
              </a:ext>
            </a:extLst>
          </p:cNvPr>
          <p:cNvSpPr txBox="1">
            <a:spLocks/>
          </p:cNvSpPr>
          <p:nvPr/>
        </p:nvSpPr>
        <p:spPr>
          <a:xfrm>
            <a:off x="6480043" y="0"/>
            <a:ext cx="5711957" cy="6858000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2400">
                <a:solidFill>
                  <a:schemeClr val="lt1"/>
                </a:solidFill>
                <a:latin typeface="Fira Sans Light" panose="020B0403050000020004" pitchFamily="34" charset="0"/>
                <a:ea typeface="Fira Sans Light" panose="020B04030500000200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5600" spc="400" dirty="0">
                <a:latin typeface="+mj-lt"/>
              </a:rPr>
              <a:t>Merci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A95C4E-B962-49D2-A262-E4CBD61A86BD}"/>
              </a:ext>
            </a:extLst>
          </p:cNvPr>
          <p:cNvSpPr txBox="1"/>
          <p:nvPr/>
        </p:nvSpPr>
        <p:spPr>
          <a:xfrm>
            <a:off x="8431536" y="5782903"/>
            <a:ext cx="376046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tim.raulin@gmail.com</a:t>
            </a:r>
          </a:p>
        </p:txBody>
      </p:sp>
    </p:spTree>
    <p:extLst>
      <p:ext uri="{BB962C8B-B14F-4D97-AF65-F5344CB8AC3E}">
        <p14:creationId xmlns:p14="http://schemas.microsoft.com/office/powerpoint/2010/main" val="7819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Théorie :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Shader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6638F-174D-450C-8D25-CEB228F341EE}"/>
              </a:ext>
            </a:extLst>
          </p:cNvPr>
          <p:cNvSpPr/>
          <p:nvPr/>
        </p:nvSpPr>
        <p:spPr>
          <a:xfrm>
            <a:off x="958752" y="2397968"/>
            <a:ext cx="2705878" cy="228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A137EF4-DAF7-44F2-B20E-2EFE2D299FA4}"/>
              </a:ext>
            </a:extLst>
          </p:cNvPr>
          <p:cNvSpPr/>
          <p:nvPr/>
        </p:nvSpPr>
        <p:spPr>
          <a:xfrm>
            <a:off x="3963329" y="2565738"/>
            <a:ext cx="1726164" cy="68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8B8DAC4-AE7D-44B6-8363-1F0F766AE0A9}"/>
              </a:ext>
            </a:extLst>
          </p:cNvPr>
          <p:cNvSpPr txBox="1">
            <a:spLocks/>
          </p:cNvSpPr>
          <p:nvPr/>
        </p:nvSpPr>
        <p:spPr>
          <a:xfrm>
            <a:off x="1116102" y="2891115"/>
            <a:ext cx="254852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A9DE44-CC2D-4D8B-8528-EE9B52409D57}"/>
              </a:ext>
            </a:extLst>
          </p:cNvPr>
          <p:cNvSpPr txBox="1"/>
          <p:nvPr/>
        </p:nvSpPr>
        <p:spPr>
          <a:xfrm>
            <a:off x="5988192" y="2906911"/>
            <a:ext cx="313903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Lecture/Ecriture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D5A69BA-B78E-4F03-B085-D4E5DF87A13D}"/>
              </a:ext>
            </a:extLst>
          </p:cNvPr>
          <p:cNvSpPr/>
          <p:nvPr/>
        </p:nvSpPr>
        <p:spPr>
          <a:xfrm rot="16200000">
            <a:off x="1666598" y="4326343"/>
            <a:ext cx="948748" cy="1983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25CA88-8B03-4561-A051-538F8C279926}"/>
              </a:ext>
            </a:extLst>
          </p:cNvPr>
          <p:cNvSpPr txBox="1"/>
          <p:nvPr/>
        </p:nvSpPr>
        <p:spPr>
          <a:xfrm>
            <a:off x="1149142" y="5952380"/>
            <a:ext cx="20594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Lecture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A809667-266B-4352-9E92-686213542C57}"/>
              </a:ext>
            </a:extLst>
          </p:cNvPr>
          <p:cNvSpPr/>
          <p:nvPr/>
        </p:nvSpPr>
        <p:spPr>
          <a:xfrm rot="10800000">
            <a:off x="4033238" y="3400485"/>
            <a:ext cx="1726164" cy="68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5EEB37-ED13-47D2-AF7F-D9FA840482C5}"/>
              </a:ext>
            </a:extLst>
          </p:cNvPr>
          <p:cNvSpPr txBox="1"/>
          <p:nvPr/>
        </p:nvSpPr>
        <p:spPr>
          <a:xfrm>
            <a:off x="7139031" y="4261614"/>
            <a:ext cx="487400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Bonus :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100k threads!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Communication/synchronisation inter thread</a:t>
            </a:r>
          </a:p>
          <a:p>
            <a:pPr marL="0" lvl="1">
              <a:lnSpc>
                <a:spcPct val="150000"/>
              </a:lnSpc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Shared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memory 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Programmation généraliste.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4E12E1-0837-4618-B002-A4612F59905D}"/>
              </a:ext>
            </a:extLst>
          </p:cNvPr>
          <p:cNvSpPr txBox="1"/>
          <p:nvPr/>
        </p:nvSpPr>
        <p:spPr>
          <a:xfrm>
            <a:off x="121722" y="1204008"/>
            <a:ext cx="1194855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5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11,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Vulkan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Androïd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sort du pipeline Vertex -&gt; Pixel</a:t>
            </a:r>
          </a:p>
        </p:txBody>
      </p:sp>
    </p:spTree>
    <p:extLst>
      <p:ext uri="{BB962C8B-B14F-4D97-AF65-F5344CB8AC3E}">
        <p14:creationId xmlns:p14="http://schemas.microsoft.com/office/powerpoint/2010/main" val="17210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Théorie :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Shader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34834" y="1488615"/>
            <a:ext cx="11948556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faire quoi ?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 ce qui n’est pas l’affichage de triangles 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Evolve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 physique.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 de particule.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traitement complexe.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 sur des données résidant dans la mémoire du GPU.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C’est contaminant!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 qui est fait au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nécessite des données GPU et produit des données GPU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« retour » GPU &gt; CPU est possible mais asynchrone (ou synchrone mais inefficace). </a:t>
            </a: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Théorie :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Shader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34834" y="1488615"/>
            <a:ext cx="1194855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: UAV 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Unordered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faut configurer les « 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textures » pour l’accepter.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https://docs.unity3d.com/ScriptReference/RenderTextureDescriptor.html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aussi écrire dans un buffer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y a une limite sur le nombre d’UAV (8 en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5)</a:t>
            </a: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064986-91BF-45F4-9679-0A5B00D5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3" y="2952683"/>
            <a:ext cx="690658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Théorie :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Shader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34834" y="1488615"/>
            <a:ext cx="1194855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s’affranchie du pipeline.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de vertex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/fragment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Pas de V2F, pas de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rasterisation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pas de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 z buffer.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Chaque thread peut écrire 0 ou n fois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Chaque thread peut écrire dans plusieurs « buffers » à différents emplacements.</a:t>
            </a: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6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0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Théorie :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Shader</a:t>
            </a:r>
            <a:endParaRPr lang="fr-FR" sz="3733" spc="400" dirty="0">
              <a:solidFill>
                <a:schemeClr val="bg1"/>
              </a:solidFill>
              <a:ea typeface="Fira Sans Light" panose="020B04030500000200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34834" y="1488615"/>
            <a:ext cx="1194855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Opérations « atomiques ».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https://fr.wikipedia.org/wiki/Atomicit%C3%A9_(informatique)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Atomic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https://docs.microsoft.com/en-us/windows/win32/direct3dhlsl/interlockedadd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BDA39B1-487A-42AE-AF63-F40D7FB9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54" y="2909088"/>
            <a:ext cx="691611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-21617" y="7722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Ce qu’on ne peut pas faire (encore)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100105" y="1488615"/>
            <a:ext cx="1194855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Mêler « facilement » calcul CPU et GPU.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Demander l’exécution d’une commande de rendu.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on peut configurer une commande grâce a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DrawProceduralIndirect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https://docs.unity3d.com/ScriptReference/Graphics.DrawProceduralIndirect.html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Créer des assets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texture/ buffer).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Charger des choses depuis le disque.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on peut définir un canal GPU &gt; CPU qui « demande » au CPU de le faire.</a:t>
            </a:r>
          </a:p>
        </p:txBody>
      </p:sp>
    </p:spTree>
    <p:extLst>
      <p:ext uri="{BB962C8B-B14F-4D97-AF65-F5344CB8AC3E}">
        <p14:creationId xmlns:p14="http://schemas.microsoft.com/office/powerpoint/2010/main" val="11581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-21617" y="7722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Compute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: Dispatch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100105" y="1461161"/>
            <a:ext cx="11948556" cy="696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Deux dimensions :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 Count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https://docs.microsoft.com/en-us/windows/win32/direct3dhlsl/sv-dispatchthreadid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B7D8CE-8AEF-41AE-9BD9-E83C7FFC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41" y="1051896"/>
            <a:ext cx="5651756" cy="51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935</Words>
  <Application>Microsoft Office PowerPoint</Application>
  <PresentationFormat>Grand écran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 raulin</dc:creator>
  <cp:lastModifiedBy>tim raulin</cp:lastModifiedBy>
  <cp:revision>162</cp:revision>
  <dcterms:created xsi:type="dcterms:W3CDTF">2019-11-26T05:07:31Z</dcterms:created>
  <dcterms:modified xsi:type="dcterms:W3CDTF">2020-10-19T12:39:51Z</dcterms:modified>
</cp:coreProperties>
</file>