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35"/>
  </p:notesMasterIdLst>
  <p:sldIdLst>
    <p:sldId id="256" r:id="rId5"/>
    <p:sldId id="257" r:id="rId6"/>
    <p:sldId id="258" r:id="rId7"/>
    <p:sldId id="259" r:id="rId8"/>
    <p:sldId id="260" r:id="rId9"/>
    <p:sldId id="288" r:id="rId10"/>
    <p:sldId id="261" r:id="rId11"/>
    <p:sldId id="262" r:id="rId12"/>
    <p:sldId id="263" r:id="rId13"/>
    <p:sldId id="264" r:id="rId14"/>
    <p:sldId id="265" r:id="rId15"/>
    <p:sldId id="266" r:id="rId16"/>
    <p:sldId id="285" r:id="rId17"/>
    <p:sldId id="267" r:id="rId18"/>
    <p:sldId id="268" r:id="rId19"/>
    <p:sldId id="269" r:id="rId20"/>
    <p:sldId id="270" r:id="rId21"/>
    <p:sldId id="271" r:id="rId22"/>
    <p:sldId id="272" r:id="rId23"/>
    <p:sldId id="274" r:id="rId24"/>
    <p:sldId id="275" r:id="rId25"/>
    <p:sldId id="273" r:id="rId26"/>
    <p:sldId id="276" r:id="rId27"/>
    <p:sldId id="281" r:id="rId28"/>
    <p:sldId id="282" r:id="rId29"/>
    <p:sldId id="287" r:id="rId30"/>
    <p:sldId id="283" r:id="rId31"/>
    <p:sldId id="284" r:id="rId32"/>
    <p:sldId id="286" r:id="rId33"/>
    <p:sldId id="28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69" autoAdjust="0"/>
    <p:restoredTop sz="94660"/>
  </p:normalViewPr>
  <p:slideViewPr>
    <p:cSldViewPr snapToGrid="0">
      <p:cViewPr varScale="1">
        <p:scale>
          <a:sx n="83" d="100"/>
          <a:sy n="83" d="100"/>
        </p:scale>
        <p:origin x="-634"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9E34E2-CD9E-4CB0-B0D2-140235A6761B}" type="doc">
      <dgm:prSet loTypeId="urn:microsoft.com/office/officeart/2005/8/layout/process2" loCatId="process" qsTypeId="urn:microsoft.com/office/officeart/2005/8/quickstyle/simple1" qsCatId="simple" csTypeId="urn:microsoft.com/office/officeart/2005/8/colors/accent1_2" csCatId="accent1" phldr="1"/>
      <dgm:spPr/>
    </dgm:pt>
    <dgm:pt modelId="{BED6E97C-7FF9-41AB-A692-48EFEE9AFC7C}">
      <dgm:prSet phldrT="[Text]"/>
      <dgm:spPr/>
      <dgm:t>
        <a:bodyPr/>
        <a:lstStyle/>
        <a:p>
          <a:r>
            <a:rPr lang="en-US" b="1" dirty="0" smtClean="0"/>
            <a:t>Image Acquisition</a:t>
          </a:r>
          <a:endParaRPr lang="en-US" b="1" dirty="0"/>
        </a:p>
      </dgm:t>
    </dgm:pt>
    <dgm:pt modelId="{74F2D444-6507-48B6-A59F-28E4D5CDC23E}" type="parTrans" cxnId="{F08FDBC0-CFBB-4935-96EA-7C3F0A5B6667}">
      <dgm:prSet/>
      <dgm:spPr/>
      <dgm:t>
        <a:bodyPr/>
        <a:lstStyle/>
        <a:p>
          <a:endParaRPr lang="en-US"/>
        </a:p>
      </dgm:t>
    </dgm:pt>
    <dgm:pt modelId="{046E2D1B-2D00-4007-BFDE-F40056666AB5}" type="sibTrans" cxnId="{F08FDBC0-CFBB-4935-96EA-7C3F0A5B6667}">
      <dgm:prSet/>
      <dgm:spPr/>
      <dgm:t>
        <a:bodyPr/>
        <a:lstStyle/>
        <a:p>
          <a:endParaRPr lang="en-US"/>
        </a:p>
      </dgm:t>
    </dgm:pt>
    <dgm:pt modelId="{3629530B-C08D-4F21-AC54-9E9CDB1C39B2}">
      <dgm:prSet phldrT="[Text]"/>
      <dgm:spPr/>
      <dgm:t>
        <a:bodyPr/>
        <a:lstStyle/>
        <a:p>
          <a:r>
            <a:rPr lang="en-US" b="1" dirty="0" smtClean="0"/>
            <a:t>Pre-Processing</a:t>
          </a:r>
          <a:endParaRPr lang="en-US" b="1" dirty="0"/>
        </a:p>
      </dgm:t>
    </dgm:pt>
    <dgm:pt modelId="{33DE2540-B943-4B2D-B912-86D4E53A7398}" type="parTrans" cxnId="{7F48AA39-B098-4E7B-89FD-67858977E304}">
      <dgm:prSet/>
      <dgm:spPr/>
      <dgm:t>
        <a:bodyPr/>
        <a:lstStyle/>
        <a:p>
          <a:endParaRPr lang="en-US"/>
        </a:p>
      </dgm:t>
    </dgm:pt>
    <dgm:pt modelId="{E2B70DF3-2D87-4319-84A7-E62DB3DEB17F}" type="sibTrans" cxnId="{7F48AA39-B098-4E7B-89FD-67858977E304}">
      <dgm:prSet/>
      <dgm:spPr/>
      <dgm:t>
        <a:bodyPr/>
        <a:lstStyle/>
        <a:p>
          <a:endParaRPr lang="en-US"/>
        </a:p>
      </dgm:t>
    </dgm:pt>
    <dgm:pt modelId="{99FC0880-355C-4FF1-98DE-2EA85D39803B}">
      <dgm:prSet phldrT="[Text]"/>
      <dgm:spPr/>
      <dgm:t>
        <a:bodyPr/>
        <a:lstStyle/>
        <a:p>
          <a:r>
            <a:rPr lang="en-US" b="1" dirty="0" smtClean="0"/>
            <a:t>Image Segmentation</a:t>
          </a:r>
          <a:endParaRPr lang="en-US" b="1" dirty="0"/>
        </a:p>
      </dgm:t>
    </dgm:pt>
    <dgm:pt modelId="{0B22A893-A444-4BC3-A9DB-F5A4948D2D6A}" type="parTrans" cxnId="{1A06C498-6B9E-46E9-9008-D7B1B6624E5D}">
      <dgm:prSet/>
      <dgm:spPr/>
      <dgm:t>
        <a:bodyPr/>
        <a:lstStyle/>
        <a:p>
          <a:endParaRPr lang="en-US"/>
        </a:p>
      </dgm:t>
    </dgm:pt>
    <dgm:pt modelId="{C73642AC-5809-4EF8-B7FC-06BE7A655509}" type="sibTrans" cxnId="{1A06C498-6B9E-46E9-9008-D7B1B6624E5D}">
      <dgm:prSet/>
      <dgm:spPr/>
      <dgm:t>
        <a:bodyPr/>
        <a:lstStyle/>
        <a:p>
          <a:endParaRPr lang="en-US"/>
        </a:p>
      </dgm:t>
    </dgm:pt>
    <dgm:pt modelId="{19379273-EEA1-4E9C-9E8D-5589CB1D300D}">
      <dgm:prSet phldrT="[Text]"/>
      <dgm:spPr/>
      <dgm:t>
        <a:bodyPr/>
        <a:lstStyle/>
        <a:p>
          <a:r>
            <a:rPr lang="en-US" b="1" dirty="0" smtClean="0"/>
            <a:t>Template Matching</a:t>
          </a:r>
          <a:endParaRPr lang="en-US" b="1" dirty="0"/>
        </a:p>
      </dgm:t>
    </dgm:pt>
    <dgm:pt modelId="{0E34D890-1236-4AC1-BE42-0ACD1AC422F4}" type="parTrans" cxnId="{1DFA9908-2E6A-44E8-8D5E-4DEB3BB45074}">
      <dgm:prSet/>
      <dgm:spPr/>
      <dgm:t>
        <a:bodyPr/>
        <a:lstStyle/>
        <a:p>
          <a:endParaRPr lang="en-US"/>
        </a:p>
      </dgm:t>
    </dgm:pt>
    <dgm:pt modelId="{D22EEE44-4EDD-45CA-84BC-D2DDE5024D0D}" type="sibTrans" cxnId="{1DFA9908-2E6A-44E8-8D5E-4DEB3BB45074}">
      <dgm:prSet/>
      <dgm:spPr/>
      <dgm:t>
        <a:bodyPr/>
        <a:lstStyle/>
        <a:p>
          <a:endParaRPr lang="en-US"/>
        </a:p>
      </dgm:t>
    </dgm:pt>
    <dgm:pt modelId="{A71355E3-E78E-4A4A-8AE9-64C9CE8C3F32}">
      <dgm:prSet phldrT="[Text]"/>
      <dgm:spPr/>
      <dgm:t>
        <a:bodyPr/>
        <a:lstStyle/>
        <a:p>
          <a:r>
            <a:rPr lang="en-US" b="1" dirty="0" smtClean="0"/>
            <a:t>Character Recognition</a:t>
          </a:r>
          <a:endParaRPr lang="en-US" b="1" dirty="0"/>
        </a:p>
      </dgm:t>
    </dgm:pt>
    <dgm:pt modelId="{7DD6B622-3FEE-455A-9206-76408BE3721A}" type="parTrans" cxnId="{5F68B8D2-F352-4AC3-9BEF-3BCA8F1E3AB4}">
      <dgm:prSet/>
      <dgm:spPr/>
      <dgm:t>
        <a:bodyPr/>
        <a:lstStyle/>
        <a:p>
          <a:endParaRPr lang="en-US"/>
        </a:p>
      </dgm:t>
    </dgm:pt>
    <dgm:pt modelId="{FBDCE613-F854-49E8-B281-CA7AB5E93A6A}" type="sibTrans" cxnId="{5F68B8D2-F352-4AC3-9BEF-3BCA8F1E3AB4}">
      <dgm:prSet/>
      <dgm:spPr/>
      <dgm:t>
        <a:bodyPr/>
        <a:lstStyle/>
        <a:p>
          <a:endParaRPr lang="en-US"/>
        </a:p>
      </dgm:t>
    </dgm:pt>
    <dgm:pt modelId="{567347B0-53DD-4ECA-882C-72A2BCC55054}">
      <dgm:prSet phldrT="[Text]"/>
      <dgm:spPr/>
      <dgm:t>
        <a:bodyPr/>
        <a:lstStyle/>
        <a:p>
          <a:r>
            <a:rPr lang="en-US" b="1" dirty="0" smtClean="0"/>
            <a:t>Display</a:t>
          </a:r>
          <a:endParaRPr lang="en-US" b="1" dirty="0"/>
        </a:p>
      </dgm:t>
    </dgm:pt>
    <dgm:pt modelId="{A1946D48-43CF-40FD-88E8-5ACA38C85A50}" type="parTrans" cxnId="{FDE0BF05-1512-49C3-98A5-865AE7E1316B}">
      <dgm:prSet/>
      <dgm:spPr/>
      <dgm:t>
        <a:bodyPr/>
        <a:lstStyle/>
        <a:p>
          <a:endParaRPr lang="en-US"/>
        </a:p>
      </dgm:t>
    </dgm:pt>
    <dgm:pt modelId="{78ACBB54-CEFE-4EB5-AD89-311296AB0ADD}" type="sibTrans" cxnId="{FDE0BF05-1512-49C3-98A5-865AE7E1316B}">
      <dgm:prSet/>
      <dgm:spPr/>
      <dgm:t>
        <a:bodyPr/>
        <a:lstStyle/>
        <a:p>
          <a:endParaRPr lang="en-US"/>
        </a:p>
      </dgm:t>
    </dgm:pt>
    <dgm:pt modelId="{141BBBC9-8E6F-453B-B195-61DDC5FF0F4B}" type="pres">
      <dgm:prSet presAssocID="{EF9E34E2-CD9E-4CB0-B0D2-140235A6761B}" presName="linearFlow" presStyleCnt="0">
        <dgm:presLayoutVars>
          <dgm:resizeHandles val="exact"/>
        </dgm:presLayoutVars>
      </dgm:prSet>
      <dgm:spPr/>
    </dgm:pt>
    <dgm:pt modelId="{4CEE9540-9C01-4039-8A90-27BA3DFCFF46}" type="pres">
      <dgm:prSet presAssocID="{BED6E97C-7FF9-41AB-A692-48EFEE9AFC7C}" presName="node" presStyleLbl="node1" presStyleIdx="0" presStyleCnt="6" custScaleX="130609">
        <dgm:presLayoutVars>
          <dgm:bulletEnabled val="1"/>
        </dgm:presLayoutVars>
      </dgm:prSet>
      <dgm:spPr/>
    </dgm:pt>
    <dgm:pt modelId="{88C44093-D356-483A-B34B-DEB7BEAF0AA0}" type="pres">
      <dgm:prSet presAssocID="{046E2D1B-2D00-4007-BFDE-F40056666AB5}" presName="sibTrans" presStyleLbl="sibTrans2D1" presStyleIdx="0" presStyleCnt="5"/>
      <dgm:spPr/>
    </dgm:pt>
    <dgm:pt modelId="{19A8353F-F538-425D-8426-8E529C66662A}" type="pres">
      <dgm:prSet presAssocID="{046E2D1B-2D00-4007-BFDE-F40056666AB5}" presName="connectorText" presStyleLbl="sibTrans2D1" presStyleIdx="0" presStyleCnt="5"/>
      <dgm:spPr/>
    </dgm:pt>
    <dgm:pt modelId="{177D298C-E792-428C-B7AD-13266D10DA59}" type="pres">
      <dgm:prSet presAssocID="{3629530B-C08D-4F21-AC54-9E9CDB1C39B2}" presName="node" presStyleLbl="node1" presStyleIdx="1" presStyleCnt="6" custScaleX="130609">
        <dgm:presLayoutVars>
          <dgm:bulletEnabled val="1"/>
        </dgm:presLayoutVars>
      </dgm:prSet>
      <dgm:spPr/>
    </dgm:pt>
    <dgm:pt modelId="{7E762350-228F-49B1-AC4A-A4030D6B8B03}" type="pres">
      <dgm:prSet presAssocID="{E2B70DF3-2D87-4319-84A7-E62DB3DEB17F}" presName="sibTrans" presStyleLbl="sibTrans2D1" presStyleIdx="1" presStyleCnt="5"/>
      <dgm:spPr/>
    </dgm:pt>
    <dgm:pt modelId="{76B39331-3EAD-4044-9BA9-5F3374C08AC1}" type="pres">
      <dgm:prSet presAssocID="{E2B70DF3-2D87-4319-84A7-E62DB3DEB17F}" presName="connectorText" presStyleLbl="sibTrans2D1" presStyleIdx="1" presStyleCnt="5"/>
      <dgm:spPr/>
    </dgm:pt>
    <dgm:pt modelId="{AB2EC3CA-8D64-4FF6-9614-FB164220C224}" type="pres">
      <dgm:prSet presAssocID="{99FC0880-355C-4FF1-98DE-2EA85D39803B}" presName="node" presStyleLbl="node1" presStyleIdx="2" presStyleCnt="6" custScaleX="125560">
        <dgm:presLayoutVars>
          <dgm:bulletEnabled val="1"/>
        </dgm:presLayoutVars>
      </dgm:prSet>
      <dgm:spPr/>
    </dgm:pt>
    <dgm:pt modelId="{9E8A73FE-55A9-4B7B-90BD-2E86F2042BEB}" type="pres">
      <dgm:prSet presAssocID="{C73642AC-5809-4EF8-B7FC-06BE7A655509}" presName="sibTrans" presStyleLbl="sibTrans2D1" presStyleIdx="2" presStyleCnt="5"/>
      <dgm:spPr/>
    </dgm:pt>
    <dgm:pt modelId="{B8D7A389-C1FB-4315-AEA2-762A4327098F}" type="pres">
      <dgm:prSet presAssocID="{C73642AC-5809-4EF8-B7FC-06BE7A655509}" presName="connectorText" presStyleLbl="sibTrans2D1" presStyleIdx="2" presStyleCnt="5"/>
      <dgm:spPr/>
    </dgm:pt>
    <dgm:pt modelId="{D445A55D-84FD-4C65-B5FF-CA69050071E5}" type="pres">
      <dgm:prSet presAssocID="{19379273-EEA1-4E9C-9E8D-5589CB1D300D}" presName="node" presStyleLbl="node1" presStyleIdx="3" presStyleCnt="6" custScaleX="127539">
        <dgm:presLayoutVars>
          <dgm:bulletEnabled val="1"/>
        </dgm:presLayoutVars>
      </dgm:prSet>
      <dgm:spPr/>
    </dgm:pt>
    <dgm:pt modelId="{81C3F0AA-5A6E-41E1-B0FF-7321768832D1}" type="pres">
      <dgm:prSet presAssocID="{D22EEE44-4EDD-45CA-84BC-D2DDE5024D0D}" presName="sibTrans" presStyleLbl="sibTrans2D1" presStyleIdx="3" presStyleCnt="5"/>
      <dgm:spPr/>
    </dgm:pt>
    <dgm:pt modelId="{2961F450-AA2E-4DB5-B28B-E39B0FE4C916}" type="pres">
      <dgm:prSet presAssocID="{D22EEE44-4EDD-45CA-84BC-D2DDE5024D0D}" presName="connectorText" presStyleLbl="sibTrans2D1" presStyleIdx="3" presStyleCnt="5"/>
      <dgm:spPr/>
    </dgm:pt>
    <dgm:pt modelId="{E279B98D-0A1A-4C70-84C2-0FA2102F96C8}" type="pres">
      <dgm:prSet presAssocID="{A71355E3-E78E-4A4A-8AE9-64C9CE8C3F32}" presName="node" presStyleLbl="node1" presStyleIdx="4" presStyleCnt="6" custScaleX="129130">
        <dgm:presLayoutVars>
          <dgm:bulletEnabled val="1"/>
        </dgm:presLayoutVars>
      </dgm:prSet>
      <dgm:spPr/>
      <dgm:t>
        <a:bodyPr/>
        <a:lstStyle/>
        <a:p>
          <a:endParaRPr lang="en-US"/>
        </a:p>
      </dgm:t>
    </dgm:pt>
    <dgm:pt modelId="{58ED89BE-A675-4077-9CAF-4CADC8C17184}" type="pres">
      <dgm:prSet presAssocID="{FBDCE613-F854-49E8-B281-CA7AB5E93A6A}" presName="sibTrans" presStyleLbl="sibTrans2D1" presStyleIdx="4" presStyleCnt="5"/>
      <dgm:spPr/>
    </dgm:pt>
    <dgm:pt modelId="{789B7E3D-6D7D-47DA-B650-AC47C0129CFD}" type="pres">
      <dgm:prSet presAssocID="{FBDCE613-F854-49E8-B281-CA7AB5E93A6A}" presName="connectorText" presStyleLbl="sibTrans2D1" presStyleIdx="4" presStyleCnt="5"/>
      <dgm:spPr/>
    </dgm:pt>
    <dgm:pt modelId="{BE71C9B8-2026-4186-B5B8-44D533E5864B}" type="pres">
      <dgm:prSet presAssocID="{567347B0-53DD-4ECA-882C-72A2BCC55054}" presName="node" presStyleLbl="node1" presStyleIdx="5" presStyleCnt="6" custScaleX="129504">
        <dgm:presLayoutVars>
          <dgm:bulletEnabled val="1"/>
        </dgm:presLayoutVars>
      </dgm:prSet>
      <dgm:spPr/>
      <dgm:t>
        <a:bodyPr/>
        <a:lstStyle/>
        <a:p>
          <a:endParaRPr lang="en-US"/>
        </a:p>
      </dgm:t>
    </dgm:pt>
  </dgm:ptLst>
  <dgm:cxnLst>
    <dgm:cxn modelId="{1FF0D77F-A3EF-4AEA-81E8-8D70D08C7538}" type="presOf" srcId="{046E2D1B-2D00-4007-BFDE-F40056666AB5}" destId="{19A8353F-F538-425D-8426-8E529C66662A}" srcOrd="1" destOrd="0" presId="urn:microsoft.com/office/officeart/2005/8/layout/process2"/>
    <dgm:cxn modelId="{7F48AA39-B098-4E7B-89FD-67858977E304}" srcId="{EF9E34E2-CD9E-4CB0-B0D2-140235A6761B}" destId="{3629530B-C08D-4F21-AC54-9E9CDB1C39B2}" srcOrd="1" destOrd="0" parTransId="{33DE2540-B943-4B2D-B912-86D4E53A7398}" sibTransId="{E2B70DF3-2D87-4319-84A7-E62DB3DEB17F}"/>
    <dgm:cxn modelId="{2307F381-9EF7-4B4D-B52B-587030891168}" type="presOf" srcId="{D22EEE44-4EDD-45CA-84BC-D2DDE5024D0D}" destId="{81C3F0AA-5A6E-41E1-B0FF-7321768832D1}" srcOrd="0" destOrd="0" presId="urn:microsoft.com/office/officeart/2005/8/layout/process2"/>
    <dgm:cxn modelId="{95F90752-7708-4684-B91B-F0A058AB364E}" type="presOf" srcId="{FBDCE613-F854-49E8-B281-CA7AB5E93A6A}" destId="{789B7E3D-6D7D-47DA-B650-AC47C0129CFD}" srcOrd="1" destOrd="0" presId="urn:microsoft.com/office/officeart/2005/8/layout/process2"/>
    <dgm:cxn modelId="{64121D33-9149-4ADC-BA37-18EEBF368B4F}" type="presOf" srcId="{EF9E34E2-CD9E-4CB0-B0D2-140235A6761B}" destId="{141BBBC9-8E6F-453B-B195-61DDC5FF0F4B}" srcOrd="0" destOrd="0" presId="urn:microsoft.com/office/officeart/2005/8/layout/process2"/>
    <dgm:cxn modelId="{1A06C498-6B9E-46E9-9008-D7B1B6624E5D}" srcId="{EF9E34E2-CD9E-4CB0-B0D2-140235A6761B}" destId="{99FC0880-355C-4FF1-98DE-2EA85D39803B}" srcOrd="2" destOrd="0" parTransId="{0B22A893-A444-4BC3-A9DB-F5A4948D2D6A}" sibTransId="{C73642AC-5809-4EF8-B7FC-06BE7A655509}"/>
    <dgm:cxn modelId="{4E2FDDE2-A5ED-4CAF-869F-3465290EA09D}" type="presOf" srcId="{046E2D1B-2D00-4007-BFDE-F40056666AB5}" destId="{88C44093-D356-483A-B34B-DEB7BEAF0AA0}" srcOrd="0" destOrd="0" presId="urn:microsoft.com/office/officeart/2005/8/layout/process2"/>
    <dgm:cxn modelId="{63A0AE83-0DBF-4287-9C6A-558D44543A86}" type="presOf" srcId="{FBDCE613-F854-49E8-B281-CA7AB5E93A6A}" destId="{58ED89BE-A675-4077-9CAF-4CADC8C17184}" srcOrd="0" destOrd="0" presId="urn:microsoft.com/office/officeart/2005/8/layout/process2"/>
    <dgm:cxn modelId="{092A661D-C85C-42E3-9150-779EC367351D}" type="presOf" srcId="{C73642AC-5809-4EF8-B7FC-06BE7A655509}" destId="{B8D7A389-C1FB-4315-AEA2-762A4327098F}" srcOrd="1" destOrd="0" presId="urn:microsoft.com/office/officeart/2005/8/layout/process2"/>
    <dgm:cxn modelId="{F08FDBC0-CFBB-4935-96EA-7C3F0A5B6667}" srcId="{EF9E34E2-CD9E-4CB0-B0D2-140235A6761B}" destId="{BED6E97C-7FF9-41AB-A692-48EFEE9AFC7C}" srcOrd="0" destOrd="0" parTransId="{74F2D444-6507-48B6-A59F-28E4D5CDC23E}" sibTransId="{046E2D1B-2D00-4007-BFDE-F40056666AB5}"/>
    <dgm:cxn modelId="{1DFA9908-2E6A-44E8-8D5E-4DEB3BB45074}" srcId="{EF9E34E2-CD9E-4CB0-B0D2-140235A6761B}" destId="{19379273-EEA1-4E9C-9E8D-5589CB1D300D}" srcOrd="3" destOrd="0" parTransId="{0E34D890-1236-4AC1-BE42-0ACD1AC422F4}" sibTransId="{D22EEE44-4EDD-45CA-84BC-D2DDE5024D0D}"/>
    <dgm:cxn modelId="{5F68B8D2-F352-4AC3-9BEF-3BCA8F1E3AB4}" srcId="{EF9E34E2-CD9E-4CB0-B0D2-140235A6761B}" destId="{A71355E3-E78E-4A4A-8AE9-64C9CE8C3F32}" srcOrd="4" destOrd="0" parTransId="{7DD6B622-3FEE-455A-9206-76408BE3721A}" sibTransId="{FBDCE613-F854-49E8-B281-CA7AB5E93A6A}"/>
    <dgm:cxn modelId="{F63A3A2F-779E-48F9-8B6A-6DA3232B880B}" type="presOf" srcId="{99FC0880-355C-4FF1-98DE-2EA85D39803B}" destId="{AB2EC3CA-8D64-4FF6-9614-FB164220C224}" srcOrd="0" destOrd="0" presId="urn:microsoft.com/office/officeart/2005/8/layout/process2"/>
    <dgm:cxn modelId="{38AC504E-2336-4265-8ECC-AF057CA5331A}" type="presOf" srcId="{3629530B-C08D-4F21-AC54-9E9CDB1C39B2}" destId="{177D298C-E792-428C-B7AD-13266D10DA59}" srcOrd="0" destOrd="0" presId="urn:microsoft.com/office/officeart/2005/8/layout/process2"/>
    <dgm:cxn modelId="{FDE0BF05-1512-49C3-98A5-865AE7E1316B}" srcId="{EF9E34E2-CD9E-4CB0-B0D2-140235A6761B}" destId="{567347B0-53DD-4ECA-882C-72A2BCC55054}" srcOrd="5" destOrd="0" parTransId="{A1946D48-43CF-40FD-88E8-5ACA38C85A50}" sibTransId="{78ACBB54-CEFE-4EB5-AD89-311296AB0ADD}"/>
    <dgm:cxn modelId="{FEA8A947-BC6A-4FEE-BC3A-8DD3096E769A}" type="presOf" srcId="{A71355E3-E78E-4A4A-8AE9-64C9CE8C3F32}" destId="{E279B98D-0A1A-4C70-84C2-0FA2102F96C8}" srcOrd="0" destOrd="0" presId="urn:microsoft.com/office/officeart/2005/8/layout/process2"/>
    <dgm:cxn modelId="{1F76FEF6-8161-4A7B-9D06-CC461E1FA95B}" type="presOf" srcId="{E2B70DF3-2D87-4319-84A7-E62DB3DEB17F}" destId="{7E762350-228F-49B1-AC4A-A4030D6B8B03}" srcOrd="0" destOrd="0" presId="urn:microsoft.com/office/officeart/2005/8/layout/process2"/>
    <dgm:cxn modelId="{BCCD3594-272D-49F3-ABA9-D59B5F378E2E}" type="presOf" srcId="{C73642AC-5809-4EF8-B7FC-06BE7A655509}" destId="{9E8A73FE-55A9-4B7B-90BD-2E86F2042BEB}" srcOrd="0" destOrd="0" presId="urn:microsoft.com/office/officeart/2005/8/layout/process2"/>
    <dgm:cxn modelId="{F2AF3709-4A78-4D33-9E7B-9BAB18CD93DF}" type="presOf" srcId="{19379273-EEA1-4E9C-9E8D-5589CB1D300D}" destId="{D445A55D-84FD-4C65-B5FF-CA69050071E5}" srcOrd="0" destOrd="0" presId="urn:microsoft.com/office/officeart/2005/8/layout/process2"/>
    <dgm:cxn modelId="{36A62D28-842B-4F82-988F-AAD99885D7DA}" type="presOf" srcId="{E2B70DF3-2D87-4319-84A7-E62DB3DEB17F}" destId="{76B39331-3EAD-4044-9BA9-5F3374C08AC1}" srcOrd="1" destOrd="0" presId="urn:microsoft.com/office/officeart/2005/8/layout/process2"/>
    <dgm:cxn modelId="{8A6247C2-190B-4DD7-A124-A8DE3B23DBEB}" type="presOf" srcId="{D22EEE44-4EDD-45CA-84BC-D2DDE5024D0D}" destId="{2961F450-AA2E-4DB5-B28B-E39B0FE4C916}" srcOrd="1" destOrd="0" presId="urn:microsoft.com/office/officeart/2005/8/layout/process2"/>
    <dgm:cxn modelId="{F4A29587-BF6F-4C6D-926F-3564C702BF5B}" type="presOf" srcId="{567347B0-53DD-4ECA-882C-72A2BCC55054}" destId="{BE71C9B8-2026-4186-B5B8-44D533E5864B}" srcOrd="0" destOrd="0" presId="urn:microsoft.com/office/officeart/2005/8/layout/process2"/>
    <dgm:cxn modelId="{7DE2B5C6-556F-4D8B-9074-F41F6D5A0E90}" type="presOf" srcId="{BED6E97C-7FF9-41AB-A692-48EFEE9AFC7C}" destId="{4CEE9540-9C01-4039-8A90-27BA3DFCFF46}" srcOrd="0" destOrd="0" presId="urn:microsoft.com/office/officeart/2005/8/layout/process2"/>
    <dgm:cxn modelId="{794AD441-B15A-4813-8742-D9C143FAC7AE}" type="presParOf" srcId="{141BBBC9-8E6F-453B-B195-61DDC5FF0F4B}" destId="{4CEE9540-9C01-4039-8A90-27BA3DFCFF46}" srcOrd="0" destOrd="0" presId="urn:microsoft.com/office/officeart/2005/8/layout/process2"/>
    <dgm:cxn modelId="{B5B64E63-B3DD-4E14-A2D5-CF13A8C5F073}" type="presParOf" srcId="{141BBBC9-8E6F-453B-B195-61DDC5FF0F4B}" destId="{88C44093-D356-483A-B34B-DEB7BEAF0AA0}" srcOrd="1" destOrd="0" presId="urn:microsoft.com/office/officeart/2005/8/layout/process2"/>
    <dgm:cxn modelId="{87D14FC4-92E8-40AF-8F07-87A4B258669E}" type="presParOf" srcId="{88C44093-D356-483A-B34B-DEB7BEAF0AA0}" destId="{19A8353F-F538-425D-8426-8E529C66662A}" srcOrd="0" destOrd="0" presId="urn:microsoft.com/office/officeart/2005/8/layout/process2"/>
    <dgm:cxn modelId="{BEEAEC0C-FE3A-4856-B3BE-103982C7EB99}" type="presParOf" srcId="{141BBBC9-8E6F-453B-B195-61DDC5FF0F4B}" destId="{177D298C-E792-428C-B7AD-13266D10DA59}" srcOrd="2" destOrd="0" presId="urn:microsoft.com/office/officeart/2005/8/layout/process2"/>
    <dgm:cxn modelId="{75C24371-A0CF-4DE1-BB4D-E32386263117}" type="presParOf" srcId="{141BBBC9-8E6F-453B-B195-61DDC5FF0F4B}" destId="{7E762350-228F-49B1-AC4A-A4030D6B8B03}" srcOrd="3" destOrd="0" presId="urn:microsoft.com/office/officeart/2005/8/layout/process2"/>
    <dgm:cxn modelId="{CA259EAD-739F-4B5D-B018-96F0A0AFB510}" type="presParOf" srcId="{7E762350-228F-49B1-AC4A-A4030D6B8B03}" destId="{76B39331-3EAD-4044-9BA9-5F3374C08AC1}" srcOrd="0" destOrd="0" presId="urn:microsoft.com/office/officeart/2005/8/layout/process2"/>
    <dgm:cxn modelId="{B3021AD2-D11C-44C2-8258-0509394E1EFD}" type="presParOf" srcId="{141BBBC9-8E6F-453B-B195-61DDC5FF0F4B}" destId="{AB2EC3CA-8D64-4FF6-9614-FB164220C224}" srcOrd="4" destOrd="0" presId="urn:microsoft.com/office/officeart/2005/8/layout/process2"/>
    <dgm:cxn modelId="{E3A231A7-4C18-4CEF-9E11-B4C9CF38A3DB}" type="presParOf" srcId="{141BBBC9-8E6F-453B-B195-61DDC5FF0F4B}" destId="{9E8A73FE-55A9-4B7B-90BD-2E86F2042BEB}" srcOrd="5" destOrd="0" presId="urn:microsoft.com/office/officeart/2005/8/layout/process2"/>
    <dgm:cxn modelId="{2E41C9C6-9878-4934-B022-D9EF9003735C}" type="presParOf" srcId="{9E8A73FE-55A9-4B7B-90BD-2E86F2042BEB}" destId="{B8D7A389-C1FB-4315-AEA2-762A4327098F}" srcOrd="0" destOrd="0" presId="urn:microsoft.com/office/officeart/2005/8/layout/process2"/>
    <dgm:cxn modelId="{3A2D72C3-5436-4464-82BB-75211664A141}" type="presParOf" srcId="{141BBBC9-8E6F-453B-B195-61DDC5FF0F4B}" destId="{D445A55D-84FD-4C65-B5FF-CA69050071E5}" srcOrd="6" destOrd="0" presId="urn:microsoft.com/office/officeart/2005/8/layout/process2"/>
    <dgm:cxn modelId="{3975B81F-8B39-44DD-BBB0-CE9B534BF6D0}" type="presParOf" srcId="{141BBBC9-8E6F-453B-B195-61DDC5FF0F4B}" destId="{81C3F0AA-5A6E-41E1-B0FF-7321768832D1}" srcOrd="7" destOrd="0" presId="urn:microsoft.com/office/officeart/2005/8/layout/process2"/>
    <dgm:cxn modelId="{A2B196BA-CC3D-44FD-A8B1-A87576FDE24C}" type="presParOf" srcId="{81C3F0AA-5A6E-41E1-B0FF-7321768832D1}" destId="{2961F450-AA2E-4DB5-B28B-E39B0FE4C916}" srcOrd="0" destOrd="0" presId="urn:microsoft.com/office/officeart/2005/8/layout/process2"/>
    <dgm:cxn modelId="{2E31A2F8-8412-4CEA-8B0F-1E4B9BF17AAB}" type="presParOf" srcId="{141BBBC9-8E6F-453B-B195-61DDC5FF0F4B}" destId="{E279B98D-0A1A-4C70-84C2-0FA2102F96C8}" srcOrd="8" destOrd="0" presId="urn:microsoft.com/office/officeart/2005/8/layout/process2"/>
    <dgm:cxn modelId="{279A704B-3CD7-49C4-95C6-9BD68F67AA65}" type="presParOf" srcId="{141BBBC9-8E6F-453B-B195-61DDC5FF0F4B}" destId="{58ED89BE-A675-4077-9CAF-4CADC8C17184}" srcOrd="9" destOrd="0" presId="urn:microsoft.com/office/officeart/2005/8/layout/process2"/>
    <dgm:cxn modelId="{A2D23970-5206-4888-B59A-FDE90CFFE783}" type="presParOf" srcId="{58ED89BE-A675-4077-9CAF-4CADC8C17184}" destId="{789B7E3D-6D7D-47DA-B650-AC47C0129CFD}" srcOrd="0" destOrd="0" presId="urn:microsoft.com/office/officeart/2005/8/layout/process2"/>
    <dgm:cxn modelId="{4C6B4DA1-17B8-496A-BEDB-B7EC797AA997}" type="presParOf" srcId="{141BBBC9-8E6F-453B-B195-61DDC5FF0F4B}" destId="{BE71C9B8-2026-4186-B5B8-44D533E5864B}" srcOrd="10" destOrd="0" presId="urn:microsoft.com/office/officeart/2005/8/layout/process2"/>
  </dgm:cxnLst>
  <dgm:bg/>
  <dgm:whole/>
</dgm:dataModel>
</file>

<file path=ppt/diagrams/data2.xml><?xml version="1.0" encoding="utf-8"?>
<dgm:dataModel xmlns:dgm="http://schemas.openxmlformats.org/drawingml/2006/diagram" xmlns:a="http://schemas.openxmlformats.org/drawingml/2006/main">
  <dgm:ptLst>
    <dgm:pt modelId="{94A1A397-113F-4E78-A491-068F3546EDE6}" type="doc">
      <dgm:prSet loTypeId="urn:microsoft.com/office/officeart/2005/8/layout/process2" loCatId="process" qsTypeId="urn:microsoft.com/office/officeart/2005/8/quickstyle/simple1" qsCatId="simple" csTypeId="urn:microsoft.com/office/officeart/2005/8/colors/accent1_2" csCatId="accent1" phldr="1"/>
      <dgm:spPr/>
    </dgm:pt>
    <dgm:pt modelId="{03E4F253-B3E5-4D4E-9E4D-D5A265CB7332}">
      <dgm:prSet phldrT="[Text]"/>
      <dgm:spPr/>
      <dgm:t>
        <a:bodyPr/>
        <a:lstStyle/>
        <a:p>
          <a:r>
            <a:rPr lang="en-US" b="1" dirty="0" smtClean="0"/>
            <a:t>Grayscale</a:t>
          </a:r>
          <a:endParaRPr lang="en-US" b="1" dirty="0"/>
        </a:p>
      </dgm:t>
    </dgm:pt>
    <dgm:pt modelId="{434B2474-9B10-417B-9AF1-5910BE5CC1F7}" type="parTrans" cxnId="{90A1C85F-2624-4CDE-80F4-CCF9F419F74E}">
      <dgm:prSet/>
      <dgm:spPr/>
      <dgm:t>
        <a:bodyPr/>
        <a:lstStyle/>
        <a:p>
          <a:endParaRPr lang="en-US"/>
        </a:p>
      </dgm:t>
    </dgm:pt>
    <dgm:pt modelId="{CECCFA0E-0434-495F-B305-5FEFF8C1D27F}" type="sibTrans" cxnId="{90A1C85F-2624-4CDE-80F4-CCF9F419F74E}">
      <dgm:prSet/>
      <dgm:spPr/>
      <dgm:t>
        <a:bodyPr/>
        <a:lstStyle/>
        <a:p>
          <a:endParaRPr lang="en-US"/>
        </a:p>
      </dgm:t>
    </dgm:pt>
    <dgm:pt modelId="{F32DB287-9608-4A8A-BB14-5F8F7BB8348E}">
      <dgm:prSet phldrT="[Text]"/>
      <dgm:spPr/>
      <dgm:t>
        <a:bodyPr/>
        <a:lstStyle/>
        <a:p>
          <a:r>
            <a:rPr lang="en-US" b="1" dirty="0" smtClean="0"/>
            <a:t>Median</a:t>
          </a:r>
          <a:r>
            <a:rPr lang="en-US" dirty="0" smtClean="0"/>
            <a:t> </a:t>
          </a:r>
          <a:r>
            <a:rPr lang="en-US" b="1" dirty="0" smtClean="0"/>
            <a:t>Filter</a:t>
          </a:r>
          <a:endParaRPr lang="en-US" b="1" dirty="0"/>
        </a:p>
      </dgm:t>
    </dgm:pt>
    <dgm:pt modelId="{AD7DA2FC-D2EE-463F-8F67-1805964E75E5}" type="parTrans" cxnId="{99D87255-7A00-4CFC-BE95-11EDC7CBCA60}">
      <dgm:prSet/>
      <dgm:spPr/>
      <dgm:t>
        <a:bodyPr/>
        <a:lstStyle/>
        <a:p>
          <a:endParaRPr lang="en-US"/>
        </a:p>
      </dgm:t>
    </dgm:pt>
    <dgm:pt modelId="{B1868728-442C-45AA-8D53-2ACAE6D64973}" type="sibTrans" cxnId="{99D87255-7A00-4CFC-BE95-11EDC7CBCA60}">
      <dgm:prSet/>
      <dgm:spPr/>
      <dgm:t>
        <a:bodyPr/>
        <a:lstStyle/>
        <a:p>
          <a:endParaRPr lang="en-US"/>
        </a:p>
      </dgm:t>
    </dgm:pt>
    <dgm:pt modelId="{E0A05B0D-1E0B-4C15-905C-A00CD169DD8D}">
      <dgm:prSet phldrT="[Text]"/>
      <dgm:spPr/>
      <dgm:t>
        <a:bodyPr/>
        <a:lstStyle/>
        <a:p>
          <a:r>
            <a:rPr lang="en-US" b="1" dirty="0" smtClean="0"/>
            <a:t>Binary Image</a:t>
          </a:r>
          <a:endParaRPr lang="en-US" b="1" dirty="0"/>
        </a:p>
      </dgm:t>
    </dgm:pt>
    <dgm:pt modelId="{6B689DBF-A7C3-4652-AF7C-45F07EF451D1}" type="parTrans" cxnId="{8D9D0A77-E715-4FD1-802B-5254A1EF3716}">
      <dgm:prSet/>
      <dgm:spPr/>
      <dgm:t>
        <a:bodyPr/>
        <a:lstStyle/>
        <a:p>
          <a:endParaRPr lang="en-US"/>
        </a:p>
      </dgm:t>
    </dgm:pt>
    <dgm:pt modelId="{68651A69-1982-43C6-AB46-5371E372E16E}" type="sibTrans" cxnId="{8D9D0A77-E715-4FD1-802B-5254A1EF3716}">
      <dgm:prSet/>
      <dgm:spPr/>
      <dgm:t>
        <a:bodyPr/>
        <a:lstStyle/>
        <a:p>
          <a:endParaRPr lang="en-US"/>
        </a:p>
      </dgm:t>
    </dgm:pt>
    <dgm:pt modelId="{C01CD0EC-0871-4B05-AF0C-BC0A14E979F7}">
      <dgm:prSet phldrT="[Text]"/>
      <dgm:spPr/>
      <dgm:t>
        <a:bodyPr/>
        <a:lstStyle/>
        <a:p>
          <a:r>
            <a:rPr lang="en-US" b="1" dirty="0" smtClean="0"/>
            <a:t>Prewitt Edge</a:t>
          </a:r>
          <a:endParaRPr lang="en-US" b="1" dirty="0"/>
        </a:p>
      </dgm:t>
    </dgm:pt>
    <dgm:pt modelId="{689F3524-350B-44AC-A055-7C905E2D0C76}" type="parTrans" cxnId="{D94BD393-25AF-4142-8CE8-7C8257A7E8D9}">
      <dgm:prSet/>
      <dgm:spPr/>
      <dgm:t>
        <a:bodyPr/>
        <a:lstStyle/>
        <a:p>
          <a:endParaRPr lang="en-US"/>
        </a:p>
      </dgm:t>
    </dgm:pt>
    <dgm:pt modelId="{A5F281FD-6B46-4A04-B063-77957ABE5A7A}" type="sibTrans" cxnId="{D94BD393-25AF-4142-8CE8-7C8257A7E8D9}">
      <dgm:prSet/>
      <dgm:spPr/>
      <dgm:t>
        <a:bodyPr/>
        <a:lstStyle/>
        <a:p>
          <a:endParaRPr lang="en-US"/>
        </a:p>
      </dgm:t>
    </dgm:pt>
    <dgm:pt modelId="{197F03F8-771D-4E62-A1FE-D1010E8C1D6B}">
      <dgm:prSet phldrT="[Text]"/>
      <dgm:spPr/>
      <dgm:t>
        <a:bodyPr/>
        <a:lstStyle/>
        <a:p>
          <a:r>
            <a:rPr lang="en-US" b="1" dirty="0" smtClean="0"/>
            <a:t>Cropping</a:t>
          </a:r>
          <a:endParaRPr lang="en-US" b="1" dirty="0"/>
        </a:p>
      </dgm:t>
    </dgm:pt>
    <dgm:pt modelId="{12E29EBB-6B31-41CC-B16D-5CCD35AEFB12}" type="parTrans" cxnId="{F759A8A2-E2B5-4866-8D58-8E1DCFE3DFD6}">
      <dgm:prSet/>
      <dgm:spPr/>
      <dgm:t>
        <a:bodyPr/>
        <a:lstStyle/>
        <a:p>
          <a:endParaRPr lang="en-US"/>
        </a:p>
      </dgm:t>
    </dgm:pt>
    <dgm:pt modelId="{C4A14570-92A0-435B-A100-D01EC4559783}" type="sibTrans" cxnId="{F759A8A2-E2B5-4866-8D58-8E1DCFE3DFD6}">
      <dgm:prSet/>
      <dgm:spPr/>
      <dgm:t>
        <a:bodyPr/>
        <a:lstStyle/>
        <a:p>
          <a:endParaRPr lang="en-US"/>
        </a:p>
      </dgm:t>
    </dgm:pt>
    <dgm:pt modelId="{828CA4BF-8341-4442-8653-8ACB0F2C1428}">
      <dgm:prSet phldrT="[Text]"/>
      <dgm:spPr/>
      <dgm:t>
        <a:bodyPr/>
        <a:lstStyle/>
        <a:p>
          <a:r>
            <a:rPr lang="en-US" b="1" dirty="0" smtClean="0"/>
            <a:t>Area Opening</a:t>
          </a:r>
          <a:endParaRPr lang="en-US" b="1" dirty="0"/>
        </a:p>
      </dgm:t>
    </dgm:pt>
    <dgm:pt modelId="{1EAEAB0F-6B2E-474C-AD4C-491179AD92F8}" type="parTrans" cxnId="{AD99D48F-638E-42E0-A83C-22B77AA16822}">
      <dgm:prSet/>
      <dgm:spPr/>
      <dgm:t>
        <a:bodyPr/>
        <a:lstStyle/>
        <a:p>
          <a:endParaRPr lang="en-US"/>
        </a:p>
      </dgm:t>
    </dgm:pt>
    <dgm:pt modelId="{3770A769-5CD7-4794-ABE1-2738E4F767ED}" type="sibTrans" cxnId="{AD99D48F-638E-42E0-A83C-22B77AA16822}">
      <dgm:prSet/>
      <dgm:spPr/>
      <dgm:t>
        <a:bodyPr/>
        <a:lstStyle/>
        <a:p>
          <a:endParaRPr lang="en-US"/>
        </a:p>
      </dgm:t>
    </dgm:pt>
    <dgm:pt modelId="{1BF254AE-43E3-432F-A172-A3957C9B42B1}" type="pres">
      <dgm:prSet presAssocID="{94A1A397-113F-4E78-A491-068F3546EDE6}" presName="linearFlow" presStyleCnt="0">
        <dgm:presLayoutVars>
          <dgm:resizeHandles val="exact"/>
        </dgm:presLayoutVars>
      </dgm:prSet>
      <dgm:spPr/>
    </dgm:pt>
    <dgm:pt modelId="{5D820066-3800-4D12-BAD5-59EFFC2C4322}" type="pres">
      <dgm:prSet presAssocID="{03E4F253-B3E5-4D4E-9E4D-D5A265CB7332}" presName="node" presStyleLbl="node1" presStyleIdx="0" presStyleCnt="6">
        <dgm:presLayoutVars>
          <dgm:bulletEnabled val="1"/>
        </dgm:presLayoutVars>
      </dgm:prSet>
      <dgm:spPr/>
    </dgm:pt>
    <dgm:pt modelId="{31664009-C5B2-4F77-A870-5A3199BB703D}" type="pres">
      <dgm:prSet presAssocID="{CECCFA0E-0434-495F-B305-5FEFF8C1D27F}" presName="sibTrans" presStyleLbl="sibTrans2D1" presStyleIdx="0" presStyleCnt="5"/>
      <dgm:spPr/>
    </dgm:pt>
    <dgm:pt modelId="{DEF19305-BDFA-4396-A5CD-3565A7CD1E7C}" type="pres">
      <dgm:prSet presAssocID="{CECCFA0E-0434-495F-B305-5FEFF8C1D27F}" presName="connectorText" presStyleLbl="sibTrans2D1" presStyleIdx="0" presStyleCnt="5"/>
      <dgm:spPr/>
    </dgm:pt>
    <dgm:pt modelId="{AE5A830A-5150-4FB3-B70C-4C05A79DDE57}" type="pres">
      <dgm:prSet presAssocID="{F32DB287-9608-4A8A-BB14-5F8F7BB8348E}" presName="node" presStyleLbl="node1" presStyleIdx="1" presStyleCnt="6">
        <dgm:presLayoutVars>
          <dgm:bulletEnabled val="1"/>
        </dgm:presLayoutVars>
      </dgm:prSet>
      <dgm:spPr/>
    </dgm:pt>
    <dgm:pt modelId="{706C5A6F-FAA2-4E34-BF37-51F5570038F7}" type="pres">
      <dgm:prSet presAssocID="{B1868728-442C-45AA-8D53-2ACAE6D64973}" presName="sibTrans" presStyleLbl="sibTrans2D1" presStyleIdx="1" presStyleCnt="5"/>
      <dgm:spPr/>
    </dgm:pt>
    <dgm:pt modelId="{23624042-C34C-43E6-B505-E51F2393AFE0}" type="pres">
      <dgm:prSet presAssocID="{B1868728-442C-45AA-8D53-2ACAE6D64973}" presName="connectorText" presStyleLbl="sibTrans2D1" presStyleIdx="1" presStyleCnt="5"/>
      <dgm:spPr/>
    </dgm:pt>
    <dgm:pt modelId="{DB92A969-71F1-4234-8488-801E7D64E2E3}" type="pres">
      <dgm:prSet presAssocID="{E0A05B0D-1E0B-4C15-905C-A00CD169DD8D}" presName="node" presStyleLbl="node1" presStyleIdx="2" presStyleCnt="6">
        <dgm:presLayoutVars>
          <dgm:bulletEnabled val="1"/>
        </dgm:presLayoutVars>
      </dgm:prSet>
      <dgm:spPr/>
    </dgm:pt>
    <dgm:pt modelId="{54A25D7E-4A35-4F20-935A-C9703BEB65B1}" type="pres">
      <dgm:prSet presAssocID="{68651A69-1982-43C6-AB46-5371E372E16E}" presName="sibTrans" presStyleLbl="sibTrans2D1" presStyleIdx="2" presStyleCnt="5"/>
      <dgm:spPr/>
    </dgm:pt>
    <dgm:pt modelId="{96D4E5B5-CD5C-4946-868A-79D98008203E}" type="pres">
      <dgm:prSet presAssocID="{68651A69-1982-43C6-AB46-5371E372E16E}" presName="connectorText" presStyleLbl="sibTrans2D1" presStyleIdx="2" presStyleCnt="5"/>
      <dgm:spPr/>
    </dgm:pt>
    <dgm:pt modelId="{6717161D-71E6-484A-8B51-FF50FEEC286C}" type="pres">
      <dgm:prSet presAssocID="{C01CD0EC-0871-4B05-AF0C-BC0A14E979F7}" presName="node" presStyleLbl="node1" presStyleIdx="3" presStyleCnt="6">
        <dgm:presLayoutVars>
          <dgm:bulletEnabled val="1"/>
        </dgm:presLayoutVars>
      </dgm:prSet>
      <dgm:spPr/>
    </dgm:pt>
    <dgm:pt modelId="{20DBE536-453C-40F3-BC28-88B98AA7BBFD}" type="pres">
      <dgm:prSet presAssocID="{A5F281FD-6B46-4A04-B063-77957ABE5A7A}" presName="sibTrans" presStyleLbl="sibTrans2D1" presStyleIdx="3" presStyleCnt="5"/>
      <dgm:spPr/>
    </dgm:pt>
    <dgm:pt modelId="{C3052948-7926-4192-A41F-12043B14ECFD}" type="pres">
      <dgm:prSet presAssocID="{A5F281FD-6B46-4A04-B063-77957ABE5A7A}" presName="connectorText" presStyleLbl="sibTrans2D1" presStyleIdx="3" presStyleCnt="5"/>
      <dgm:spPr/>
    </dgm:pt>
    <dgm:pt modelId="{5BEF78C6-F9DA-43B6-B0FD-5ABB20DFAE34}" type="pres">
      <dgm:prSet presAssocID="{197F03F8-771D-4E62-A1FE-D1010E8C1D6B}" presName="node" presStyleLbl="node1" presStyleIdx="4" presStyleCnt="6">
        <dgm:presLayoutVars>
          <dgm:bulletEnabled val="1"/>
        </dgm:presLayoutVars>
      </dgm:prSet>
      <dgm:spPr/>
    </dgm:pt>
    <dgm:pt modelId="{C79CAA76-019A-4FE7-8425-5E8D63F7E755}" type="pres">
      <dgm:prSet presAssocID="{C4A14570-92A0-435B-A100-D01EC4559783}" presName="sibTrans" presStyleLbl="sibTrans2D1" presStyleIdx="4" presStyleCnt="5"/>
      <dgm:spPr/>
    </dgm:pt>
    <dgm:pt modelId="{E6FE86B7-5BB2-44F9-B34F-1E179114BAAC}" type="pres">
      <dgm:prSet presAssocID="{C4A14570-92A0-435B-A100-D01EC4559783}" presName="connectorText" presStyleLbl="sibTrans2D1" presStyleIdx="4" presStyleCnt="5"/>
      <dgm:spPr/>
    </dgm:pt>
    <dgm:pt modelId="{F157AFB7-02A4-41C0-9AD7-29103247CD62}" type="pres">
      <dgm:prSet presAssocID="{828CA4BF-8341-4442-8653-8ACB0F2C1428}" presName="node" presStyleLbl="node1" presStyleIdx="5" presStyleCnt="6">
        <dgm:presLayoutVars>
          <dgm:bulletEnabled val="1"/>
        </dgm:presLayoutVars>
      </dgm:prSet>
      <dgm:spPr/>
    </dgm:pt>
  </dgm:ptLst>
  <dgm:cxnLst>
    <dgm:cxn modelId="{8A349E4A-0118-415A-9121-6BC96AE74E31}" type="presOf" srcId="{F32DB287-9608-4A8A-BB14-5F8F7BB8348E}" destId="{AE5A830A-5150-4FB3-B70C-4C05A79DDE57}" srcOrd="0" destOrd="0" presId="urn:microsoft.com/office/officeart/2005/8/layout/process2"/>
    <dgm:cxn modelId="{BD6C7017-B4A9-47E4-A056-94A82354F766}" type="presOf" srcId="{B1868728-442C-45AA-8D53-2ACAE6D64973}" destId="{23624042-C34C-43E6-B505-E51F2393AFE0}" srcOrd="1" destOrd="0" presId="urn:microsoft.com/office/officeart/2005/8/layout/process2"/>
    <dgm:cxn modelId="{EDE18F00-E851-4C48-B8C1-61952349408A}" type="presOf" srcId="{197F03F8-771D-4E62-A1FE-D1010E8C1D6B}" destId="{5BEF78C6-F9DA-43B6-B0FD-5ABB20DFAE34}" srcOrd="0" destOrd="0" presId="urn:microsoft.com/office/officeart/2005/8/layout/process2"/>
    <dgm:cxn modelId="{500C4881-FF2A-4F5F-8AC0-7C6CD4FAA327}" type="presOf" srcId="{68651A69-1982-43C6-AB46-5371E372E16E}" destId="{54A25D7E-4A35-4F20-935A-C9703BEB65B1}" srcOrd="0" destOrd="0" presId="urn:microsoft.com/office/officeart/2005/8/layout/process2"/>
    <dgm:cxn modelId="{4CA4A257-8328-4D36-B323-49C35BE249E3}" type="presOf" srcId="{CECCFA0E-0434-495F-B305-5FEFF8C1D27F}" destId="{31664009-C5B2-4F77-A870-5A3199BB703D}" srcOrd="0" destOrd="0" presId="urn:microsoft.com/office/officeart/2005/8/layout/process2"/>
    <dgm:cxn modelId="{8D9D0A77-E715-4FD1-802B-5254A1EF3716}" srcId="{94A1A397-113F-4E78-A491-068F3546EDE6}" destId="{E0A05B0D-1E0B-4C15-905C-A00CD169DD8D}" srcOrd="2" destOrd="0" parTransId="{6B689DBF-A7C3-4652-AF7C-45F07EF451D1}" sibTransId="{68651A69-1982-43C6-AB46-5371E372E16E}"/>
    <dgm:cxn modelId="{76AF75CB-258E-4E12-9388-7DEEB3DFD12B}" type="presOf" srcId="{C01CD0EC-0871-4B05-AF0C-BC0A14E979F7}" destId="{6717161D-71E6-484A-8B51-FF50FEEC286C}" srcOrd="0" destOrd="0" presId="urn:microsoft.com/office/officeart/2005/8/layout/process2"/>
    <dgm:cxn modelId="{EFF0D788-92D1-41DA-9EEB-33B5133FB17B}" type="presOf" srcId="{94A1A397-113F-4E78-A491-068F3546EDE6}" destId="{1BF254AE-43E3-432F-A172-A3957C9B42B1}" srcOrd="0" destOrd="0" presId="urn:microsoft.com/office/officeart/2005/8/layout/process2"/>
    <dgm:cxn modelId="{F759A8A2-E2B5-4866-8D58-8E1DCFE3DFD6}" srcId="{94A1A397-113F-4E78-A491-068F3546EDE6}" destId="{197F03F8-771D-4E62-A1FE-D1010E8C1D6B}" srcOrd="4" destOrd="0" parTransId="{12E29EBB-6B31-41CC-B16D-5CCD35AEFB12}" sibTransId="{C4A14570-92A0-435B-A100-D01EC4559783}"/>
    <dgm:cxn modelId="{99D87255-7A00-4CFC-BE95-11EDC7CBCA60}" srcId="{94A1A397-113F-4E78-A491-068F3546EDE6}" destId="{F32DB287-9608-4A8A-BB14-5F8F7BB8348E}" srcOrd="1" destOrd="0" parTransId="{AD7DA2FC-D2EE-463F-8F67-1805964E75E5}" sibTransId="{B1868728-442C-45AA-8D53-2ACAE6D64973}"/>
    <dgm:cxn modelId="{AA26CD10-06B3-4C22-A6AD-DEAA97CC81D0}" type="presOf" srcId="{828CA4BF-8341-4442-8653-8ACB0F2C1428}" destId="{F157AFB7-02A4-41C0-9AD7-29103247CD62}" srcOrd="0" destOrd="0" presId="urn:microsoft.com/office/officeart/2005/8/layout/process2"/>
    <dgm:cxn modelId="{A3A776C2-44D1-4CBC-99C3-BF6C285E81E8}" type="presOf" srcId="{A5F281FD-6B46-4A04-B063-77957ABE5A7A}" destId="{20DBE536-453C-40F3-BC28-88B98AA7BBFD}" srcOrd="0" destOrd="0" presId="urn:microsoft.com/office/officeart/2005/8/layout/process2"/>
    <dgm:cxn modelId="{B5107E59-F4DF-4B64-8744-01970419C99A}" type="presOf" srcId="{C4A14570-92A0-435B-A100-D01EC4559783}" destId="{C79CAA76-019A-4FE7-8425-5E8D63F7E755}" srcOrd="0" destOrd="0" presId="urn:microsoft.com/office/officeart/2005/8/layout/process2"/>
    <dgm:cxn modelId="{802C0D06-090C-46B7-8ED2-618CFEC41ADD}" type="presOf" srcId="{B1868728-442C-45AA-8D53-2ACAE6D64973}" destId="{706C5A6F-FAA2-4E34-BF37-51F5570038F7}" srcOrd="0" destOrd="0" presId="urn:microsoft.com/office/officeart/2005/8/layout/process2"/>
    <dgm:cxn modelId="{D94BD393-25AF-4142-8CE8-7C8257A7E8D9}" srcId="{94A1A397-113F-4E78-A491-068F3546EDE6}" destId="{C01CD0EC-0871-4B05-AF0C-BC0A14E979F7}" srcOrd="3" destOrd="0" parTransId="{689F3524-350B-44AC-A055-7C905E2D0C76}" sibTransId="{A5F281FD-6B46-4A04-B063-77957ABE5A7A}"/>
    <dgm:cxn modelId="{23344F25-1A61-484F-AC1B-522F5906FCB8}" type="presOf" srcId="{E0A05B0D-1E0B-4C15-905C-A00CD169DD8D}" destId="{DB92A969-71F1-4234-8488-801E7D64E2E3}" srcOrd="0" destOrd="0" presId="urn:microsoft.com/office/officeart/2005/8/layout/process2"/>
    <dgm:cxn modelId="{0C148924-B3B7-4AC0-9E1B-221EA8126CDD}" type="presOf" srcId="{CECCFA0E-0434-495F-B305-5FEFF8C1D27F}" destId="{DEF19305-BDFA-4396-A5CD-3565A7CD1E7C}" srcOrd="1" destOrd="0" presId="urn:microsoft.com/office/officeart/2005/8/layout/process2"/>
    <dgm:cxn modelId="{C78395DB-19CC-4B1C-AF85-A162D7337874}" type="presOf" srcId="{A5F281FD-6B46-4A04-B063-77957ABE5A7A}" destId="{C3052948-7926-4192-A41F-12043B14ECFD}" srcOrd="1" destOrd="0" presId="urn:microsoft.com/office/officeart/2005/8/layout/process2"/>
    <dgm:cxn modelId="{AD99D48F-638E-42E0-A83C-22B77AA16822}" srcId="{94A1A397-113F-4E78-A491-068F3546EDE6}" destId="{828CA4BF-8341-4442-8653-8ACB0F2C1428}" srcOrd="5" destOrd="0" parTransId="{1EAEAB0F-6B2E-474C-AD4C-491179AD92F8}" sibTransId="{3770A769-5CD7-4794-ABE1-2738E4F767ED}"/>
    <dgm:cxn modelId="{00E611ED-EC66-4F66-B807-4DA3F02AFB6F}" type="presOf" srcId="{03E4F253-B3E5-4D4E-9E4D-D5A265CB7332}" destId="{5D820066-3800-4D12-BAD5-59EFFC2C4322}" srcOrd="0" destOrd="0" presId="urn:microsoft.com/office/officeart/2005/8/layout/process2"/>
    <dgm:cxn modelId="{9EC371D1-A25D-4405-A567-C8EE7C436684}" type="presOf" srcId="{68651A69-1982-43C6-AB46-5371E372E16E}" destId="{96D4E5B5-CD5C-4946-868A-79D98008203E}" srcOrd="1" destOrd="0" presId="urn:microsoft.com/office/officeart/2005/8/layout/process2"/>
    <dgm:cxn modelId="{EE79944C-4F3B-46E0-AFE5-388AC9717093}" type="presOf" srcId="{C4A14570-92A0-435B-A100-D01EC4559783}" destId="{E6FE86B7-5BB2-44F9-B34F-1E179114BAAC}" srcOrd="1" destOrd="0" presId="urn:microsoft.com/office/officeart/2005/8/layout/process2"/>
    <dgm:cxn modelId="{90A1C85F-2624-4CDE-80F4-CCF9F419F74E}" srcId="{94A1A397-113F-4E78-A491-068F3546EDE6}" destId="{03E4F253-B3E5-4D4E-9E4D-D5A265CB7332}" srcOrd="0" destOrd="0" parTransId="{434B2474-9B10-417B-9AF1-5910BE5CC1F7}" sibTransId="{CECCFA0E-0434-495F-B305-5FEFF8C1D27F}"/>
    <dgm:cxn modelId="{9C57AF39-A0DE-4C92-AAB0-E684845CFD07}" type="presParOf" srcId="{1BF254AE-43E3-432F-A172-A3957C9B42B1}" destId="{5D820066-3800-4D12-BAD5-59EFFC2C4322}" srcOrd="0" destOrd="0" presId="urn:microsoft.com/office/officeart/2005/8/layout/process2"/>
    <dgm:cxn modelId="{A7BFF59D-811E-4ECA-BA73-8F9EA146B38D}" type="presParOf" srcId="{1BF254AE-43E3-432F-A172-A3957C9B42B1}" destId="{31664009-C5B2-4F77-A870-5A3199BB703D}" srcOrd="1" destOrd="0" presId="urn:microsoft.com/office/officeart/2005/8/layout/process2"/>
    <dgm:cxn modelId="{48BF13DC-C52D-4B3A-9DA7-C207C2935AF0}" type="presParOf" srcId="{31664009-C5B2-4F77-A870-5A3199BB703D}" destId="{DEF19305-BDFA-4396-A5CD-3565A7CD1E7C}" srcOrd="0" destOrd="0" presId="urn:microsoft.com/office/officeart/2005/8/layout/process2"/>
    <dgm:cxn modelId="{DAFE39D3-3372-4BA6-AA05-60D21EA64EC0}" type="presParOf" srcId="{1BF254AE-43E3-432F-A172-A3957C9B42B1}" destId="{AE5A830A-5150-4FB3-B70C-4C05A79DDE57}" srcOrd="2" destOrd="0" presId="urn:microsoft.com/office/officeart/2005/8/layout/process2"/>
    <dgm:cxn modelId="{F6D35FA2-2865-4B15-AB71-880E40D06192}" type="presParOf" srcId="{1BF254AE-43E3-432F-A172-A3957C9B42B1}" destId="{706C5A6F-FAA2-4E34-BF37-51F5570038F7}" srcOrd="3" destOrd="0" presId="urn:microsoft.com/office/officeart/2005/8/layout/process2"/>
    <dgm:cxn modelId="{A49E03C6-389E-4F4F-BEFB-A1A5C23AA538}" type="presParOf" srcId="{706C5A6F-FAA2-4E34-BF37-51F5570038F7}" destId="{23624042-C34C-43E6-B505-E51F2393AFE0}" srcOrd="0" destOrd="0" presId="urn:microsoft.com/office/officeart/2005/8/layout/process2"/>
    <dgm:cxn modelId="{0C067852-4E03-4E32-A3FA-F30991F0C459}" type="presParOf" srcId="{1BF254AE-43E3-432F-A172-A3957C9B42B1}" destId="{DB92A969-71F1-4234-8488-801E7D64E2E3}" srcOrd="4" destOrd="0" presId="urn:microsoft.com/office/officeart/2005/8/layout/process2"/>
    <dgm:cxn modelId="{E9E9F9B1-CFFE-47B0-9625-CCEEDA5E4FD3}" type="presParOf" srcId="{1BF254AE-43E3-432F-A172-A3957C9B42B1}" destId="{54A25D7E-4A35-4F20-935A-C9703BEB65B1}" srcOrd="5" destOrd="0" presId="urn:microsoft.com/office/officeart/2005/8/layout/process2"/>
    <dgm:cxn modelId="{A03BE953-7D97-4B3C-900F-93D793C8010B}" type="presParOf" srcId="{54A25D7E-4A35-4F20-935A-C9703BEB65B1}" destId="{96D4E5B5-CD5C-4946-868A-79D98008203E}" srcOrd="0" destOrd="0" presId="urn:microsoft.com/office/officeart/2005/8/layout/process2"/>
    <dgm:cxn modelId="{E68C97C1-91C4-49E0-B9B6-00D301103225}" type="presParOf" srcId="{1BF254AE-43E3-432F-A172-A3957C9B42B1}" destId="{6717161D-71E6-484A-8B51-FF50FEEC286C}" srcOrd="6" destOrd="0" presId="urn:microsoft.com/office/officeart/2005/8/layout/process2"/>
    <dgm:cxn modelId="{DEAFBA5A-436F-491D-8EC1-5474DF6C3813}" type="presParOf" srcId="{1BF254AE-43E3-432F-A172-A3957C9B42B1}" destId="{20DBE536-453C-40F3-BC28-88B98AA7BBFD}" srcOrd="7" destOrd="0" presId="urn:microsoft.com/office/officeart/2005/8/layout/process2"/>
    <dgm:cxn modelId="{FF0F8391-A412-4B36-86B1-C85BD5AFF400}" type="presParOf" srcId="{20DBE536-453C-40F3-BC28-88B98AA7BBFD}" destId="{C3052948-7926-4192-A41F-12043B14ECFD}" srcOrd="0" destOrd="0" presId="urn:microsoft.com/office/officeart/2005/8/layout/process2"/>
    <dgm:cxn modelId="{A3E57E89-1C29-4EBF-A301-71509CF19976}" type="presParOf" srcId="{1BF254AE-43E3-432F-A172-A3957C9B42B1}" destId="{5BEF78C6-F9DA-43B6-B0FD-5ABB20DFAE34}" srcOrd="8" destOrd="0" presId="urn:microsoft.com/office/officeart/2005/8/layout/process2"/>
    <dgm:cxn modelId="{F8FB5EE5-16AA-4C92-AAFB-2925264F481C}" type="presParOf" srcId="{1BF254AE-43E3-432F-A172-A3957C9B42B1}" destId="{C79CAA76-019A-4FE7-8425-5E8D63F7E755}" srcOrd="9" destOrd="0" presId="urn:microsoft.com/office/officeart/2005/8/layout/process2"/>
    <dgm:cxn modelId="{C3A643E8-CD6A-4C2E-AEC3-CE9FE6D000F2}" type="presParOf" srcId="{C79CAA76-019A-4FE7-8425-5E8D63F7E755}" destId="{E6FE86B7-5BB2-44F9-B34F-1E179114BAAC}" srcOrd="0" destOrd="0" presId="urn:microsoft.com/office/officeart/2005/8/layout/process2"/>
    <dgm:cxn modelId="{98F2CD26-C110-4DA3-A5D4-F03D50578E2C}" type="presParOf" srcId="{1BF254AE-43E3-432F-A172-A3957C9B42B1}" destId="{F157AFB7-02A4-41C0-9AD7-29103247CD62}" srcOrd="10" destOrd="0" presId="urn:microsoft.com/office/officeart/2005/8/layout/process2"/>
  </dgm:cxnLst>
  <dgm:bg/>
  <dgm:whole/>
</dgm:dataModel>
</file>

<file path=ppt/diagrams/data3.xml><?xml version="1.0" encoding="utf-8"?>
<dgm:dataModel xmlns:dgm="http://schemas.openxmlformats.org/drawingml/2006/diagram" xmlns:a="http://schemas.openxmlformats.org/drawingml/2006/main">
  <dgm:ptLst>
    <dgm:pt modelId="{23E139EC-B549-4420-AD3C-DF97E81D0741}" type="doc">
      <dgm:prSet loTypeId="urn:microsoft.com/office/officeart/2005/8/layout/process2" loCatId="process" qsTypeId="urn:microsoft.com/office/officeart/2005/8/quickstyle/simple1" qsCatId="simple" csTypeId="urn:microsoft.com/office/officeart/2005/8/colors/accent1_2" csCatId="accent1" phldr="1"/>
      <dgm:spPr/>
    </dgm:pt>
    <dgm:pt modelId="{BAD33DFA-FE15-452E-9640-9E78E3C64B3E}">
      <dgm:prSet phldrT="[Text]"/>
      <dgm:spPr/>
      <dgm:t>
        <a:bodyPr/>
        <a:lstStyle/>
        <a:p>
          <a:r>
            <a:rPr lang="en-US" b="1" dirty="0" smtClean="0"/>
            <a:t>Correlation</a:t>
          </a:r>
          <a:endParaRPr lang="en-US" b="1" dirty="0"/>
        </a:p>
      </dgm:t>
    </dgm:pt>
    <dgm:pt modelId="{5E141B0C-A079-4460-B4BD-FD3C96395FB1}" type="parTrans" cxnId="{7C87EDE2-ACB5-4FB4-9792-5C501D5C0CA4}">
      <dgm:prSet/>
      <dgm:spPr/>
      <dgm:t>
        <a:bodyPr/>
        <a:lstStyle/>
        <a:p>
          <a:endParaRPr lang="en-US"/>
        </a:p>
      </dgm:t>
    </dgm:pt>
    <dgm:pt modelId="{66863B2A-2190-4D68-9FE8-B20E4D785540}" type="sibTrans" cxnId="{7C87EDE2-ACB5-4FB4-9792-5C501D5C0CA4}">
      <dgm:prSet/>
      <dgm:spPr/>
      <dgm:t>
        <a:bodyPr/>
        <a:lstStyle/>
        <a:p>
          <a:endParaRPr lang="en-US"/>
        </a:p>
      </dgm:t>
    </dgm:pt>
    <dgm:pt modelId="{DD6DA70F-E0F0-4EC8-BEFB-FC46B39D5CEE}" type="pres">
      <dgm:prSet presAssocID="{23E139EC-B549-4420-AD3C-DF97E81D0741}" presName="linearFlow" presStyleCnt="0">
        <dgm:presLayoutVars>
          <dgm:resizeHandles val="exact"/>
        </dgm:presLayoutVars>
      </dgm:prSet>
      <dgm:spPr/>
    </dgm:pt>
    <dgm:pt modelId="{FA2D05BF-0354-4473-9AF0-CC1CA996B355}" type="pres">
      <dgm:prSet presAssocID="{BAD33DFA-FE15-452E-9640-9E78E3C64B3E}" presName="node" presStyleLbl="node1" presStyleIdx="0" presStyleCnt="1">
        <dgm:presLayoutVars>
          <dgm:bulletEnabled val="1"/>
        </dgm:presLayoutVars>
      </dgm:prSet>
      <dgm:spPr/>
      <dgm:t>
        <a:bodyPr/>
        <a:lstStyle/>
        <a:p>
          <a:endParaRPr lang="en-US"/>
        </a:p>
      </dgm:t>
    </dgm:pt>
  </dgm:ptLst>
  <dgm:cxnLst>
    <dgm:cxn modelId="{7C87EDE2-ACB5-4FB4-9792-5C501D5C0CA4}" srcId="{23E139EC-B549-4420-AD3C-DF97E81D0741}" destId="{BAD33DFA-FE15-452E-9640-9E78E3C64B3E}" srcOrd="0" destOrd="0" parTransId="{5E141B0C-A079-4460-B4BD-FD3C96395FB1}" sibTransId="{66863B2A-2190-4D68-9FE8-B20E4D785540}"/>
    <dgm:cxn modelId="{88F025F9-E8D7-4385-9C06-210734A1F027}" type="presOf" srcId="{BAD33DFA-FE15-452E-9640-9E78E3C64B3E}" destId="{FA2D05BF-0354-4473-9AF0-CC1CA996B355}" srcOrd="0" destOrd="0" presId="urn:microsoft.com/office/officeart/2005/8/layout/process2"/>
    <dgm:cxn modelId="{A559E7B9-D42B-45D8-B8F1-7332C5DD0D6E}" type="presOf" srcId="{23E139EC-B549-4420-AD3C-DF97E81D0741}" destId="{DD6DA70F-E0F0-4EC8-BEFB-FC46B39D5CEE}" srcOrd="0" destOrd="0" presId="urn:microsoft.com/office/officeart/2005/8/layout/process2"/>
    <dgm:cxn modelId="{9C728A37-80F2-46EE-8298-E3B2E94A1F57}" type="presParOf" srcId="{DD6DA70F-E0F0-4EC8-BEFB-FC46B39D5CEE}" destId="{FA2D05BF-0354-4473-9AF0-CC1CA996B355}" srcOrd="0" destOrd="0" presId="urn:microsoft.com/office/officeart/2005/8/layout/process2"/>
  </dgm:cxnLst>
  <dgm:bg/>
  <dgm:whole/>
</dgm:dataModel>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pPr/>
              <a:t>6/8/2021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pPr/>
              <a:t>‹#›</a:t>
            </a:fld>
            <a:endParaRPr lang="en-US" dirty="0"/>
          </a:p>
        </p:txBody>
      </p:sp>
    </p:spTree>
    <p:extLst>
      <p:ext uri="{BB962C8B-B14F-4D97-AF65-F5344CB8AC3E}">
        <p14:creationId xmlns:p14="http://schemas.microsoft.com/office/powerpoint/2010/main" xmlns=""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pPr/>
              <a:t>6/8/2021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pPr/>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pPr/>
              <a:t>6/8/2021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pPr/>
              <a:t>6/8/2021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pPr/>
              <a:t>6/8/2021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pPr/>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pPr/>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96F347-1B2F-4097-AEB5-4A26FB45D67A}" type="datetime1">
              <a:rPr lang="en-US" smtClean="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pPr/>
              <a:t>6/8/2021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75B4BE-627A-4EC1-99E1-6F1AA97AB802}" type="datetime1">
              <a:rPr lang="en-US" smtClean="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pPr/>
              <a:t>6/8/2021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BED6AC-4FBA-40BD-BE75-20DB64DA4BAD}" type="datetime1">
              <a:rPr lang="en-US" smtClean="0"/>
              <a:pPr/>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933C87-D201-458A-93C0-8EDD9AC92D93}" type="datetime1">
              <a:rPr lang="en-US" smtClean="0"/>
              <a:pPr/>
              <a:t>6/8/2021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CE6829-5A25-485A-91B1-5D6D58BB9F23}" type="datetime1">
              <a:rPr lang="en-US" smtClean="0"/>
              <a:pPr/>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pPr/>
              <a:t>6/8/2021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pPr/>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pPr/>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pPr/>
              <a:t>6/8/2021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video" Target="file:///C:\Users\Acer\Desktop\Video%20Edits\eadvideo.mp4"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3" Type="http://schemas.openxmlformats.org/officeDocument/2006/relationships/diagramData" Target="../diagrams/data1.xml"/><Relationship Id="rId7" Type="http://schemas.openxmlformats.org/officeDocument/2006/relationships/diagramData" Target="../diagrams/data2.xml"/><Relationship Id="rId12" Type="http://schemas.openxmlformats.org/officeDocument/2006/relationships/diagramLayout" Target="../diagrams/layout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0" Type="http://schemas.openxmlformats.org/officeDocument/2006/relationships/diagramColors" Target="../diagrams/colors2.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xmlns="" id="{50496C6C-A85F-426B-9ED1-3444166CE4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8DE5CD8D-E704-46A1-BC3E-9A644A9FFD4E}"/>
              </a:ext>
            </a:extLst>
          </p:cNvPr>
          <p:cNvSpPr>
            <a:spLocks noGrp="1"/>
          </p:cNvSpPr>
          <p:nvPr>
            <p:ph type="ctrTitle"/>
          </p:nvPr>
        </p:nvSpPr>
        <p:spPr>
          <a:xfrm>
            <a:off x="792483" y="821265"/>
            <a:ext cx="6098705" cy="5222117"/>
          </a:xfrm>
        </p:spPr>
        <p:txBody>
          <a:bodyPr anchor="ctr">
            <a:noAutofit/>
          </a:bodyPr>
          <a:lstStyle/>
          <a:p>
            <a:pPr algn="ctr"/>
            <a:r>
              <a:rPr lang="en-US" sz="5400" dirty="0" smtClean="0"/>
              <a:t>Vehicle Security System</a:t>
            </a:r>
            <a:endParaRPr lang="en-US" sz="5400" dirty="0"/>
          </a:p>
        </p:txBody>
      </p:sp>
      <p:cxnSp>
        <p:nvCxnSpPr>
          <p:cNvPr id="19" name="Straight Connector 18">
            <a:extLst>
              <a:ext uri="{FF2B5EF4-FFF2-40B4-BE49-F238E27FC236}">
                <a16:creationId xmlns:a16="http://schemas.microsoft.com/office/drawing/2014/main" xmlns="" id="{AD0EF22F-5D3C-4240-8C32-1B20803E5A8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xmlns=""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dirty="0" smtClean="0"/>
              <a:t>Using Number Plate Detection on MATLAB</a:t>
            </a:r>
            <a:endParaRPr lang="en-US" dirty="0"/>
          </a:p>
        </p:txBody>
      </p:sp>
      <p:pic>
        <p:nvPicPr>
          <p:cNvPr id="21" name="Picture 20">
            <a:extLst>
              <a:ext uri="{FF2B5EF4-FFF2-40B4-BE49-F238E27FC236}">
                <a16:creationId xmlns:a16="http://schemas.microsoft.com/office/drawing/2014/main" xmlns="" id="{D912EF34-0253-41FD-9940-D8FBB7DE74B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534"/>
          <a:stretch/>
        </p:blipFill>
        <p:spPr>
          <a:xfrm rot="5400000" flipH="1" flipV="1">
            <a:off x="7545075" y="2187578"/>
            <a:ext cx="6857999" cy="2482850"/>
          </a:xfrm>
          <a:prstGeom prst="rect">
            <a:avLst/>
          </a:prstGeom>
        </p:spPr>
      </p:pic>
      <p:sp>
        <p:nvSpPr>
          <p:cNvPr id="7" name="TextBox 6"/>
          <p:cNvSpPr txBox="1"/>
          <p:nvPr/>
        </p:nvSpPr>
        <p:spPr>
          <a:xfrm>
            <a:off x="1691640" y="4878324"/>
            <a:ext cx="4259580" cy="1815882"/>
          </a:xfrm>
          <a:prstGeom prst="rect">
            <a:avLst/>
          </a:prstGeom>
          <a:noFill/>
        </p:spPr>
        <p:txBody>
          <a:bodyPr wrap="square" rtlCol="0">
            <a:spAutoFit/>
          </a:bodyPr>
          <a:lstStyle/>
          <a:p>
            <a:pPr algn="ctr"/>
            <a:r>
              <a:rPr lang="en-US" sz="1600" dirty="0" smtClean="0"/>
              <a:t>Mantej Singh 19105082</a:t>
            </a:r>
          </a:p>
          <a:p>
            <a:pPr algn="ctr"/>
            <a:r>
              <a:rPr lang="en-US" sz="1600" dirty="0" smtClean="0"/>
              <a:t>Anubhav Tuknayat 19105068</a:t>
            </a:r>
          </a:p>
          <a:p>
            <a:pPr algn="ctr"/>
            <a:r>
              <a:rPr lang="en-US" sz="1600" dirty="0" smtClean="0"/>
              <a:t>Tanzeel Ur Rehman 19105020</a:t>
            </a:r>
          </a:p>
          <a:p>
            <a:pPr algn="ctr"/>
            <a:r>
              <a:rPr lang="en-US" sz="1600" dirty="0" smtClean="0"/>
              <a:t>Harshveer Singh 19105079</a:t>
            </a:r>
          </a:p>
          <a:p>
            <a:pPr algn="ctr"/>
            <a:r>
              <a:rPr lang="en-US" sz="1600" dirty="0" smtClean="0"/>
              <a:t>Agam Singh 19105064</a:t>
            </a:r>
          </a:p>
          <a:p>
            <a:pPr algn="ctr"/>
            <a:r>
              <a:rPr lang="en-US" sz="1600" dirty="0" smtClean="0"/>
              <a:t>Sayamvir Singh 19105048</a:t>
            </a:r>
          </a:p>
          <a:p>
            <a:pPr algn="ctr"/>
            <a:r>
              <a:rPr lang="en-US" sz="1600" dirty="0" smtClean="0"/>
              <a:t>Anubhav Kumar 19105093</a:t>
            </a:r>
          </a:p>
        </p:txBody>
      </p:sp>
    </p:spTree>
    <p:extLst>
      <p:ext uri="{BB962C8B-B14F-4D97-AF65-F5344CB8AC3E}">
        <p14:creationId xmlns:p14="http://schemas.microsoft.com/office/powerpoint/2010/main" xmlns="" val="37546649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xmlns=""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534"/>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xmlns="" id="{9F541FAF-730D-47FE-9638-C05616C31320}"/>
              </a:ext>
            </a:extLst>
          </p:cNvPr>
          <p:cNvSpPr>
            <a:spLocks noGrp="1"/>
          </p:cNvSpPr>
          <p:nvPr>
            <p:ph idx="1"/>
          </p:nvPr>
        </p:nvSpPr>
        <p:spPr>
          <a:xfrm>
            <a:off x="4090507" y="1764792"/>
            <a:ext cx="7454077" cy="4425696"/>
          </a:xfrm>
        </p:spPr>
        <p:txBody>
          <a:bodyPr>
            <a:normAutofit/>
          </a:bodyPr>
          <a:lstStyle/>
          <a:p>
            <a:r>
              <a:rPr lang="en-GB" sz="2400" dirty="0" smtClean="0"/>
              <a:t>It is the backbone of the entire program.</a:t>
            </a:r>
          </a:p>
          <a:p>
            <a:r>
              <a:rPr lang="en-GB" sz="2400" dirty="0" smtClean="0"/>
              <a:t>It first performs various operations on the image to make it suitable for detection:</a:t>
            </a:r>
          </a:p>
          <a:p>
            <a:pPr marL="914400" lvl="1" indent="-457200">
              <a:buFont typeface="+mj-lt"/>
              <a:buAutoNum type="arabicPeriod"/>
            </a:pPr>
            <a:r>
              <a:rPr lang="en-GB" dirty="0" smtClean="0"/>
              <a:t>rgb2gray()</a:t>
            </a:r>
          </a:p>
          <a:p>
            <a:pPr marL="914400" lvl="1" indent="-457200">
              <a:buFont typeface="+mj-lt"/>
              <a:buAutoNum type="arabicPeriod"/>
            </a:pPr>
            <a:r>
              <a:rPr lang="en-GB" dirty="0" smtClean="0"/>
              <a:t>imbinarize()</a:t>
            </a:r>
          </a:p>
          <a:p>
            <a:pPr marL="914400" lvl="1" indent="-457200">
              <a:buFont typeface="+mj-lt"/>
              <a:buAutoNum type="arabicPeriod"/>
            </a:pPr>
            <a:r>
              <a:rPr lang="en-GB" dirty="0" smtClean="0"/>
              <a:t>edge()</a:t>
            </a:r>
          </a:p>
          <a:p>
            <a:pPr marL="914400" lvl="1" indent="-457200">
              <a:buFont typeface="+mj-lt"/>
              <a:buAutoNum type="arabicPeriod"/>
            </a:pPr>
            <a:r>
              <a:rPr lang="en-GB" dirty="0" smtClean="0"/>
              <a:t>regionprops()</a:t>
            </a:r>
          </a:p>
          <a:p>
            <a:pPr marL="914400" lvl="1" indent="-457200">
              <a:buFont typeface="+mj-lt"/>
              <a:buAutoNum type="arabicPeriod"/>
            </a:pPr>
            <a:r>
              <a:rPr lang="en-GB" dirty="0" smtClean="0"/>
              <a:t>numel()</a:t>
            </a:r>
          </a:p>
          <a:p>
            <a:pPr marL="914400" lvl="1" indent="-457200">
              <a:buFont typeface="+mj-lt"/>
              <a:buAutoNum type="arabicPeriod"/>
            </a:pPr>
            <a:r>
              <a:rPr lang="en-GB" dirty="0" smtClean="0"/>
              <a:t>bwareaopen()</a:t>
            </a:r>
          </a:p>
        </p:txBody>
      </p:sp>
      <p:sp>
        <p:nvSpPr>
          <p:cNvPr id="9" name="TextBox 8"/>
          <p:cNvSpPr txBox="1"/>
          <p:nvPr/>
        </p:nvSpPr>
        <p:spPr>
          <a:xfrm>
            <a:off x="4169664" y="576072"/>
            <a:ext cx="7461504" cy="830997"/>
          </a:xfrm>
          <a:prstGeom prst="rect">
            <a:avLst/>
          </a:prstGeom>
          <a:noFill/>
        </p:spPr>
        <p:txBody>
          <a:bodyPr wrap="square" rtlCol="0">
            <a:spAutoFit/>
          </a:bodyPr>
          <a:lstStyle/>
          <a:p>
            <a:pPr algn="ctr"/>
            <a:r>
              <a:rPr lang="en-GB" sz="4800" b="1" dirty="0" smtClean="0"/>
              <a:t>NumberPlateDetection()</a:t>
            </a:r>
            <a:endParaRPr lang="en-US" sz="4800" dirty="0"/>
          </a:p>
        </p:txBody>
      </p:sp>
    </p:spTree>
    <p:extLst>
      <p:ext uri="{BB962C8B-B14F-4D97-AF65-F5344CB8AC3E}">
        <p14:creationId xmlns:p14="http://schemas.microsoft.com/office/powerpoint/2010/main" xmlns="" val="21942331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xmlns=""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534"/>
          <a:stretch/>
        </p:blipFill>
        <p:spPr>
          <a:xfrm rot="5400000" flipH="1" flipV="1">
            <a:off x="-1265719" y="2187575"/>
            <a:ext cx="6857999" cy="2482850"/>
          </a:xfrm>
          <a:prstGeom prst="rect">
            <a:avLst/>
          </a:prstGeom>
        </p:spPr>
      </p:pic>
      <p:sp>
        <p:nvSpPr>
          <p:cNvPr id="9" name="TextBox 8"/>
          <p:cNvSpPr txBox="1"/>
          <p:nvPr/>
        </p:nvSpPr>
        <p:spPr>
          <a:xfrm>
            <a:off x="4169664" y="347472"/>
            <a:ext cx="7461504" cy="830997"/>
          </a:xfrm>
          <a:prstGeom prst="rect">
            <a:avLst/>
          </a:prstGeom>
          <a:noFill/>
        </p:spPr>
        <p:txBody>
          <a:bodyPr wrap="square" rtlCol="0">
            <a:spAutoFit/>
          </a:bodyPr>
          <a:lstStyle/>
          <a:p>
            <a:pPr algn="ctr"/>
            <a:r>
              <a:rPr lang="en-GB" sz="4800" b="1" dirty="0" smtClean="0"/>
              <a:t>Original</a:t>
            </a:r>
            <a:endParaRPr lang="en-US" sz="4800" dirty="0"/>
          </a:p>
        </p:txBody>
      </p:sp>
      <p:pic>
        <p:nvPicPr>
          <p:cNvPr id="13" name="Content Placeholder 6" descr="original.png"/>
          <p:cNvPicPr>
            <a:picLocks noChangeAspect="1"/>
          </p:cNvPicPr>
          <p:nvPr/>
        </p:nvPicPr>
        <p:blipFill>
          <a:blip r:embed="rId3"/>
          <a:stretch>
            <a:fillRect/>
          </a:stretch>
        </p:blipFill>
        <p:spPr>
          <a:xfrm>
            <a:off x="4359956" y="1327507"/>
            <a:ext cx="6649420" cy="5530493"/>
          </a:xfrm>
          <a:prstGeom prst="rect">
            <a:avLst/>
          </a:prstGeom>
        </p:spPr>
      </p:pic>
    </p:spTree>
    <p:extLst>
      <p:ext uri="{BB962C8B-B14F-4D97-AF65-F5344CB8AC3E}">
        <p14:creationId xmlns:p14="http://schemas.microsoft.com/office/powerpoint/2010/main" xmlns="" val="21942331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xmlns=""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534"/>
          <a:stretch/>
        </p:blipFill>
        <p:spPr>
          <a:xfrm rot="5400000" flipH="1" flipV="1">
            <a:off x="-1265719" y="2187575"/>
            <a:ext cx="6857999" cy="2482850"/>
          </a:xfrm>
          <a:prstGeom prst="rect">
            <a:avLst/>
          </a:prstGeom>
        </p:spPr>
      </p:pic>
      <p:sp>
        <p:nvSpPr>
          <p:cNvPr id="9" name="TextBox 8"/>
          <p:cNvSpPr txBox="1"/>
          <p:nvPr/>
        </p:nvSpPr>
        <p:spPr>
          <a:xfrm>
            <a:off x="4169664" y="347472"/>
            <a:ext cx="7461504" cy="830997"/>
          </a:xfrm>
          <a:prstGeom prst="rect">
            <a:avLst/>
          </a:prstGeom>
          <a:noFill/>
        </p:spPr>
        <p:txBody>
          <a:bodyPr wrap="square" rtlCol="0">
            <a:spAutoFit/>
          </a:bodyPr>
          <a:lstStyle/>
          <a:p>
            <a:pPr algn="ctr"/>
            <a:r>
              <a:rPr lang="en-GB" sz="4800" b="1" dirty="0" smtClean="0"/>
              <a:t>rgb2gray()</a:t>
            </a:r>
            <a:endParaRPr lang="en-US" sz="4800" dirty="0"/>
          </a:p>
        </p:txBody>
      </p:sp>
      <p:pic>
        <p:nvPicPr>
          <p:cNvPr id="13" name="Content Placeholder 12" descr="toGray.png"/>
          <p:cNvPicPr>
            <a:picLocks noGrp="1" noChangeAspect="1"/>
          </p:cNvPicPr>
          <p:nvPr>
            <p:ph idx="1"/>
          </p:nvPr>
        </p:nvPicPr>
        <p:blipFill>
          <a:blip r:embed="rId3"/>
          <a:stretch>
            <a:fillRect/>
          </a:stretch>
        </p:blipFill>
        <p:spPr>
          <a:xfrm>
            <a:off x="4351556" y="1311536"/>
            <a:ext cx="6634425" cy="5546464"/>
          </a:xfrm>
        </p:spPr>
      </p:pic>
    </p:spTree>
    <p:extLst>
      <p:ext uri="{BB962C8B-B14F-4D97-AF65-F5344CB8AC3E}">
        <p14:creationId xmlns:p14="http://schemas.microsoft.com/office/powerpoint/2010/main" xmlns="" val="21942331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xmlns=""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534"/>
          <a:stretch/>
        </p:blipFill>
        <p:spPr>
          <a:xfrm rot="5400000" flipH="1" flipV="1">
            <a:off x="-1265719" y="2187575"/>
            <a:ext cx="6857999" cy="2482850"/>
          </a:xfrm>
          <a:prstGeom prst="rect">
            <a:avLst/>
          </a:prstGeom>
        </p:spPr>
      </p:pic>
      <p:sp>
        <p:nvSpPr>
          <p:cNvPr id="9" name="TextBox 8"/>
          <p:cNvSpPr txBox="1"/>
          <p:nvPr/>
        </p:nvSpPr>
        <p:spPr>
          <a:xfrm>
            <a:off x="4169664" y="347472"/>
            <a:ext cx="7461504" cy="830997"/>
          </a:xfrm>
          <a:prstGeom prst="rect">
            <a:avLst/>
          </a:prstGeom>
          <a:noFill/>
        </p:spPr>
        <p:txBody>
          <a:bodyPr wrap="square" rtlCol="0">
            <a:spAutoFit/>
          </a:bodyPr>
          <a:lstStyle/>
          <a:p>
            <a:pPr algn="ctr"/>
            <a:r>
              <a:rPr lang="en-GB" sz="4800" b="1" dirty="0" smtClean="0"/>
              <a:t>medfilt2()</a:t>
            </a:r>
            <a:endParaRPr lang="en-US" sz="4800" dirty="0"/>
          </a:p>
        </p:txBody>
      </p:sp>
      <p:pic>
        <p:nvPicPr>
          <p:cNvPr id="11" name="Content Placeholder 10" descr="medfil2.jpg"/>
          <p:cNvPicPr>
            <a:picLocks noGrp="1" noChangeAspect="1"/>
          </p:cNvPicPr>
          <p:nvPr>
            <p:ph idx="1"/>
          </p:nvPr>
        </p:nvPicPr>
        <p:blipFill>
          <a:blip r:embed="rId3"/>
          <a:stretch>
            <a:fillRect/>
          </a:stretch>
        </p:blipFill>
        <p:spPr>
          <a:xfrm>
            <a:off x="4623452" y="1524000"/>
            <a:ext cx="6297897" cy="5334000"/>
          </a:xfrm>
        </p:spPr>
      </p:pic>
    </p:spTree>
    <p:extLst>
      <p:ext uri="{BB962C8B-B14F-4D97-AF65-F5344CB8AC3E}">
        <p14:creationId xmlns:p14="http://schemas.microsoft.com/office/powerpoint/2010/main" xmlns="" val="21942331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xmlns=""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534"/>
          <a:stretch/>
        </p:blipFill>
        <p:spPr>
          <a:xfrm rot="5400000" flipH="1" flipV="1">
            <a:off x="-1265719" y="2187575"/>
            <a:ext cx="6857999" cy="2482850"/>
          </a:xfrm>
          <a:prstGeom prst="rect">
            <a:avLst/>
          </a:prstGeom>
        </p:spPr>
      </p:pic>
      <p:sp>
        <p:nvSpPr>
          <p:cNvPr id="9" name="TextBox 8"/>
          <p:cNvSpPr txBox="1"/>
          <p:nvPr/>
        </p:nvSpPr>
        <p:spPr>
          <a:xfrm>
            <a:off x="4178808" y="320040"/>
            <a:ext cx="7461504" cy="830997"/>
          </a:xfrm>
          <a:prstGeom prst="rect">
            <a:avLst/>
          </a:prstGeom>
          <a:noFill/>
        </p:spPr>
        <p:txBody>
          <a:bodyPr wrap="square" rtlCol="0">
            <a:spAutoFit/>
          </a:bodyPr>
          <a:lstStyle/>
          <a:p>
            <a:pPr algn="ctr"/>
            <a:r>
              <a:rPr lang="en-GB" sz="4800" b="1" dirty="0" smtClean="0"/>
              <a:t>imbinarize()</a:t>
            </a:r>
            <a:endParaRPr lang="en-US" sz="4800" dirty="0"/>
          </a:p>
        </p:txBody>
      </p:sp>
      <p:pic>
        <p:nvPicPr>
          <p:cNvPr id="13" name="Content Placeholder 12" descr="binarized.png"/>
          <p:cNvPicPr>
            <a:picLocks noGrp="1" noChangeAspect="1"/>
          </p:cNvPicPr>
          <p:nvPr>
            <p:ph idx="1"/>
          </p:nvPr>
        </p:nvPicPr>
        <p:blipFill>
          <a:blip r:embed="rId3"/>
          <a:stretch>
            <a:fillRect/>
          </a:stretch>
        </p:blipFill>
        <p:spPr>
          <a:xfrm>
            <a:off x="4608576" y="1376869"/>
            <a:ext cx="6574536" cy="5481131"/>
          </a:xfrm>
        </p:spPr>
      </p:pic>
    </p:spTree>
    <p:extLst>
      <p:ext uri="{BB962C8B-B14F-4D97-AF65-F5344CB8AC3E}">
        <p14:creationId xmlns:p14="http://schemas.microsoft.com/office/powerpoint/2010/main" xmlns="" val="21942331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xmlns=""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534"/>
          <a:stretch/>
        </p:blipFill>
        <p:spPr>
          <a:xfrm rot="5400000" flipH="1" flipV="1">
            <a:off x="-1265719" y="2187575"/>
            <a:ext cx="6857999" cy="2482850"/>
          </a:xfrm>
          <a:prstGeom prst="rect">
            <a:avLst/>
          </a:prstGeom>
        </p:spPr>
      </p:pic>
      <p:sp>
        <p:nvSpPr>
          <p:cNvPr id="9" name="TextBox 8"/>
          <p:cNvSpPr txBox="1"/>
          <p:nvPr/>
        </p:nvSpPr>
        <p:spPr>
          <a:xfrm>
            <a:off x="4169664" y="320040"/>
            <a:ext cx="7461504" cy="830997"/>
          </a:xfrm>
          <a:prstGeom prst="rect">
            <a:avLst/>
          </a:prstGeom>
          <a:noFill/>
        </p:spPr>
        <p:txBody>
          <a:bodyPr wrap="square" rtlCol="0">
            <a:spAutoFit/>
          </a:bodyPr>
          <a:lstStyle/>
          <a:p>
            <a:pPr algn="ctr"/>
            <a:r>
              <a:rPr lang="en-GB" sz="4800" b="1" dirty="0" smtClean="0"/>
              <a:t>edge()</a:t>
            </a:r>
            <a:endParaRPr lang="en-US" sz="4800" dirty="0"/>
          </a:p>
        </p:txBody>
      </p:sp>
      <p:pic>
        <p:nvPicPr>
          <p:cNvPr id="11" name="Content Placeholder 10" descr="edge.png"/>
          <p:cNvPicPr>
            <a:picLocks noGrp="1" noChangeAspect="1"/>
          </p:cNvPicPr>
          <p:nvPr>
            <p:ph idx="1"/>
          </p:nvPr>
        </p:nvPicPr>
        <p:blipFill>
          <a:blip r:embed="rId3"/>
          <a:stretch>
            <a:fillRect/>
          </a:stretch>
        </p:blipFill>
        <p:spPr>
          <a:xfrm>
            <a:off x="4750178" y="1541451"/>
            <a:ext cx="6368926" cy="5316549"/>
          </a:xfrm>
        </p:spPr>
      </p:pic>
    </p:spTree>
    <p:extLst>
      <p:ext uri="{BB962C8B-B14F-4D97-AF65-F5344CB8AC3E}">
        <p14:creationId xmlns:p14="http://schemas.microsoft.com/office/powerpoint/2010/main" xmlns="" val="21942331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xmlns=""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534"/>
          <a:stretch/>
        </p:blipFill>
        <p:spPr>
          <a:xfrm rot="5400000" flipH="1" flipV="1">
            <a:off x="-1265719" y="2187575"/>
            <a:ext cx="6857999" cy="2482850"/>
          </a:xfrm>
          <a:prstGeom prst="rect">
            <a:avLst/>
          </a:prstGeom>
        </p:spPr>
      </p:pic>
      <p:sp>
        <p:nvSpPr>
          <p:cNvPr id="9" name="TextBox 8"/>
          <p:cNvSpPr txBox="1"/>
          <p:nvPr/>
        </p:nvSpPr>
        <p:spPr>
          <a:xfrm>
            <a:off x="4178808" y="338328"/>
            <a:ext cx="7461504" cy="830997"/>
          </a:xfrm>
          <a:prstGeom prst="rect">
            <a:avLst/>
          </a:prstGeom>
          <a:noFill/>
        </p:spPr>
        <p:txBody>
          <a:bodyPr wrap="square" rtlCol="0">
            <a:spAutoFit/>
          </a:bodyPr>
          <a:lstStyle/>
          <a:p>
            <a:pPr algn="ctr"/>
            <a:r>
              <a:rPr lang="en-GB" sz="4800" b="1" dirty="0" smtClean="0"/>
              <a:t>imcrop()</a:t>
            </a:r>
            <a:endParaRPr lang="en-US" sz="4800" dirty="0"/>
          </a:p>
        </p:txBody>
      </p:sp>
      <p:pic>
        <p:nvPicPr>
          <p:cNvPr id="11" name="Content Placeholder 10" descr="cropped.png"/>
          <p:cNvPicPr>
            <a:picLocks noGrp="1" noChangeAspect="1"/>
          </p:cNvPicPr>
          <p:nvPr>
            <p:ph idx="1"/>
          </p:nvPr>
        </p:nvPicPr>
        <p:blipFill>
          <a:blip r:embed="rId3"/>
          <a:stretch>
            <a:fillRect/>
          </a:stretch>
        </p:blipFill>
        <p:spPr>
          <a:xfrm>
            <a:off x="3611880" y="1653254"/>
            <a:ext cx="8439223" cy="3601992"/>
          </a:xfrm>
        </p:spPr>
      </p:pic>
    </p:spTree>
    <p:extLst>
      <p:ext uri="{BB962C8B-B14F-4D97-AF65-F5344CB8AC3E}">
        <p14:creationId xmlns:p14="http://schemas.microsoft.com/office/powerpoint/2010/main" xmlns="" val="21942331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xmlns=""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534"/>
          <a:stretch/>
        </p:blipFill>
        <p:spPr>
          <a:xfrm rot="5400000" flipH="1" flipV="1">
            <a:off x="-1265719" y="2187575"/>
            <a:ext cx="6857999" cy="2482850"/>
          </a:xfrm>
          <a:prstGeom prst="rect">
            <a:avLst/>
          </a:prstGeom>
        </p:spPr>
      </p:pic>
      <p:sp>
        <p:nvSpPr>
          <p:cNvPr id="9" name="TextBox 8"/>
          <p:cNvSpPr txBox="1"/>
          <p:nvPr/>
        </p:nvSpPr>
        <p:spPr>
          <a:xfrm>
            <a:off x="4178808" y="320040"/>
            <a:ext cx="7461504" cy="830997"/>
          </a:xfrm>
          <a:prstGeom prst="rect">
            <a:avLst/>
          </a:prstGeom>
          <a:noFill/>
        </p:spPr>
        <p:txBody>
          <a:bodyPr wrap="square" rtlCol="0">
            <a:spAutoFit/>
          </a:bodyPr>
          <a:lstStyle/>
          <a:p>
            <a:pPr algn="ctr"/>
            <a:r>
              <a:rPr lang="en-GB" sz="4800" b="1" dirty="0" smtClean="0"/>
              <a:t>bwareaopen()</a:t>
            </a:r>
            <a:endParaRPr lang="en-US" sz="4800" dirty="0"/>
          </a:p>
        </p:txBody>
      </p:sp>
      <p:pic>
        <p:nvPicPr>
          <p:cNvPr id="11" name="Content Placeholder 10" descr="bwareaopen.png"/>
          <p:cNvPicPr>
            <a:picLocks noGrp="1" noChangeAspect="1"/>
          </p:cNvPicPr>
          <p:nvPr>
            <p:ph idx="1"/>
          </p:nvPr>
        </p:nvPicPr>
        <p:blipFill>
          <a:blip r:embed="rId3"/>
          <a:stretch>
            <a:fillRect/>
          </a:stretch>
        </p:blipFill>
        <p:spPr>
          <a:xfrm>
            <a:off x="3616918" y="1748504"/>
            <a:ext cx="8416585" cy="3590951"/>
          </a:xfrm>
        </p:spPr>
      </p:pic>
    </p:spTree>
    <p:extLst>
      <p:ext uri="{BB962C8B-B14F-4D97-AF65-F5344CB8AC3E}">
        <p14:creationId xmlns:p14="http://schemas.microsoft.com/office/powerpoint/2010/main" xmlns="" val="21942331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xmlns=""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534"/>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xmlns="" id="{9F541FAF-730D-47FE-9638-C05616C31320}"/>
              </a:ext>
            </a:extLst>
          </p:cNvPr>
          <p:cNvSpPr>
            <a:spLocks noGrp="1"/>
          </p:cNvSpPr>
          <p:nvPr>
            <p:ph idx="1"/>
          </p:nvPr>
        </p:nvSpPr>
        <p:spPr>
          <a:xfrm>
            <a:off x="4090507" y="1764792"/>
            <a:ext cx="7454077" cy="4425696"/>
          </a:xfrm>
        </p:spPr>
        <p:txBody>
          <a:bodyPr>
            <a:normAutofit/>
          </a:bodyPr>
          <a:lstStyle/>
          <a:p>
            <a:r>
              <a:rPr lang="en-GB" sz="2400" dirty="0" smtClean="0"/>
              <a:t>Now the resulting image is divided into small bounding boxes which are stored in a matrix. This is done by measuring the properties of the image using </a:t>
            </a:r>
            <a:r>
              <a:rPr lang="en-GB" sz="2400" b="1" dirty="0" smtClean="0"/>
              <a:t>regionprops() </a:t>
            </a:r>
            <a:r>
              <a:rPr lang="en-GB" sz="2400" dirty="0" smtClean="0"/>
              <a:t>with the help of the arguement ‘BoundingBox’.</a:t>
            </a:r>
          </a:p>
          <a:p>
            <a:r>
              <a:rPr lang="en-US" dirty="0" smtClean="0"/>
              <a:t>Now all the elements of the matrix are sent to </a:t>
            </a:r>
            <a:r>
              <a:rPr lang="en-US" b="1" dirty="0" smtClean="0"/>
              <a:t>DetectLetters() </a:t>
            </a:r>
            <a:r>
              <a:rPr lang="en-US" dirty="0" smtClean="0"/>
              <a:t>for identification and are appended one by one in the array plateNumber.</a:t>
            </a:r>
          </a:p>
          <a:p>
            <a:r>
              <a:rPr lang="en-US" dirty="0" smtClean="0"/>
              <a:t>The final plate number is then stored in the variable plateNumber for future use.</a:t>
            </a:r>
          </a:p>
        </p:txBody>
      </p:sp>
      <p:sp>
        <p:nvSpPr>
          <p:cNvPr id="7" name="Title 1">
            <a:extLst>
              <a:ext uri="{FF2B5EF4-FFF2-40B4-BE49-F238E27FC236}">
                <a16:creationId xmlns:a16="http://schemas.microsoft.com/office/drawing/2014/main" xmlns="" id="{A389EA88-8D83-4F3F-A4C1-4B16E2377F9E}"/>
              </a:ext>
            </a:extLst>
          </p:cNvPr>
          <p:cNvSpPr>
            <a:spLocks noGrp="1"/>
          </p:cNvSpPr>
          <p:nvPr>
            <p:ph type="title"/>
          </p:nvPr>
        </p:nvSpPr>
        <p:spPr>
          <a:xfrm>
            <a:off x="4117939" y="334605"/>
            <a:ext cx="7434070" cy="1474330"/>
          </a:xfrm>
        </p:spPr>
        <p:txBody>
          <a:bodyPr>
            <a:normAutofit/>
          </a:bodyPr>
          <a:lstStyle/>
          <a:p>
            <a:pPr algn="ctr"/>
            <a:r>
              <a:rPr lang="en-US" b="1" u="sng" dirty="0" smtClean="0"/>
              <a:t>Identifying characters</a:t>
            </a:r>
            <a:endParaRPr lang="en-US" b="1" u="sng" dirty="0"/>
          </a:p>
        </p:txBody>
      </p:sp>
    </p:spTree>
    <p:extLst>
      <p:ext uri="{BB962C8B-B14F-4D97-AF65-F5344CB8AC3E}">
        <p14:creationId xmlns:p14="http://schemas.microsoft.com/office/powerpoint/2010/main" xmlns="" val="21942331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xmlns=""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534"/>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xmlns="" id="{9F541FAF-730D-47FE-9638-C05616C31320}"/>
              </a:ext>
            </a:extLst>
          </p:cNvPr>
          <p:cNvSpPr>
            <a:spLocks noGrp="1"/>
          </p:cNvSpPr>
          <p:nvPr>
            <p:ph idx="1"/>
          </p:nvPr>
        </p:nvSpPr>
        <p:spPr>
          <a:xfrm>
            <a:off x="4090507" y="1874520"/>
            <a:ext cx="7454077" cy="4425696"/>
          </a:xfrm>
        </p:spPr>
        <p:txBody>
          <a:bodyPr>
            <a:normAutofit/>
          </a:bodyPr>
          <a:lstStyle/>
          <a:p>
            <a:r>
              <a:rPr lang="en-US" dirty="0" smtClean="0"/>
              <a:t>Now the plateNumber is looked up in the already created database of registered vehicle numbers.</a:t>
            </a:r>
          </a:p>
          <a:p>
            <a:r>
              <a:rPr lang="en-US" dirty="0" smtClean="0"/>
              <a:t>The registered numbers are stored in an excel file with the .xlsx extension which is accesed in MATLAB using the </a:t>
            </a:r>
            <a:r>
              <a:rPr lang="en-US" b="1" dirty="0" smtClean="0"/>
              <a:t>xlsread() </a:t>
            </a:r>
            <a:r>
              <a:rPr lang="en-US" dirty="0" smtClean="0"/>
              <a:t>function.</a:t>
            </a:r>
          </a:p>
          <a:p>
            <a:r>
              <a:rPr lang="en-US" dirty="0" smtClean="0"/>
              <a:t>Now if the plateNumber is found in the database, acces is granted to the vehicle and the boom barrier is opened. Otherwise, access is denied and the boom barrier remains closed.</a:t>
            </a:r>
          </a:p>
          <a:p>
            <a:endParaRPr lang="en-US" dirty="0" smtClean="0"/>
          </a:p>
        </p:txBody>
      </p:sp>
      <p:sp>
        <p:nvSpPr>
          <p:cNvPr id="7" name="Title 1">
            <a:extLst>
              <a:ext uri="{FF2B5EF4-FFF2-40B4-BE49-F238E27FC236}">
                <a16:creationId xmlns:a16="http://schemas.microsoft.com/office/drawing/2014/main" xmlns="" id="{A389EA88-8D83-4F3F-A4C1-4B16E2377F9E}"/>
              </a:ext>
            </a:extLst>
          </p:cNvPr>
          <p:cNvSpPr>
            <a:spLocks noGrp="1"/>
          </p:cNvSpPr>
          <p:nvPr>
            <p:ph type="title"/>
          </p:nvPr>
        </p:nvSpPr>
        <p:spPr>
          <a:xfrm>
            <a:off x="4117939" y="334605"/>
            <a:ext cx="7434070" cy="1474330"/>
          </a:xfrm>
        </p:spPr>
        <p:txBody>
          <a:bodyPr>
            <a:normAutofit/>
          </a:bodyPr>
          <a:lstStyle/>
          <a:p>
            <a:pPr algn="ctr"/>
            <a:r>
              <a:rPr lang="en-US" b="1" u="sng" dirty="0" smtClean="0"/>
              <a:t>Providing access to vehicles</a:t>
            </a:r>
            <a:endParaRPr lang="en-US" b="1" u="sng" dirty="0"/>
          </a:p>
        </p:txBody>
      </p:sp>
    </p:spTree>
    <p:extLst>
      <p:ext uri="{BB962C8B-B14F-4D97-AF65-F5344CB8AC3E}">
        <p14:creationId xmlns:p14="http://schemas.microsoft.com/office/powerpoint/2010/main" xmlns="" val="21942331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xmlns=""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xmlns="" id="{A389EA88-8D83-4F3F-A4C1-4B16E2377F9E}"/>
              </a:ext>
            </a:extLst>
          </p:cNvPr>
          <p:cNvSpPr>
            <a:spLocks noGrp="1"/>
          </p:cNvSpPr>
          <p:nvPr>
            <p:ph type="title"/>
          </p:nvPr>
        </p:nvSpPr>
        <p:spPr>
          <a:xfrm>
            <a:off x="4120987" y="449413"/>
            <a:ext cx="7434070" cy="1474330"/>
          </a:xfrm>
        </p:spPr>
        <p:txBody>
          <a:bodyPr>
            <a:normAutofit/>
          </a:bodyPr>
          <a:lstStyle/>
          <a:p>
            <a:pPr algn="ctr"/>
            <a:r>
              <a:rPr lang="en-US" b="1" u="sng" dirty="0" smtClean="0"/>
              <a:t>Contents</a:t>
            </a:r>
            <a:endParaRPr lang="en-US" b="1" u="sng" dirty="0"/>
          </a:p>
        </p:txBody>
      </p:sp>
      <p:sp>
        <p:nvSpPr>
          <p:cNvPr id="3" name="Content Placeholder 2">
            <a:extLst>
              <a:ext uri="{FF2B5EF4-FFF2-40B4-BE49-F238E27FC236}">
                <a16:creationId xmlns:a16="http://schemas.microsoft.com/office/drawing/2014/main" xmlns="" id="{9F541FAF-730D-47FE-9638-C05616C31320}"/>
              </a:ext>
            </a:extLst>
          </p:cNvPr>
          <p:cNvSpPr>
            <a:spLocks noGrp="1"/>
          </p:cNvSpPr>
          <p:nvPr>
            <p:ph idx="1"/>
          </p:nvPr>
        </p:nvSpPr>
        <p:spPr>
          <a:xfrm>
            <a:off x="4090507" y="1991360"/>
            <a:ext cx="7454077" cy="4227325"/>
          </a:xfrm>
        </p:spPr>
        <p:txBody>
          <a:bodyPr>
            <a:normAutofit/>
          </a:bodyPr>
          <a:lstStyle/>
          <a:p>
            <a:pPr marL="457200" indent="-457200">
              <a:buFont typeface="+mj-lt"/>
              <a:buAutoNum type="arabicPeriod"/>
            </a:pPr>
            <a:r>
              <a:rPr lang="en-GB" sz="2400" dirty="0" smtClean="0"/>
              <a:t>Problem Statement</a:t>
            </a:r>
          </a:p>
          <a:p>
            <a:pPr marL="457200" indent="-457200">
              <a:buFont typeface="+mj-lt"/>
              <a:buAutoNum type="arabicPeriod"/>
            </a:pPr>
            <a:r>
              <a:rPr lang="en-GB" sz="2400" dirty="0" smtClean="0"/>
              <a:t>Objective</a:t>
            </a:r>
          </a:p>
          <a:p>
            <a:pPr marL="457200" indent="-457200">
              <a:buFont typeface="+mj-lt"/>
              <a:buAutoNum type="arabicPeriod"/>
            </a:pPr>
            <a:r>
              <a:rPr lang="en-GB" sz="2400" dirty="0" smtClean="0"/>
              <a:t>Overview</a:t>
            </a:r>
          </a:p>
          <a:p>
            <a:pPr marL="457200" indent="-457200">
              <a:buFont typeface="+mj-lt"/>
              <a:buAutoNum type="arabicPeriod"/>
            </a:pPr>
            <a:r>
              <a:rPr lang="en-GB" sz="2400" dirty="0" smtClean="0"/>
              <a:t>Functions Created</a:t>
            </a:r>
          </a:p>
          <a:p>
            <a:pPr marL="457200" indent="-457200">
              <a:buFont typeface="+mj-lt"/>
              <a:buAutoNum type="arabicPeriod"/>
            </a:pPr>
            <a:r>
              <a:rPr lang="en-GB" sz="2400" dirty="0" smtClean="0"/>
              <a:t>Workflow</a:t>
            </a:r>
          </a:p>
          <a:p>
            <a:pPr marL="457200" indent="-457200">
              <a:buFont typeface="+mj-lt"/>
              <a:buAutoNum type="arabicPeriod"/>
            </a:pPr>
            <a:r>
              <a:rPr lang="en-GB" sz="2400" dirty="0" smtClean="0"/>
              <a:t>Automated Boom Barrier</a:t>
            </a:r>
          </a:p>
          <a:p>
            <a:pPr marL="457200" indent="-457200">
              <a:buFont typeface="+mj-lt"/>
              <a:buAutoNum type="arabicPeriod"/>
            </a:pPr>
            <a:r>
              <a:rPr lang="en-GB" sz="2400" dirty="0" smtClean="0"/>
              <a:t>Database Creation</a:t>
            </a:r>
          </a:p>
          <a:p>
            <a:pPr marL="457200" indent="-457200">
              <a:buFont typeface="+mj-lt"/>
              <a:buAutoNum type="arabicPeriod"/>
            </a:pPr>
            <a:r>
              <a:rPr lang="en-GB" sz="2400" dirty="0" smtClean="0"/>
              <a:t>Working</a:t>
            </a:r>
          </a:p>
        </p:txBody>
      </p:sp>
    </p:spTree>
    <p:extLst>
      <p:ext uri="{BB962C8B-B14F-4D97-AF65-F5344CB8AC3E}">
        <p14:creationId xmlns:p14="http://schemas.microsoft.com/office/powerpoint/2010/main" xmlns="" val="21942331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xmlns=""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534"/>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xmlns="" id="{9F541FAF-730D-47FE-9638-C05616C31320}"/>
              </a:ext>
            </a:extLst>
          </p:cNvPr>
          <p:cNvSpPr>
            <a:spLocks noGrp="1"/>
          </p:cNvSpPr>
          <p:nvPr>
            <p:ph idx="1"/>
          </p:nvPr>
        </p:nvSpPr>
        <p:spPr>
          <a:xfrm>
            <a:off x="4090507" y="1874520"/>
            <a:ext cx="7454077" cy="4425696"/>
          </a:xfrm>
        </p:spPr>
        <p:txBody>
          <a:bodyPr>
            <a:normAutofit/>
          </a:bodyPr>
          <a:lstStyle/>
          <a:p>
            <a:r>
              <a:rPr lang="en-US" dirty="0" smtClean="0"/>
              <a:t>The boom barrier is essentially an arm connected to an SG90 servo motor controlled by an arduino board.</a:t>
            </a:r>
          </a:p>
          <a:p>
            <a:r>
              <a:rPr lang="en-US" dirty="0" smtClean="0"/>
              <a:t>This process is achieved by the </a:t>
            </a:r>
            <a:r>
              <a:rPr lang="en-US" b="1" dirty="0" smtClean="0"/>
              <a:t>writePosition()</a:t>
            </a:r>
            <a:r>
              <a:rPr lang="en-US" dirty="0" smtClean="0"/>
              <a:t> function which takes the angle of the servo motor as an argument. </a:t>
            </a:r>
          </a:p>
          <a:p>
            <a:r>
              <a:rPr lang="en-US" dirty="0" smtClean="0"/>
              <a:t>The value of the angle varies between 0 and 1, i.e. 0 and 180 degrees. </a:t>
            </a:r>
          </a:p>
        </p:txBody>
      </p:sp>
      <p:sp>
        <p:nvSpPr>
          <p:cNvPr id="7" name="Title 1">
            <a:extLst>
              <a:ext uri="{FF2B5EF4-FFF2-40B4-BE49-F238E27FC236}">
                <a16:creationId xmlns:a16="http://schemas.microsoft.com/office/drawing/2014/main" xmlns="" id="{A389EA88-8D83-4F3F-A4C1-4B16E2377F9E}"/>
              </a:ext>
            </a:extLst>
          </p:cNvPr>
          <p:cNvSpPr>
            <a:spLocks noGrp="1"/>
          </p:cNvSpPr>
          <p:nvPr>
            <p:ph type="title"/>
          </p:nvPr>
        </p:nvSpPr>
        <p:spPr>
          <a:xfrm>
            <a:off x="4117939" y="334605"/>
            <a:ext cx="7434070" cy="1474330"/>
          </a:xfrm>
        </p:spPr>
        <p:txBody>
          <a:bodyPr>
            <a:normAutofit/>
          </a:bodyPr>
          <a:lstStyle/>
          <a:p>
            <a:pPr algn="ctr"/>
            <a:r>
              <a:rPr lang="en-US" b="1" u="sng" dirty="0" smtClean="0"/>
              <a:t>Automated boom barrier</a:t>
            </a:r>
            <a:endParaRPr lang="en-US" b="1" u="sng" dirty="0"/>
          </a:p>
        </p:txBody>
      </p:sp>
    </p:spTree>
    <p:extLst>
      <p:ext uri="{BB962C8B-B14F-4D97-AF65-F5344CB8AC3E}">
        <p14:creationId xmlns:p14="http://schemas.microsoft.com/office/powerpoint/2010/main" xmlns="" val="21942331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xmlns=""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534"/>
          <a:stretch/>
        </p:blipFill>
        <p:spPr>
          <a:xfrm rot="5400000" flipH="1" flipV="1">
            <a:off x="-1265719" y="2187575"/>
            <a:ext cx="6857999" cy="2482850"/>
          </a:xfrm>
          <a:prstGeom prst="rect">
            <a:avLst/>
          </a:prstGeom>
        </p:spPr>
      </p:pic>
      <p:sp>
        <p:nvSpPr>
          <p:cNvPr id="7" name="Title 1">
            <a:extLst>
              <a:ext uri="{FF2B5EF4-FFF2-40B4-BE49-F238E27FC236}">
                <a16:creationId xmlns:a16="http://schemas.microsoft.com/office/drawing/2014/main" xmlns="" id="{A389EA88-8D83-4F3F-A4C1-4B16E2377F9E}"/>
              </a:ext>
            </a:extLst>
          </p:cNvPr>
          <p:cNvSpPr>
            <a:spLocks noGrp="1"/>
          </p:cNvSpPr>
          <p:nvPr>
            <p:ph type="title"/>
          </p:nvPr>
        </p:nvSpPr>
        <p:spPr>
          <a:xfrm>
            <a:off x="4117939" y="407757"/>
            <a:ext cx="7434070" cy="1474330"/>
          </a:xfrm>
        </p:spPr>
        <p:txBody>
          <a:bodyPr>
            <a:normAutofit/>
          </a:bodyPr>
          <a:lstStyle/>
          <a:p>
            <a:pPr algn="ctr"/>
            <a:r>
              <a:rPr lang="en-US" b="1" u="sng" dirty="0" smtClean="0"/>
              <a:t>Circuit diagram for boom barrier</a:t>
            </a:r>
            <a:endParaRPr lang="en-US" b="1" u="sng" dirty="0"/>
          </a:p>
        </p:txBody>
      </p:sp>
      <p:pic>
        <p:nvPicPr>
          <p:cNvPr id="15" name="Content Placeholder 4">
            <a:extLst>
              <a:ext uri="{FF2B5EF4-FFF2-40B4-BE49-F238E27FC236}">
                <a16:creationId xmlns="" xmlns:a16="http://schemas.microsoft.com/office/drawing/2014/main" id="{DDD266D3-5774-4AA9-80D3-5DC6A3D39DA8}"/>
              </a:ext>
            </a:extLst>
          </p:cNvPr>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3754183" y="2212213"/>
            <a:ext cx="8048626" cy="4024313"/>
          </a:xfrm>
        </p:spPr>
      </p:pic>
    </p:spTree>
    <p:extLst>
      <p:ext uri="{BB962C8B-B14F-4D97-AF65-F5344CB8AC3E}">
        <p14:creationId xmlns:p14="http://schemas.microsoft.com/office/powerpoint/2010/main" xmlns="" val="21942331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xmlns=""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534"/>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xmlns="" id="{9F541FAF-730D-47FE-9638-C05616C31320}"/>
              </a:ext>
            </a:extLst>
          </p:cNvPr>
          <p:cNvSpPr>
            <a:spLocks noGrp="1"/>
          </p:cNvSpPr>
          <p:nvPr>
            <p:ph idx="1"/>
          </p:nvPr>
        </p:nvSpPr>
        <p:spPr>
          <a:xfrm>
            <a:off x="4090507" y="1764792"/>
            <a:ext cx="7454077" cy="4425696"/>
          </a:xfrm>
        </p:spPr>
        <p:txBody>
          <a:bodyPr>
            <a:normAutofit/>
          </a:bodyPr>
          <a:lstStyle/>
          <a:p>
            <a:r>
              <a:rPr lang="en-US" dirty="0" smtClean="0"/>
              <a:t>All the detected plate numbers are then one by one appended in a matrix.</a:t>
            </a:r>
          </a:p>
          <a:p>
            <a:r>
              <a:rPr lang="en-US" dirty="0" smtClean="0"/>
              <a:t>Also each time a vehicle passes, the date and time of arrival is stored in a variable using </a:t>
            </a:r>
            <a:r>
              <a:rPr lang="en-US" b="1" dirty="0" smtClean="0"/>
              <a:t>datetime(‘now’) </a:t>
            </a:r>
            <a:r>
              <a:rPr lang="en-US" dirty="0" smtClean="0"/>
              <a:t>function.  This variable is apended in another matrix</a:t>
            </a:r>
          </a:p>
          <a:p>
            <a:r>
              <a:rPr lang="en-US" dirty="0" smtClean="0"/>
              <a:t>Now both matrices are compiled together and saved in an excel sheet using the </a:t>
            </a:r>
            <a:r>
              <a:rPr lang="en-US" b="1" dirty="0" smtClean="0"/>
              <a:t>xlswrite(filname,matrixname,sheet,cell) </a:t>
            </a:r>
            <a:r>
              <a:rPr lang="en-US" dirty="0" smtClean="0"/>
              <a:t>function.</a:t>
            </a:r>
          </a:p>
        </p:txBody>
      </p:sp>
      <p:sp>
        <p:nvSpPr>
          <p:cNvPr id="7" name="Title 1">
            <a:extLst>
              <a:ext uri="{FF2B5EF4-FFF2-40B4-BE49-F238E27FC236}">
                <a16:creationId xmlns:a16="http://schemas.microsoft.com/office/drawing/2014/main" xmlns="" id="{A389EA88-8D83-4F3F-A4C1-4B16E2377F9E}"/>
              </a:ext>
            </a:extLst>
          </p:cNvPr>
          <p:cNvSpPr>
            <a:spLocks noGrp="1"/>
          </p:cNvSpPr>
          <p:nvPr>
            <p:ph type="title"/>
          </p:nvPr>
        </p:nvSpPr>
        <p:spPr>
          <a:xfrm>
            <a:off x="4117939" y="334605"/>
            <a:ext cx="7434070" cy="1474330"/>
          </a:xfrm>
        </p:spPr>
        <p:txBody>
          <a:bodyPr>
            <a:normAutofit/>
          </a:bodyPr>
          <a:lstStyle/>
          <a:p>
            <a:pPr algn="ctr"/>
            <a:r>
              <a:rPr lang="en-US" b="1" u="sng" dirty="0" smtClean="0"/>
              <a:t>Database creation</a:t>
            </a:r>
            <a:endParaRPr lang="en-US" b="1" u="sng" dirty="0"/>
          </a:p>
        </p:txBody>
      </p:sp>
    </p:spTree>
    <p:extLst>
      <p:ext uri="{BB962C8B-B14F-4D97-AF65-F5344CB8AC3E}">
        <p14:creationId xmlns:p14="http://schemas.microsoft.com/office/powerpoint/2010/main" xmlns="" val="21942331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xmlns=""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534"/>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xmlns="" id="{9F541FAF-730D-47FE-9638-C05616C31320}"/>
              </a:ext>
            </a:extLst>
          </p:cNvPr>
          <p:cNvSpPr>
            <a:spLocks noGrp="1"/>
          </p:cNvSpPr>
          <p:nvPr>
            <p:ph idx="1"/>
          </p:nvPr>
        </p:nvSpPr>
        <p:spPr>
          <a:xfrm>
            <a:off x="4090507" y="1764792"/>
            <a:ext cx="7454077" cy="4425696"/>
          </a:xfrm>
        </p:spPr>
        <p:txBody>
          <a:bodyPr>
            <a:normAutofit/>
          </a:bodyPr>
          <a:lstStyle/>
          <a:p>
            <a:pPr>
              <a:buNone/>
            </a:pPr>
            <a:r>
              <a:rPr lang="en-US" dirty="0" smtClean="0"/>
              <a:t>The real time working of the model is shown in a</a:t>
            </a:r>
          </a:p>
          <a:p>
            <a:pPr>
              <a:buNone/>
            </a:pPr>
            <a:r>
              <a:rPr lang="en-US" dirty="0" smtClean="0"/>
              <a:t>video on the next slide.</a:t>
            </a:r>
          </a:p>
        </p:txBody>
      </p:sp>
      <p:sp>
        <p:nvSpPr>
          <p:cNvPr id="7" name="Title 1">
            <a:extLst>
              <a:ext uri="{FF2B5EF4-FFF2-40B4-BE49-F238E27FC236}">
                <a16:creationId xmlns:a16="http://schemas.microsoft.com/office/drawing/2014/main" xmlns="" id="{A389EA88-8D83-4F3F-A4C1-4B16E2377F9E}"/>
              </a:ext>
            </a:extLst>
          </p:cNvPr>
          <p:cNvSpPr>
            <a:spLocks noGrp="1"/>
          </p:cNvSpPr>
          <p:nvPr>
            <p:ph type="title"/>
          </p:nvPr>
        </p:nvSpPr>
        <p:spPr>
          <a:xfrm>
            <a:off x="4117939" y="334605"/>
            <a:ext cx="7434070" cy="1474330"/>
          </a:xfrm>
        </p:spPr>
        <p:txBody>
          <a:bodyPr>
            <a:normAutofit/>
          </a:bodyPr>
          <a:lstStyle/>
          <a:p>
            <a:pPr algn="ctr"/>
            <a:r>
              <a:rPr lang="en-US" b="1" u="sng" dirty="0" smtClean="0"/>
              <a:t>Working</a:t>
            </a:r>
            <a:endParaRPr lang="en-US" b="1" u="sng" dirty="0"/>
          </a:p>
        </p:txBody>
      </p:sp>
    </p:spTree>
    <p:extLst>
      <p:ext uri="{BB962C8B-B14F-4D97-AF65-F5344CB8AC3E}">
        <p14:creationId xmlns:p14="http://schemas.microsoft.com/office/powerpoint/2010/main" xmlns="" val="21942331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advideo.mp4">
            <a:hlinkClick r:id="" action="ppaction://media"/>
          </p:cNvPr>
          <p:cNvPicPr>
            <a:picLocks noRot="1" noChangeAspect="1"/>
          </p:cNvPicPr>
          <p:nvPr>
            <a:videoFile r:link="rId1"/>
          </p:nvPr>
        </p:nvPicPr>
        <p:blipFill>
          <a:blip r:embed="rId3"/>
          <a:stretch>
            <a:fillRect/>
          </a:stretch>
        </p:blipFill>
        <p:spPr>
          <a:xfrm>
            <a:off x="1427480" y="-72390"/>
            <a:ext cx="9337040" cy="700278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p:cTn id="7" fill="hold" display="0">
                  <p:stCondLst>
                    <p:cond delay="indefinite"/>
                  </p:stCondLst>
                  <p:endCondLst>
                    <p:cond evt="onNext" delay="0">
                      <p:tgtEl>
                        <p:sldTgt/>
                      </p:tgtEl>
                    </p:cond>
                    <p:cond evt="onPrev" delay="0">
                      <p:tgtEl>
                        <p:sldTgt/>
                      </p:tgtEl>
                    </p:cond>
                  </p:endCondLst>
                </p:cTn>
                <p:tgtEl>
                  <p:spTgt spid="3"/>
                </p:tgtEl>
              </p:cMediaNode>
            </p:vide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xmlns=""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534"/>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xmlns="" id="{9F541FAF-730D-47FE-9638-C05616C31320}"/>
              </a:ext>
            </a:extLst>
          </p:cNvPr>
          <p:cNvSpPr>
            <a:spLocks noGrp="1"/>
          </p:cNvSpPr>
          <p:nvPr>
            <p:ph idx="1"/>
          </p:nvPr>
        </p:nvSpPr>
        <p:spPr>
          <a:xfrm>
            <a:off x="4090507" y="1764792"/>
            <a:ext cx="7454077" cy="4425696"/>
          </a:xfrm>
        </p:spPr>
        <p:txBody>
          <a:bodyPr>
            <a:normAutofit/>
          </a:bodyPr>
          <a:lstStyle/>
          <a:p>
            <a:pPr marL="457200" indent="-457200">
              <a:buNone/>
            </a:pPr>
            <a:r>
              <a:rPr lang="en-US" dirty="0" smtClean="0"/>
              <a:t>The project we made has an accuracy of around</a:t>
            </a:r>
          </a:p>
          <a:p>
            <a:pPr marL="457200" indent="-457200">
              <a:buNone/>
            </a:pPr>
            <a:r>
              <a:rPr lang="en-US" dirty="0" smtClean="0"/>
              <a:t>92.22%. This project has a great scope of</a:t>
            </a:r>
          </a:p>
          <a:p>
            <a:pPr marL="457200" indent="-457200">
              <a:buNone/>
            </a:pPr>
            <a:r>
              <a:rPr lang="en-US" dirty="0" smtClean="0"/>
              <a:t>improvement and these have been mentioned in the</a:t>
            </a:r>
          </a:p>
          <a:p>
            <a:pPr marL="457200" indent="-457200">
              <a:buNone/>
            </a:pPr>
            <a:r>
              <a:rPr lang="en-US" dirty="0" smtClean="0"/>
              <a:t>following slides.</a:t>
            </a:r>
            <a:endParaRPr lang="en-US" dirty="0" smtClean="0"/>
          </a:p>
        </p:txBody>
      </p:sp>
      <p:sp>
        <p:nvSpPr>
          <p:cNvPr id="7" name="Title 1">
            <a:extLst>
              <a:ext uri="{FF2B5EF4-FFF2-40B4-BE49-F238E27FC236}">
                <a16:creationId xmlns:a16="http://schemas.microsoft.com/office/drawing/2014/main" xmlns="" id="{A389EA88-8D83-4F3F-A4C1-4B16E2377F9E}"/>
              </a:ext>
            </a:extLst>
          </p:cNvPr>
          <p:cNvSpPr>
            <a:spLocks noGrp="1"/>
          </p:cNvSpPr>
          <p:nvPr>
            <p:ph type="title"/>
          </p:nvPr>
        </p:nvSpPr>
        <p:spPr>
          <a:xfrm>
            <a:off x="4117939" y="334605"/>
            <a:ext cx="7434070" cy="1474330"/>
          </a:xfrm>
        </p:spPr>
        <p:txBody>
          <a:bodyPr>
            <a:normAutofit/>
          </a:bodyPr>
          <a:lstStyle/>
          <a:p>
            <a:pPr algn="ctr"/>
            <a:r>
              <a:rPr lang="en-US" b="1" u="sng" dirty="0" smtClean="0"/>
              <a:t>Scope of improvement</a:t>
            </a:r>
            <a:endParaRPr lang="en-US" b="1" u="sng" dirty="0"/>
          </a:p>
        </p:txBody>
      </p:sp>
    </p:spTree>
    <p:extLst>
      <p:ext uri="{BB962C8B-B14F-4D97-AF65-F5344CB8AC3E}">
        <p14:creationId xmlns:p14="http://schemas.microsoft.com/office/powerpoint/2010/main" xmlns="" val="21942331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xmlns=""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534"/>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xmlns="" id="{9F541FAF-730D-47FE-9638-C05616C31320}"/>
              </a:ext>
            </a:extLst>
          </p:cNvPr>
          <p:cNvSpPr>
            <a:spLocks noGrp="1"/>
          </p:cNvSpPr>
          <p:nvPr>
            <p:ph idx="1"/>
          </p:nvPr>
        </p:nvSpPr>
        <p:spPr>
          <a:xfrm>
            <a:off x="4090507" y="1764792"/>
            <a:ext cx="7454077" cy="4425696"/>
          </a:xfrm>
        </p:spPr>
        <p:txBody>
          <a:bodyPr>
            <a:normAutofit/>
          </a:bodyPr>
          <a:lstStyle/>
          <a:p>
            <a:pPr marL="457200" indent="-457200">
              <a:buFont typeface="+mj-lt"/>
              <a:buAutoNum type="arabicPeriod"/>
            </a:pPr>
            <a:r>
              <a:rPr lang="en-US" dirty="0" smtClean="0"/>
              <a:t>Tolerance to brightness</a:t>
            </a:r>
          </a:p>
        </p:txBody>
      </p:sp>
      <p:sp>
        <p:nvSpPr>
          <p:cNvPr id="7" name="Title 1">
            <a:extLst>
              <a:ext uri="{FF2B5EF4-FFF2-40B4-BE49-F238E27FC236}">
                <a16:creationId xmlns:a16="http://schemas.microsoft.com/office/drawing/2014/main" xmlns="" id="{A389EA88-8D83-4F3F-A4C1-4B16E2377F9E}"/>
              </a:ext>
            </a:extLst>
          </p:cNvPr>
          <p:cNvSpPr>
            <a:spLocks noGrp="1"/>
          </p:cNvSpPr>
          <p:nvPr>
            <p:ph type="title"/>
          </p:nvPr>
        </p:nvSpPr>
        <p:spPr>
          <a:xfrm>
            <a:off x="4117939" y="334605"/>
            <a:ext cx="7434070" cy="1474330"/>
          </a:xfrm>
        </p:spPr>
        <p:txBody>
          <a:bodyPr>
            <a:normAutofit/>
          </a:bodyPr>
          <a:lstStyle/>
          <a:p>
            <a:pPr algn="ctr"/>
            <a:r>
              <a:rPr lang="en-US" b="1" u="sng" dirty="0" smtClean="0"/>
              <a:t>Scope of improvement</a:t>
            </a:r>
            <a:endParaRPr lang="en-US" b="1" u="sng" dirty="0"/>
          </a:p>
        </p:txBody>
      </p:sp>
      <p:pic>
        <p:nvPicPr>
          <p:cNvPr id="9" name="Picture 8" descr="i1.jpeg"/>
          <p:cNvPicPr>
            <a:picLocks noChangeAspect="1"/>
          </p:cNvPicPr>
          <p:nvPr/>
        </p:nvPicPr>
        <p:blipFill>
          <a:blip r:embed="rId3"/>
          <a:stretch>
            <a:fillRect/>
          </a:stretch>
        </p:blipFill>
        <p:spPr>
          <a:xfrm>
            <a:off x="3518218" y="3992880"/>
            <a:ext cx="4459290" cy="2532744"/>
          </a:xfrm>
          <a:prstGeom prst="rect">
            <a:avLst/>
          </a:prstGeom>
        </p:spPr>
      </p:pic>
      <p:pic>
        <p:nvPicPr>
          <p:cNvPr id="11" name="Picture 10" descr="santro.jpg"/>
          <p:cNvPicPr>
            <a:picLocks noChangeAspect="1"/>
          </p:cNvPicPr>
          <p:nvPr/>
        </p:nvPicPr>
        <p:blipFill>
          <a:blip r:embed="rId4"/>
          <a:srcRect l="5080" r="11711" b="20667"/>
          <a:stretch>
            <a:fillRect/>
          </a:stretch>
        </p:blipFill>
        <p:spPr>
          <a:xfrm>
            <a:off x="8087360" y="4382770"/>
            <a:ext cx="3952240" cy="1662430"/>
          </a:xfrm>
          <a:prstGeom prst="rect">
            <a:avLst/>
          </a:prstGeom>
        </p:spPr>
      </p:pic>
    </p:spTree>
    <p:extLst>
      <p:ext uri="{BB962C8B-B14F-4D97-AF65-F5344CB8AC3E}">
        <p14:creationId xmlns:p14="http://schemas.microsoft.com/office/powerpoint/2010/main" xmlns="" val="21942331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xmlns=""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534"/>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xmlns="" id="{9F541FAF-730D-47FE-9638-C05616C31320}"/>
              </a:ext>
            </a:extLst>
          </p:cNvPr>
          <p:cNvSpPr>
            <a:spLocks noGrp="1"/>
          </p:cNvSpPr>
          <p:nvPr>
            <p:ph idx="1"/>
          </p:nvPr>
        </p:nvSpPr>
        <p:spPr>
          <a:xfrm>
            <a:off x="4090507" y="1764792"/>
            <a:ext cx="7454077" cy="4425696"/>
          </a:xfrm>
        </p:spPr>
        <p:txBody>
          <a:bodyPr>
            <a:normAutofit/>
          </a:bodyPr>
          <a:lstStyle/>
          <a:p>
            <a:pPr marL="457200" indent="-457200">
              <a:buFont typeface="+mj-lt"/>
              <a:buAutoNum type="arabicPeriod" startAt="2"/>
            </a:pPr>
            <a:r>
              <a:rPr lang="en-US" dirty="0" smtClean="0"/>
              <a:t>Inability to scan skewed images.</a:t>
            </a:r>
          </a:p>
        </p:txBody>
      </p:sp>
      <p:sp>
        <p:nvSpPr>
          <p:cNvPr id="7" name="Title 1">
            <a:extLst>
              <a:ext uri="{FF2B5EF4-FFF2-40B4-BE49-F238E27FC236}">
                <a16:creationId xmlns:a16="http://schemas.microsoft.com/office/drawing/2014/main" xmlns="" id="{A389EA88-8D83-4F3F-A4C1-4B16E2377F9E}"/>
              </a:ext>
            </a:extLst>
          </p:cNvPr>
          <p:cNvSpPr>
            <a:spLocks noGrp="1"/>
          </p:cNvSpPr>
          <p:nvPr>
            <p:ph type="title"/>
          </p:nvPr>
        </p:nvSpPr>
        <p:spPr>
          <a:xfrm>
            <a:off x="4117939" y="334605"/>
            <a:ext cx="7434070" cy="1474330"/>
          </a:xfrm>
        </p:spPr>
        <p:txBody>
          <a:bodyPr>
            <a:normAutofit/>
          </a:bodyPr>
          <a:lstStyle/>
          <a:p>
            <a:pPr algn="ctr"/>
            <a:r>
              <a:rPr lang="en-US" b="1" u="sng" dirty="0" smtClean="0"/>
              <a:t>Scope of improvement</a:t>
            </a:r>
            <a:endParaRPr lang="en-US" b="1" u="sng" dirty="0"/>
          </a:p>
        </p:txBody>
      </p:sp>
      <p:pic>
        <p:nvPicPr>
          <p:cNvPr id="1026" name="Picture 2" descr="C:\Users\Acer\Documents\EAD Project 2\Number Plate Detection\Sample Images\i3.jpeg"/>
          <p:cNvPicPr>
            <a:picLocks noChangeAspect="1" noChangeArrowheads="1"/>
          </p:cNvPicPr>
          <p:nvPr/>
        </p:nvPicPr>
        <p:blipFill>
          <a:blip r:embed="rId3"/>
          <a:srcRect/>
          <a:stretch>
            <a:fillRect/>
          </a:stretch>
        </p:blipFill>
        <p:spPr bwMode="auto">
          <a:xfrm>
            <a:off x="3596640" y="3593254"/>
            <a:ext cx="4409440" cy="2939626"/>
          </a:xfrm>
          <a:prstGeom prst="rect">
            <a:avLst/>
          </a:prstGeom>
          <a:noFill/>
        </p:spPr>
      </p:pic>
      <p:pic>
        <p:nvPicPr>
          <p:cNvPr id="9" name="Picture 8" descr="skewed.png"/>
          <p:cNvPicPr>
            <a:picLocks noChangeAspect="1"/>
          </p:cNvPicPr>
          <p:nvPr/>
        </p:nvPicPr>
        <p:blipFill>
          <a:blip r:embed="rId4"/>
          <a:stretch>
            <a:fillRect/>
          </a:stretch>
        </p:blipFill>
        <p:spPr>
          <a:xfrm>
            <a:off x="8088386" y="3662763"/>
            <a:ext cx="3961374" cy="2758527"/>
          </a:xfrm>
          <a:prstGeom prst="rect">
            <a:avLst/>
          </a:prstGeom>
        </p:spPr>
      </p:pic>
    </p:spTree>
    <p:extLst>
      <p:ext uri="{BB962C8B-B14F-4D97-AF65-F5344CB8AC3E}">
        <p14:creationId xmlns:p14="http://schemas.microsoft.com/office/powerpoint/2010/main" xmlns="" val="21942331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xmlns=""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534"/>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xmlns="" id="{9F541FAF-730D-47FE-9638-C05616C31320}"/>
              </a:ext>
            </a:extLst>
          </p:cNvPr>
          <p:cNvSpPr>
            <a:spLocks noGrp="1"/>
          </p:cNvSpPr>
          <p:nvPr>
            <p:ph idx="1"/>
          </p:nvPr>
        </p:nvSpPr>
        <p:spPr>
          <a:xfrm>
            <a:off x="4090507" y="1764792"/>
            <a:ext cx="7454077" cy="4425696"/>
          </a:xfrm>
        </p:spPr>
        <p:txBody>
          <a:bodyPr>
            <a:normAutofit/>
          </a:bodyPr>
          <a:lstStyle/>
          <a:p>
            <a:pPr marL="457200" indent="-457200">
              <a:buFont typeface="+mj-lt"/>
              <a:buAutoNum type="arabicPeriod" startAt="3"/>
            </a:pPr>
            <a:r>
              <a:rPr lang="en-US" dirty="0" smtClean="0"/>
              <a:t>Low resolution and inconsistent font.</a:t>
            </a:r>
          </a:p>
        </p:txBody>
      </p:sp>
      <p:sp>
        <p:nvSpPr>
          <p:cNvPr id="7" name="Title 1">
            <a:extLst>
              <a:ext uri="{FF2B5EF4-FFF2-40B4-BE49-F238E27FC236}">
                <a16:creationId xmlns:a16="http://schemas.microsoft.com/office/drawing/2014/main" xmlns="" id="{A389EA88-8D83-4F3F-A4C1-4B16E2377F9E}"/>
              </a:ext>
            </a:extLst>
          </p:cNvPr>
          <p:cNvSpPr>
            <a:spLocks noGrp="1"/>
          </p:cNvSpPr>
          <p:nvPr>
            <p:ph type="title"/>
          </p:nvPr>
        </p:nvSpPr>
        <p:spPr>
          <a:xfrm>
            <a:off x="4117939" y="334605"/>
            <a:ext cx="7434070" cy="1474330"/>
          </a:xfrm>
        </p:spPr>
        <p:txBody>
          <a:bodyPr>
            <a:normAutofit/>
          </a:bodyPr>
          <a:lstStyle/>
          <a:p>
            <a:pPr algn="ctr"/>
            <a:r>
              <a:rPr lang="en-US" b="1" u="sng" dirty="0" smtClean="0"/>
              <a:t>Scope of improvement</a:t>
            </a:r>
            <a:endParaRPr lang="en-US" b="1" u="sng" dirty="0"/>
          </a:p>
        </p:txBody>
      </p:sp>
      <p:pic>
        <p:nvPicPr>
          <p:cNvPr id="2050" name="Picture 2" descr="C:\Users\Acer\Documents\EAD Project 2\Number Plate Detection\Sample Images\i2.jpeg"/>
          <p:cNvPicPr>
            <a:picLocks noChangeAspect="1" noChangeArrowheads="1"/>
          </p:cNvPicPr>
          <p:nvPr/>
        </p:nvPicPr>
        <p:blipFill>
          <a:blip r:embed="rId3">
            <a:lum contrast="-30000"/>
          </a:blip>
          <a:srcRect/>
          <a:stretch>
            <a:fillRect/>
          </a:stretch>
        </p:blipFill>
        <p:spPr bwMode="auto">
          <a:xfrm>
            <a:off x="4876800" y="2543451"/>
            <a:ext cx="5984240" cy="4177676"/>
          </a:xfrm>
          <a:prstGeom prst="rect">
            <a:avLst/>
          </a:prstGeom>
          <a:noFill/>
        </p:spPr>
      </p:pic>
    </p:spTree>
    <p:extLst>
      <p:ext uri="{BB962C8B-B14F-4D97-AF65-F5344CB8AC3E}">
        <p14:creationId xmlns:p14="http://schemas.microsoft.com/office/powerpoint/2010/main" xmlns="" val="21942331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xmlns=""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534"/>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xmlns="" id="{9F541FAF-730D-47FE-9638-C05616C31320}"/>
              </a:ext>
            </a:extLst>
          </p:cNvPr>
          <p:cNvSpPr>
            <a:spLocks noGrp="1"/>
          </p:cNvSpPr>
          <p:nvPr>
            <p:ph idx="1"/>
          </p:nvPr>
        </p:nvSpPr>
        <p:spPr>
          <a:xfrm>
            <a:off x="4090507" y="1764792"/>
            <a:ext cx="7454077" cy="4425696"/>
          </a:xfrm>
        </p:spPr>
        <p:txBody>
          <a:bodyPr>
            <a:normAutofit/>
          </a:bodyPr>
          <a:lstStyle/>
          <a:p>
            <a:pPr marL="457200" indent="-457200">
              <a:buFont typeface="+mj-lt"/>
              <a:buAutoNum type="arabicPeriod" startAt="4"/>
            </a:pPr>
            <a:r>
              <a:rPr lang="en-US" dirty="0" smtClean="0"/>
              <a:t>Similar Looking Characters: </a:t>
            </a:r>
          </a:p>
          <a:p>
            <a:pPr marL="457200" indent="-457200">
              <a:buNone/>
            </a:pPr>
            <a:r>
              <a:rPr lang="en-US" dirty="0" smtClean="0"/>
              <a:t>	Characters like ‘0’ and ‘D’, ‘A’ and ‘4’, etc, sometimes get interchanged in number plate. This happens due to the program characterizing ‘D’ as ‘0’ and  ‘A’ as ‘4’, or vice versa.</a:t>
            </a:r>
          </a:p>
        </p:txBody>
      </p:sp>
      <p:sp>
        <p:nvSpPr>
          <p:cNvPr id="7" name="Title 1">
            <a:extLst>
              <a:ext uri="{FF2B5EF4-FFF2-40B4-BE49-F238E27FC236}">
                <a16:creationId xmlns:a16="http://schemas.microsoft.com/office/drawing/2014/main" xmlns="" id="{A389EA88-8D83-4F3F-A4C1-4B16E2377F9E}"/>
              </a:ext>
            </a:extLst>
          </p:cNvPr>
          <p:cNvSpPr>
            <a:spLocks noGrp="1"/>
          </p:cNvSpPr>
          <p:nvPr>
            <p:ph type="title"/>
          </p:nvPr>
        </p:nvSpPr>
        <p:spPr>
          <a:xfrm>
            <a:off x="4117939" y="334605"/>
            <a:ext cx="7434070" cy="1474330"/>
          </a:xfrm>
        </p:spPr>
        <p:txBody>
          <a:bodyPr>
            <a:normAutofit/>
          </a:bodyPr>
          <a:lstStyle/>
          <a:p>
            <a:pPr algn="ctr"/>
            <a:r>
              <a:rPr lang="en-US" b="1" u="sng" dirty="0" smtClean="0"/>
              <a:t>Scope of improvement</a:t>
            </a:r>
            <a:endParaRPr lang="en-US" b="1" u="sng" dirty="0"/>
          </a:p>
        </p:txBody>
      </p:sp>
      <p:pic>
        <p:nvPicPr>
          <p:cNvPr id="9" name="Picture 8" descr="g4.jpeg"/>
          <p:cNvPicPr>
            <a:picLocks noChangeAspect="1"/>
          </p:cNvPicPr>
          <p:nvPr/>
        </p:nvPicPr>
        <p:blipFill>
          <a:blip r:embed="rId3"/>
          <a:srcRect l="4600" t="16564" r="4386"/>
          <a:stretch>
            <a:fillRect/>
          </a:stretch>
        </p:blipFill>
        <p:spPr>
          <a:xfrm>
            <a:off x="3495040" y="4429760"/>
            <a:ext cx="3718560" cy="2072640"/>
          </a:xfrm>
          <a:prstGeom prst="rect">
            <a:avLst/>
          </a:prstGeom>
        </p:spPr>
      </p:pic>
      <p:pic>
        <p:nvPicPr>
          <p:cNvPr id="11" name="Picture 10" descr="scope.png"/>
          <p:cNvPicPr>
            <a:picLocks noChangeAspect="1"/>
          </p:cNvPicPr>
          <p:nvPr/>
        </p:nvPicPr>
        <p:blipFill>
          <a:blip r:embed="rId4"/>
          <a:srcRect l="9129" t="31031" r="11305" b="23110"/>
          <a:stretch>
            <a:fillRect/>
          </a:stretch>
        </p:blipFill>
        <p:spPr>
          <a:xfrm>
            <a:off x="7330476" y="4511040"/>
            <a:ext cx="4739604" cy="1879600"/>
          </a:xfrm>
          <a:prstGeom prst="rect">
            <a:avLst/>
          </a:prstGeom>
        </p:spPr>
      </p:pic>
    </p:spTree>
    <p:extLst>
      <p:ext uri="{BB962C8B-B14F-4D97-AF65-F5344CB8AC3E}">
        <p14:creationId xmlns:p14="http://schemas.microsoft.com/office/powerpoint/2010/main" xmlns="" val="21942331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xmlns=""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xmlns="" id="{A389EA88-8D83-4F3F-A4C1-4B16E2377F9E}"/>
              </a:ext>
            </a:extLst>
          </p:cNvPr>
          <p:cNvSpPr>
            <a:spLocks noGrp="1"/>
          </p:cNvSpPr>
          <p:nvPr>
            <p:ph type="title"/>
          </p:nvPr>
        </p:nvSpPr>
        <p:spPr>
          <a:xfrm>
            <a:off x="4090507" y="764373"/>
            <a:ext cx="7434070" cy="1474330"/>
          </a:xfrm>
        </p:spPr>
        <p:txBody>
          <a:bodyPr>
            <a:normAutofit/>
          </a:bodyPr>
          <a:lstStyle/>
          <a:p>
            <a:pPr algn="ctr"/>
            <a:r>
              <a:rPr lang="en-GB" b="1" u="sng" dirty="0" smtClean="0"/>
              <a:t>Problem Statement</a:t>
            </a:r>
            <a:endParaRPr lang="en-US" b="1" u="sng" dirty="0"/>
          </a:p>
        </p:txBody>
      </p:sp>
      <p:sp>
        <p:nvSpPr>
          <p:cNvPr id="3" name="Content Placeholder 2">
            <a:extLst>
              <a:ext uri="{FF2B5EF4-FFF2-40B4-BE49-F238E27FC236}">
                <a16:creationId xmlns:a16="http://schemas.microsoft.com/office/drawing/2014/main" xmlns="" id="{9F541FAF-730D-47FE-9638-C05616C31320}"/>
              </a:ext>
            </a:extLst>
          </p:cNvPr>
          <p:cNvSpPr>
            <a:spLocks noGrp="1"/>
          </p:cNvSpPr>
          <p:nvPr>
            <p:ph idx="1"/>
          </p:nvPr>
        </p:nvSpPr>
        <p:spPr>
          <a:xfrm>
            <a:off x="4090507" y="2249424"/>
            <a:ext cx="7454077" cy="3969261"/>
          </a:xfrm>
        </p:spPr>
        <p:txBody>
          <a:bodyPr>
            <a:normAutofit/>
          </a:bodyPr>
          <a:lstStyle/>
          <a:p>
            <a:r>
              <a:rPr lang="en-IN" sz="2400" dirty="0" smtClean="0"/>
              <a:t>The current method of manual vehicle registration is highly inefficient and slow.</a:t>
            </a:r>
          </a:p>
          <a:p>
            <a:r>
              <a:rPr lang="en-IN" sz="2400" dirty="0" smtClean="0"/>
              <a:t>The slow process leads to a rush of traffic and inconvenience at public places, especially malls and markets.</a:t>
            </a:r>
          </a:p>
          <a:p>
            <a:r>
              <a:rPr lang="en-IN" sz="2400" dirty="0" smtClean="0"/>
              <a:t>The current method requires the presence of a human employee 24x7 in all weather conditions, even unfavourable.</a:t>
            </a:r>
            <a:endParaRPr lang="en-GB" sz="2400" dirty="0" smtClean="0"/>
          </a:p>
          <a:p>
            <a:pPr>
              <a:buNone/>
            </a:pPr>
            <a:endParaRPr lang="en-IN" sz="2000" dirty="0" smtClean="0"/>
          </a:p>
        </p:txBody>
      </p:sp>
    </p:spTree>
    <p:extLst>
      <p:ext uri="{BB962C8B-B14F-4D97-AF65-F5344CB8AC3E}">
        <p14:creationId xmlns:p14="http://schemas.microsoft.com/office/powerpoint/2010/main" xmlns="" val="21942331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xmlns="" id="{50496C6C-A85F-426B-9ED1-3444166CE4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8DE5CD8D-E704-46A1-BC3E-9A644A9FFD4E}"/>
              </a:ext>
            </a:extLst>
          </p:cNvPr>
          <p:cNvSpPr>
            <a:spLocks noGrp="1"/>
          </p:cNvSpPr>
          <p:nvPr>
            <p:ph type="ctrTitle"/>
          </p:nvPr>
        </p:nvSpPr>
        <p:spPr>
          <a:xfrm>
            <a:off x="792483" y="821265"/>
            <a:ext cx="6098705" cy="5222117"/>
          </a:xfrm>
        </p:spPr>
        <p:txBody>
          <a:bodyPr anchor="ctr">
            <a:noAutofit/>
          </a:bodyPr>
          <a:lstStyle/>
          <a:p>
            <a:pPr algn="ctr"/>
            <a:r>
              <a:rPr lang="en-US" sz="7200" dirty="0" smtClean="0"/>
              <a:t>Thank You</a:t>
            </a:r>
            <a:endParaRPr lang="en-US" sz="7200" dirty="0"/>
          </a:p>
        </p:txBody>
      </p:sp>
      <p:cxnSp>
        <p:nvCxnSpPr>
          <p:cNvPr id="19" name="Straight Connector 18">
            <a:extLst>
              <a:ext uri="{FF2B5EF4-FFF2-40B4-BE49-F238E27FC236}">
                <a16:creationId xmlns:a16="http://schemas.microsoft.com/office/drawing/2014/main" xmlns="" id="{AD0EF22F-5D3C-4240-8C32-1B20803E5A8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xmlns="" id="{D912EF34-0253-41FD-9940-D8FBB7DE74B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xmlns="" val="37546649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xmlns=""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xmlns="" id="{A389EA88-8D83-4F3F-A4C1-4B16E2377F9E}"/>
              </a:ext>
            </a:extLst>
          </p:cNvPr>
          <p:cNvSpPr>
            <a:spLocks noGrp="1"/>
          </p:cNvSpPr>
          <p:nvPr>
            <p:ph type="title"/>
          </p:nvPr>
        </p:nvSpPr>
        <p:spPr>
          <a:xfrm>
            <a:off x="4090507" y="764373"/>
            <a:ext cx="7434070" cy="1474330"/>
          </a:xfrm>
        </p:spPr>
        <p:txBody>
          <a:bodyPr>
            <a:normAutofit/>
          </a:bodyPr>
          <a:lstStyle/>
          <a:p>
            <a:pPr algn="ctr"/>
            <a:r>
              <a:rPr lang="en-US" b="1" u="sng" dirty="0" smtClean="0"/>
              <a:t>Objective</a:t>
            </a:r>
            <a:endParaRPr lang="en-US" b="1" u="sng" dirty="0"/>
          </a:p>
        </p:txBody>
      </p:sp>
      <p:sp>
        <p:nvSpPr>
          <p:cNvPr id="3" name="Content Placeholder 2">
            <a:extLst>
              <a:ext uri="{FF2B5EF4-FFF2-40B4-BE49-F238E27FC236}">
                <a16:creationId xmlns:a16="http://schemas.microsoft.com/office/drawing/2014/main" xmlns="" id="{9F541FAF-730D-47FE-9638-C05616C31320}"/>
              </a:ext>
            </a:extLst>
          </p:cNvPr>
          <p:cNvSpPr>
            <a:spLocks noGrp="1"/>
          </p:cNvSpPr>
          <p:nvPr>
            <p:ph idx="1"/>
          </p:nvPr>
        </p:nvSpPr>
        <p:spPr>
          <a:xfrm>
            <a:off x="4090507" y="2249424"/>
            <a:ext cx="7454077" cy="3969261"/>
          </a:xfrm>
        </p:spPr>
        <p:txBody>
          <a:bodyPr>
            <a:normAutofit/>
          </a:bodyPr>
          <a:lstStyle/>
          <a:p>
            <a:r>
              <a:rPr lang="en-GB" sz="2400" dirty="0" smtClean="0"/>
              <a:t>To design and develop a real time security system using vehicle number plate detection that will work efficiently under slow moving vehicles.</a:t>
            </a:r>
            <a:endParaRPr lang="en-GB" dirty="0" smtClean="0"/>
          </a:p>
          <a:p>
            <a:r>
              <a:rPr lang="en-GB" sz="2400" dirty="0" smtClean="0"/>
              <a:t>By the means of this project, we intend to make a more efficient system for vehicle registration and also which simultaneously creates a real time database for security purposes.</a:t>
            </a:r>
          </a:p>
          <a:p>
            <a:r>
              <a:rPr lang="en-GB" sz="2400" dirty="0" smtClean="0"/>
              <a:t>The major objective is replacing the age old traditional method of monitoring by human operators.</a:t>
            </a:r>
          </a:p>
          <a:p>
            <a:pPr>
              <a:buNone/>
            </a:pPr>
            <a:endParaRPr lang="en-GB" sz="2000" dirty="0"/>
          </a:p>
        </p:txBody>
      </p:sp>
    </p:spTree>
    <p:extLst>
      <p:ext uri="{BB962C8B-B14F-4D97-AF65-F5344CB8AC3E}">
        <p14:creationId xmlns:p14="http://schemas.microsoft.com/office/powerpoint/2010/main" xmlns="" val="21942331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xmlns=""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xmlns="" id="{A389EA88-8D83-4F3F-A4C1-4B16E2377F9E}"/>
              </a:ext>
            </a:extLst>
          </p:cNvPr>
          <p:cNvSpPr>
            <a:spLocks noGrp="1"/>
          </p:cNvSpPr>
          <p:nvPr>
            <p:ph type="title"/>
          </p:nvPr>
        </p:nvSpPr>
        <p:spPr>
          <a:xfrm>
            <a:off x="4117939" y="334605"/>
            <a:ext cx="7434070" cy="1474330"/>
          </a:xfrm>
        </p:spPr>
        <p:txBody>
          <a:bodyPr>
            <a:normAutofit/>
          </a:bodyPr>
          <a:lstStyle/>
          <a:p>
            <a:pPr algn="ctr"/>
            <a:r>
              <a:rPr lang="en-US" b="1" u="sng" dirty="0" smtClean="0"/>
              <a:t>Overview</a:t>
            </a:r>
            <a:endParaRPr lang="en-US" b="1" u="sng" dirty="0"/>
          </a:p>
        </p:txBody>
      </p:sp>
      <p:sp>
        <p:nvSpPr>
          <p:cNvPr id="3" name="Content Placeholder 2">
            <a:extLst>
              <a:ext uri="{FF2B5EF4-FFF2-40B4-BE49-F238E27FC236}">
                <a16:creationId xmlns:a16="http://schemas.microsoft.com/office/drawing/2014/main" xmlns="" id="{9F541FAF-730D-47FE-9638-C05616C31320}"/>
              </a:ext>
            </a:extLst>
          </p:cNvPr>
          <p:cNvSpPr>
            <a:spLocks noGrp="1"/>
          </p:cNvSpPr>
          <p:nvPr>
            <p:ph idx="1"/>
          </p:nvPr>
        </p:nvSpPr>
        <p:spPr>
          <a:xfrm>
            <a:off x="4090507" y="1773936"/>
            <a:ext cx="7454077" cy="4526280"/>
          </a:xfrm>
        </p:spPr>
        <p:txBody>
          <a:bodyPr>
            <a:normAutofit/>
          </a:bodyPr>
          <a:lstStyle/>
          <a:p>
            <a:r>
              <a:rPr lang="en-GB" sz="2400" dirty="0" smtClean="0"/>
              <a:t>The model uses template matching and detects the number plate of a vehicle.</a:t>
            </a:r>
          </a:p>
          <a:p>
            <a:r>
              <a:rPr lang="en-GB" sz="2400" dirty="0" smtClean="0"/>
              <a:t>It then checks for the number detected in the already stored database of registered vehicle numbers.</a:t>
            </a:r>
          </a:p>
          <a:p>
            <a:r>
              <a:rPr lang="en-GB" sz="2400" dirty="0" smtClean="0"/>
              <a:t>If found in the database, it grants access to the vehicle by opening the boom barrier and denies access otherwise. </a:t>
            </a:r>
          </a:p>
          <a:p>
            <a:r>
              <a:rPr lang="en-GB" sz="2400" dirty="0" smtClean="0"/>
              <a:t>It also creates a database of all the plate numbers detected, the date and time of arrival and whether it was granted access or not.</a:t>
            </a:r>
          </a:p>
        </p:txBody>
      </p:sp>
    </p:spTree>
    <p:extLst>
      <p:ext uri="{BB962C8B-B14F-4D97-AF65-F5344CB8AC3E}">
        <p14:creationId xmlns:p14="http://schemas.microsoft.com/office/powerpoint/2010/main" xmlns="" val="21942331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xmlns=""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xmlns="" id="{A389EA88-8D83-4F3F-A4C1-4B16E2377F9E}"/>
              </a:ext>
            </a:extLst>
          </p:cNvPr>
          <p:cNvSpPr>
            <a:spLocks noGrp="1"/>
          </p:cNvSpPr>
          <p:nvPr>
            <p:ph type="title"/>
          </p:nvPr>
        </p:nvSpPr>
        <p:spPr>
          <a:xfrm>
            <a:off x="4127083" y="170013"/>
            <a:ext cx="7434070" cy="1474330"/>
          </a:xfrm>
        </p:spPr>
        <p:txBody>
          <a:bodyPr>
            <a:normAutofit/>
          </a:bodyPr>
          <a:lstStyle/>
          <a:p>
            <a:pPr algn="ctr"/>
            <a:r>
              <a:rPr lang="en-US" b="1" u="sng" dirty="0" smtClean="0"/>
              <a:t>Workflow</a:t>
            </a:r>
            <a:endParaRPr lang="en-US" b="1" u="sng" dirty="0"/>
          </a:p>
        </p:txBody>
      </p:sp>
      <p:graphicFrame>
        <p:nvGraphicFramePr>
          <p:cNvPr id="11" name="Content Placeholder 10"/>
          <p:cNvGraphicFramePr>
            <a:graphicFrameLocks noGrp="1"/>
          </p:cNvGraphicFramePr>
          <p:nvPr>
            <p:ph idx="1"/>
          </p:nvPr>
        </p:nvGraphicFramePr>
        <p:xfrm>
          <a:off x="246888" y="1453896"/>
          <a:ext cx="10820400" cy="4800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4" name="Straight Arrow Connector 13"/>
          <p:cNvCxnSpPr/>
          <p:nvPr/>
        </p:nvCxnSpPr>
        <p:spPr>
          <a:xfrm>
            <a:off x="7150608" y="2606040"/>
            <a:ext cx="96926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6" name="Diagram 15"/>
          <p:cNvGraphicFramePr/>
          <p:nvPr/>
        </p:nvGraphicFramePr>
        <p:xfrm>
          <a:off x="7287768" y="1453896"/>
          <a:ext cx="4209288" cy="246244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8" name="Straight Connector 17"/>
          <p:cNvCxnSpPr/>
          <p:nvPr/>
        </p:nvCxnSpPr>
        <p:spPr>
          <a:xfrm rot="5400000">
            <a:off x="7053802" y="2702052"/>
            <a:ext cx="218621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138160" y="1591056"/>
            <a:ext cx="5577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153400" y="3782568"/>
            <a:ext cx="5577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8174736" y="2482660"/>
            <a:ext cx="569976" cy="45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8165592" y="2048256"/>
            <a:ext cx="5577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8153400" y="3361944"/>
            <a:ext cx="5577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8168640" y="2947416"/>
            <a:ext cx="5577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114032" y="4306824"/>
            <a:ext cx="8321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0" name="Diagram 39"/>
          <p:cNvGraphicFramePr/>
          <p:nvPr/>
        </p:nvGraphicFramePr>
        <p:xfrm>
          <a:off x="7790688" y="4133088"/>
          <a:ext cx="1481328" cy="329184"/>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extLst>
      <p:ext uri="{BB962C8B-B14F-4D97-AF65-F5344CB8AC3E}">
        <p14:creationId xmlns:p14="http://schemas.microsoft.com/office/powerpoint/2010/main" xmlns="" val="21942331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xmlns=""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xmlns="" id="{A389EA88-8D83-4F3F-A4C1-4B16E2377F9E}"/>
              </a:ext>
            </a:extLst>
          </p:cNvPr>
          <p:cNvSpPr>
            <a:spLocks noGrp="1"/>
          </p:cNvSpPr>
          <p:nvPr>
            <p:ph type="title"/>
          </p:nvPr>
        </p:nvSpPr>
        <p:spPr>
          <a:xfrm>
            <a:off x="4117939" y="334605"/>
            <a:ext cx="7434070" cy="1474330"/>
          </a:xfrm>
        </p:spPr>
        <p:txBody>
          <a:bodyPr>
            <a:normAutofit/>
          </a:bodyPr>
          <a:lstStyle/>
          <a:p>
            <a:pPr algn="ctr"/>
            <a:r>
              <a:rPr lang="en-US" b="1" u="sng" dirty="0" smtClean="0"/>
              <a:t>Functions created</a:t>
            </a:r>
            <a:endParaRPr lang="en-US" b="1" u="sng" dirty="0"/>
          </a:p>
        </p:txBody>
      </p:sp>
      <p:sp>
        <p:nvSpPr>
          <p:cNvPr id="3" name="Content Placeholder 2">
            <a:extLst>
              <a:ext uri="{FF2B5EF4-FFF2-40B4-BE49-F238E27FC236}">
                <a16:creationId xmlns:a16="http://schemas.microsoft.com/office/drawing/2014/main" xmlns="" id="{9F541FAF-730D-47FE-9638-C05616C31320}"/>
              </a:ext>
            </a:extLst>
          </p:cNvPr>
          <p:cNvSpPr>
            <a:spLocks noGrp="1"/>
          </p:cNvSpPr>
          <p:nvPr>
            <p:ph idx="1"/>
          </p:nvPr>
        </p:nvSpPr>
        <p:spPr>
          <a:xfrm>
            <a:off x="4090507" y="1773936"/>
            <a:ext cx="7454077" cy="4526280"/>
          </a:xfrm>
        </p:spPr>
        <p:txBody>
          <a:bodyPr>
            <a:normAutofit/>
          </a:bodyPr>
          <a:lstStyle/>
          <a:p>
            <a:r>
              <a:rPr lang="en-GB" sz="2400" b="1" dirty="0" smtClean="0"/>
              <a:t>CreateTemplates(): </a:t>
            </a:r>
            <a:r>
              <a:rPr lang="en-GB" sz="2400" dirty="0" smtClean="0"/>
              <a:t>Creates templates using already stored binary images in a folder, of all the alphabets and numbers.</a:t>
            </a:r>
          </a:p>
          <a:p>
            <a:r>
              <a:rPr lang="en-GB" sz="2400" b="1" dirty="0" smtClean="0"/>
              <a:t>DetectLetters(): </a:t>
            </a:r>
            <a:r>
              <a:rPr lang="en-GB" sz="2400" dirty="0" smtClean="0"/>
              <a:t>It loads the templates created by “CreateTemplates” and then compares the character detected with these templates. It then returns the correct letter.</a:t>
            </a:r>
            <a:endParaRPr lang="en-GB" sz="2400" b="1" dirty="0" smtClean="0"/>
          </a:p>
          <a:p>
            <a:r>
              <a:rPr lang="en-GB" sz="2400" dirty="0" smtClean="0"/>
              <a:t> </a:t>
            </a:r>
            <a:r>
              <a:rPr lang="en-GB" sz="2400" b="1" dirty="0" smtClean="0"/>
              <a:t>NumberPlateDetection(): </a:t>
            </a:r>
            <a:r>
              <a:rPr lang="en-GB" sz="2400" dirty="0" smtClean="0"/>
              <a:t>It reads the image of a number plate, uses various operations on the image to make it suitable for detection, and then displays the number and grants/denies access to the vehicle.</a:t>
            </a:r>
          </a:p>
        </p:txBody>
      </p:sp>
    </p:spTree>
    <p:extLst>
      <p:ext uri="{BB962C8B-B14F-4D97-AF65-F5344CB8AC3E}">
        <p14:creationId xmlns:p14="http://schemas.microsoft.com/office/powerpoint/2010/main" xmlns="" val="21942331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xmlns=""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534"/>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xmlns="" id="{9F541FAF-730D-47FE-9638-C05616C31320}"/>
              </a:ext>
            </a:extLst>
          </p:cNvPr>
          <p:cNvSpPr>
            <a:spLocks noGrp="1"/>
          </p:cNvSpPr>
          <p:nvPr>
            <p:ph idx="1"/>
          </p:nvPr>
        </p:nvSpPr>
        <p:spPr>
          <a:xfrm>
            <a:off x="4090507" y="1773936"/>
            <a:ext cx="7454077" cy="4526280"/>
          </a:xfrm>
        </p:spPr>
        <p:txBody>
          <a:bodyPr>
            <a:normAutofit/>
          </a:bodyPr>
          <a:lstStyle/>
          <a:p>
            <a:r>
              <a:rPr lang="en-GB" sz="2400" dirty="0" smtClean="0"/>
              <a:t>This function reads all the templates we have saved in a folder one by one and stores them in variables.</a:t>
            </a:r>
          </a:p>
          <a:p>
            <a:r>
              <a:rPr lang="en-GB" sz="2400" dirty="0" smtClean="0"/>
              <a:t>It reads the templates using an inbuilt MATLAB function </a:t>
            </a:r>
            <a:r>
              <a:rPr lang="en-GB" sz="2400" b="1" dirty="0" smtClean="0"/>
              <a:t>imread()</a:t>
            </a:r>
            <a:r>
              <a:rPr lang="en-GB" sz="2400" dirty="0" smtClean="0"/>
              <a:t>, in which the templates with .bmp extension are loaded and stored in variables.</a:t>
            </a:r>
          </a:p>
          <a:p>
            <a:r>
              <a:rPr lang="en-GB" sz="2400" dirty="0" smtClean="0"/>
              <a:t>Then it makes a matrix of all the variables and stores it in the “NewTemplates.MAT” file (a binary MATLAB file) to be later loaded by the function </a:t>
            </a:r>
            <a:r>
              <a:rPr lang="en-GB" sz="2400" b="1" dirty="0" smtClean="0"/>
              <a:t>DetectLetters()</a:t>
            </a:r>
            <a:r>
              <a:rPr lang="en-GB" sz="2400" dirty="0" smtClean="0"/>
              <a:t>.</a:t>
            </a:r>
          </a:p>
        </p:txBody>
      </p:sp>
      <p:sp>
        <p:nvSpPr>
          <p:cNvPr id="11" name="TextBox 10"/>
          <p:cNvSpPr txBox="1"/>
          <p:nvPr/>
        </p:nvSpPr>
        <p:spPr>
          <a:xfrm>
            <a:off x="4709160" y="512064"/>
            <a:ext cx="6071616" cy="830997"/>
          </a:xfrm>
          <a:prstGeom prst="rect">
            <a:avLst/>
          </a:prstGeom>
          <a:noFill/>
        </p:spPr>
        <p:txBody>
          <a:bodyPr wrap="square" rtlCol="0">
            <a:spAutoFit/>
          </a:bodyPr>
          <a:lstStyle/>
          <a:p>
            <a:pPr algn="ctr"/>
            <a:r>
              <a:rPr lang="en-GB" sz="4800" b="1" dirty="0" smtClean="0"/>
              <a:t>CreateTemplates()</a:t>
            </a:r>
            <a:endParaRPr lang="en-US" sz="4800" dirty="0"/>
          </a:p>
        </p:txBody>
      </p:sp>
    </p:spTree>
    <p:extLst>
      <p:ext uri="{BB962C8B-B14F-4D97-AF65-F5344CB8AC3E}">
        <p14:creationId xmlns:p14="http://schemas.microsoft.com/office/powerpoint/2010/main" xmlns="" val="21942331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xmlns=""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534"/>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xmlns="" id="{9F541FAF-730D-47FE-9638-C05616C31320}"/>
              </a:ext>
            </a:extLst>
          </p:cNvPr>
          <p:cNvSpPr>
            <a:spLocks noGrp="1"/>
          </p:cNvSpPr>
          <p:nvPr>
            <p:ph idx="1"/>
          </p:nvPr>
        </p:nvSpPr>
        <p:spPr>
          <a:xfrm>
            <a:off x="4090507" y="1773936"/>
            <a:ext cx="7454077" cy="4526280"/>
          </a:xfrm>
        </p:spPr>
        <p:txBody>
          <a:bodyPr>
            <a:normAutofit/>
          </a:bodyPr>
          <a:lstStyle/>
          <a:p>
            <a:r>
              <a:rPr lang="en-GB" sz="2400" dirty="0" smtClean="0"/>
              <a:t>It first loads the “NewTemplates.MAT” file created by the function </a:t>
            </a:r>
            <a:r>
              <a:rPr lang="en-GB" sz="2400" b="1" dirty="0" smtClean="0"/>
              <a:t>CreateTemplates().</a:t>
            </a:r>
          </a:p>
          <a:p>
            <a:r>
              <a:rPr lang="en-GB" sz="2400" dirty="0" smtClean="0"/>
              <a:t>Then it finds the correlation of the character detected with all the templates and stores the correlation values in an array.</a:t>
            </a:r>
          </a:p>
          <a:p>
            <a:r>
              <a:rPr lang="en-GB" sz="2400" dirty="0" smtClean="0"/>
              <a:t>Then it finds the maximum value among the correlation values in the array, and accordingly the correct letter is returned to the function </a:t>
            </a:r>
            <a:r>
              <a:rPr lang="en-GB" sz="2400" b="1" dirty="0" smtClean="0"/>
              <a:t>NumberPlateDetection()</a:t>
            </a:r>
            <a:r>
              <a:rPr lang="en-GB" sz="2400" dirty="0" smtClean="0"/>
              <a:t>.</a:t>
            </a:r>
          </a:p>
        </p:txBody>
      </p:sp>
      <p:sp>
        <p:nvSpPr>
          <p:cNvPr id="7" name="TextBox 6"/>
          <p:cNvSpPr txBox="1"/>
          <p:nvPr/>
        </p:nvSpPr>
        <p:spPr>
          <a:xfrm>
            <a:off x="4709160" y="512064"/>
            <a:ext cx="6071616" cy="830997"/>
          </a:xfrm>
          <a:prstGeom prst="rect">
            <a:avLst/>
          </a:prstGeom>
          <a:noFill/>
        </p:spPr>
        <p:txBody>
          <a:bodyPr wrap="square" rtlCol="0">
            <a:spAutoFit/>
          </a:bodyPr>
          <a:lstStyle/>
          <a:p>
            <a:pPr algn="ctr"/>
            <a:r>
              <a:rPr lang="en-GB" sz="4800" b="1" dirty="0" smtClean="0"/>
              <a:t>DetectLetters()</a:t>
            </a:r>
            <a:endParaRPr lang="en-US" sz="4800" dirty="0"/>
          </a:p>
        </p:txBody>
      </p:sp>
    </p:spTree>
    <p:extLst>
      <p:ext uri="{BB962C8B-B14F-4D97-AF65-F5344CB8AC3E}">
        <p14:creationId xmlns:p14="http://schemas.microsoft.com/office/powerpoint/2010/main" xmlns="" val="21942331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tf67670762_win32">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934</Words>
  <Application>Microsoft Office PowerPoint</Application>
  <PresentationFormat>Custom</PresentationFormat>
  <Paragraphs>108</Paragraphs>
  <Slides>30</Slides>
  <Notes>0</Notes>
  <HiddenSlides>0</HiddenSlides>
  <MMClips>1</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tf67670762_win32</vt:lpstr>
      <vt:lpstr>Vehicle Security System</vt:lpstr>
      <vt:lpstr>Contents</vt:lpstr>
      <vt:lpstr>Problem Statement</vt:lpstr>
      <vt:lpstr>Objective</vt:lpstr>
      <vt:lpstr>Overview</vt:lpstr>
      <vt:lpstr>Workflow</vt:lpstr>
      <vt:lpstr>Functions created</vt:lpstr>
      <vt:lpstr>Slide 8</vt:lpstr>
      <vt:lpstr>Slide 9</vt:lpstr>
      <vt:lpstr>Slide 10</vt:lpstr>
      <vt:lpstr>Slide 11</vt:lpstr>
      <vt:lpstr>Slide 12</vt:lpstr>
      <vt:lpstr>Slide 13</vt:lpstr>
      <vt:lpstr>Slide 14</vt:lpstr>
      <vt:lpstr>Slide 15</vt:lpstr>
      <vt:lpstr>Slide 16</vt:lpstr>
      <vt:lpstr>Slide 17</vt:lpstr>
      <vt:lpstr>Identifying characters</vt:lpstr>
      <vt:lpstr>Providing access to vehicles</vt:lpstr>
      <vt:lpstr>Automated boom barrier</vt:lpstr>
      <vt:lpstr>Circuit diagram for boom barrier</vt:lpstr>
      <vt:lpstr>Database creation</vt:lpstr>
      <vt:lpstr>Working</vt:lpstr>
      <vt:lpstr>Slide 24</vt:lpstr>
      <vt:lpstr>Scope of improvement</vt:lpstr>
      <vt:lpstr>Scope of improvement</vt:lpstr>
      <vt:lpstr>Scope of improvement</vt:lpstr>
      <vt:lpstr>Scope of improvement</vt:lpstr>
      <vt:lpstr>Scope of improvement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2021-06-01T17:03:13Z</dcterms:created>
  <dcterms:modified xsi:type="dcterms:W3CDTF">2021-06-07T20:17:52Z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