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itm.org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yan-8910/AICTE_PROJECT_2025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title:- </a:t>
            </a:r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748" y="3576910"/>
            <a:ext cx="10805652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Arial"/>
                <a:cs typeface="Arial"/>
              </a:rPr>
              <a:t>Student Name : Sayan Mondal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Arial"/>
                <a:cs typeface="Arial"/>
              </a:rPr>
              <a:t>College Name :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Dinabandhu Andrews Institute of Technology &amp; Management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Arial"/>
                <a:cs typeface="Arial"/>
              </a:rPr>
              <a:t>Department: BCA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1" y="1092338"/>
            <a:ext cx="10903974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the rise of cyber threats, ensuring secure communication has become a major challenge. Traditional encryption methods make data transmission secure but also attract attention from attackers. </a:t>
            </a:r>
            <a:r>
              <a:rPr lang="en-US" sz="2400" b="1" dirty="0"/>
              <a:t>Steganography</a:t>
            </a:r>
            <a:r>
              <a:rPr lang="en-US" sz="2400" dirty="0"/>
              <a:t> provides an additional layer of security by hiding sensitive information inside images, audio, or video files, making the data invisible to unauthorized users. This project focuses on implementing a secure data hiding technique using steganography to enhance privacy and security in digital communication.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449A64-87CF-8C55-12E0-155247D2A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245" y="1811554"/>
            <a:ext cx="886982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String,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Techniques: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LSB (Least Significant Bit), DCT (Discrete Cosine Transform)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Enhancements: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Encryption, Hashing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498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b="1" u="sng" dirty="0"/>
              <a:t>Image-Based Steganography</a:t>
            </a:r>
            <a:r>
              <a:rPr lang="en-IN" sz="2400" b="1" dirty="0"/>
              <a:t>:</a:t>
            </a:r>
            <a:r>
              <a:rPr lang="en-IN" sz="2400" dirty="0"/>
              <a:t> Hides secret messages inside an image without altering its visible quality.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b="1" u="sng" dirty="0"/>
              <a:t>Passcode Protection</a:t>
            </a:r>
            <a:r>
              <a:rPr lang="en-IN" sz="2400" b="1" dirty="0"/>
              <a:t>:</a:t>
            </a:r>
            <a:r>
              <a:rPr lang="en-IN" sz="2400" dirty="0"/>
              <a:t> Requires a password for decryption, adding an extra security layer.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b="1" u="sng" dirty="0"/>
              <a:t>Fast &amp; Lightweight</a:t>
            </a:r>
            <a:r>
              <a:rPr lang="en-IN" sz="2400" b="1" dirty="0"/>
              <a:t>:</a:t>
            </a:r>
            <a:r>
              <a:rPr lang="en-IN" sz="2400" dirty="0"/>
              <a:t> Uses OpenCV for efficient image processing.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b="1" u="sng" dirty="0"/>
              <a:t>Minimal File Alteration</a:t>
            </a:r>
            <a:r>
              <a:rPr lang="en-IN" sz="2400" b="1" dirty="0"/>
              <a:t>:</a:t>
            </a:r>
            <a:r>
              <a:rPr lang="en-IN" sz="2400" dirty="0"/>
              <a:t> The modified image remains nearly identical to the original, preventing detection.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b="1" u="sng" dirty="0"/>
              <a:t>Simple &amp; Effective Algorithm</a:t>
            </a:r>
            <a:r>
              <a:rPr lang="en-IN" sz="2400" b="1" dirty="0"/>
              <a:t>:</a:t>
            </a:r>
            <a:r>
              <a:rPr lang="en-IN" sz="2400" dirty="0"/>
              <a:t> Uses pixel manipulation to embed messages securely.</a:t>
            </a:r>
            <a:br>
              <a:rPr lang="en-IN" sz="2400" dirty="0"/>
            </a:br>
            <a:r>
              <a:rPr lang="en-IN" sz="2400" dirty="0"/>
              <a:t> </a:t>
            </a:r>
            <a:r>
              <a:rPr lang="en-IN" sz="2400" b="1" u="sng" dirty="0"/>
              <a:t>Cross-Platform Compatibility</a:t>
            </a:r>
            <a:r>
              <a:rPr lang="en-IN" sz="2400" b="1" dirty="0"/>
              <a:t>:</a:t>
            </a:r>
            <a:r>
              <a:rPr lang="en-IN" sz="2400" dirty="0"/>
              <a:t> Works on Windows and can be adapted for Linux/Mac.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443F7E-08D7-3FBB-6B8A-D90144037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9514" y="1869837"/>
            <a:ext cx="10285188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communication of classified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&amp; Corporations: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 sensitive data from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Safeguard confidential sources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 share private messages and files online.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25EA2-57E7-92FC-3636-4512FBD7A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76" y="1232453"/>
            <a:ext cx="11029616" cy="5453482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54" y="1092338"/>
            <a:ext cx="6969982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Overall, this project highlights how </a:t>
            </a:r>
            <a:r>
              <a:rPr lang="en-US" sz="2400" b="1" dirty="0"/>
              <a:t>steganography can enhance cybersecurity</a:t>
            </a:r>
            <a:r>
              <a:rPr lang="en-US" sz="2400" dirty="0"/>
              <a:t> by providing an additional layer of protection against unauthorized access and data breaches. Future improvements may include </a:t>
            </a:r>
            <a:r>
              <a:rPr lang="en-US" sz="2400" b="1" dirty="0"/>
              <a:t>support for audio/video steganography and stronger encryption methods</a:t>
            </a:r>
            <a:r>
              <a:rPr lang="en-US" sz="2400" dirty="0"/>
              <a:t> for enhanced security.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https://github.com/Sayan-8910/AICTE_PROJECT_2025.git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373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title:- SECURE DATA HIDING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Sayan Mondal</cp:lastModifiedBy>
  <cp:revision>27</cp:revision>
  <dcterms:created xsi:type="dcterms:W3CDTF">2021-05-26T16:50:10Z</dcterms:created>
  <dcterms:modified xsi:type="dcterms:W3CDTF">2025-02-14T13:51:55Z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