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4"/>
  </p:notesMasterIdLst>
  <p:sldIdLst>
    <p:sldId id="518" r:id="rId3"/>
    <p:sldId id="259" r:id="rId4"/>
    <p:sldId id="258" r:id="rId5"/>
    <p:sldId id="260" r:id="rId6"/>
    <p:sldId id="261" r:id="rId7"/>
    <p:sldId id="262" r:id="rId8"/>
    <p:sldId id="674" r:id="rId9"/>
    <p:sldId id="670" r:id="rId10"/>
    <p:sldId id="672" r:id="rId11"/>
    <p:sldId id="673" r:id="rId12"/>
    <p:sldId id="51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3"/>
    <p:restoredTop sz="94719"/>
  </p:normalViewPr>
  <p:slideViewPr>
    <p:cSldViewPr snapToGrid="0" snapToObjects="1">
      <p:cViewPr varScale="1">
        <p:scale>
          <a:sx n="138" d="100"/>
          <a:sy n="138" d="100"/>
        </p:scale>
        <p:origin x="192"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8E9FF-D469-BB46-B573-C830E1557D83}" type="datetimeFigureOut">
              <a:rPr lang="en-US" smtClean="0"/>
              <a:t>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E4B5D-F946-B242-8EA7-D8F86EA5BED1}" type="slidenum">
              <a:rPr lang="en-US" smtClean="0"/>
              <a:t>‹#›</a:t>
            </a:fld>
            <a:endParaRPr lang="en-US"/>
          </a:p>
        </p:txBody>
      </p:sp>
    </p:spTree>
    <p:extLst>
      <p:ext uri="{BB962C8B-B14F-4D97-AF65-F5344CB8AC3E}">
        <p14:creationId xmlns:p14="http://schemas.microsoft.com/office/powerpoint/2010/main" val="1570422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defTabSz="931774">
              <a:defRPr/>
            </a:pPr>
            <a:r>
              <a:rPr lang="en-GB" dirty="0"/>
              <a:t>SHORT TITLE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E034FA-0DE7-4E19-9E6F-31A284D9A113}" type="slidenum">
              <a:rPr kumimoji="0" lang="th-TH" sz="1200" b="0" i="0" u="none" strike="noStrike" kern="1200" cap="none" spc="0" normalizeH="0" baseline="0" noProof="0" smtClean="0">
                <a:ln>
                  <a:noFill/>
                </a:ln>
                <a:solidFill>
                  <a:prstClr val="black"/>
                </a:solidFill>
                <a:effectLst/>
                <a:uLnTx/>
                <a:uFillTx/>
                <a:latin typeface="Roboto Light" charset="0"/>
                <a:ea typeface="+mn-ea"/>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th-TH" sz="1200" b="0" i="0" u="none" strike="noStrike" kern="1200" cap="none" spc="0" normalizeH="0" baseline="0" noProof="0">
              <a:ln>
                <a:noFill/>
              </a:ln>
              <a:solidFill>
                <a:prstClr val="black"/>
              </a:solidFill>
              <a:effectLst/>
              <a:uLnTx/>
              <a:uFillTx/>
              <a:latin typeface="Roboto Light" charset="0"/>
              <a:ea typeface="+mn-ea"/>
            </a:endParaRPr>
          </a:p>
        </p:txBody>
      </p:sp>
    </p:spTree>
    <p:extLst>
      <p:ext uri="{BB962C8B-B14F-4D97-AF65-F5344CB8AC3E}">
        <p14:creationId xmlns:p14="http://schemas.microsoft.com/office/powerpoint/2010/main" val="4050994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50CE3-4AFD-EE4D-B7A8-50C66B8885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203A03-6714-1A4E-8454-53E5DA263B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F250F8-8672-AA42-9249-56D55BA0DBD7}"/>
              </a:ext>
            </a:extLst>
          </p:cNvPr>
          <p:cNvSpPr>
            <a:spLocks noGrp="1"/>
          </p:cNvSpPr>
          <p:nvPr>
            <p:ph type="dt" sz="half" idx="10"/>
          </p:nvPr>
        </p:nvSpPr>
        <p:spPr/>
        <p:txBody>
          <a:bodyPr/>
          <a:lstStyle/>
          <a:p>
            <a:fld id="{29F23FDE-2230-E04E-B092-C1E9C570A9EB}" type="datetimeFigureOut">
              <a:rPr lang="en-US" smtClean="0"/>
              <a:t>12/20/19</a:t>
            </a:fld>
            <a:endParaRPr lang="en-US"/>
          </a:p>
        </p:txBody>
      </p:sp>
      <p:sp>
        <p:nvSpPr>
          <p:cNvPr id="5" name="Footer Placeholder 4">
            <a:extLst>
              <a:ext uri="{FF2B5EF4-FFF2-40B4-BE49-F238E27FC236}">
                <a16:creationId xmlns:a16="http://schemas.microsoft.com/office/drawing/2014/main" id="{8440347C-0A08-394E-BC81-4FAB876EA7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5DC97-0E5C-D047-89AF-F8F51FDF24E5}"/>
              </a:ext>
            </a:extLst>
          </p:cNvPr>
          <p:cNvSpPr>
            <a:spLocks noGrp="1"/>
          </p:cNvSpPr>
          <p:nvPr>
            <p:ph type="sldNum" sz="quarter" idx="12"/>
          </p:nvPr>
        </p:nvSpPr>
        <p:spPr/>
        <p:txBody>
          <a:bodyPr/>
          <a:lstStyle/>
          <a:p>
            <a:fld id="{03BF1454-568F-CA48-A822-4745474EE8E0}" type="slidenum">
              <a:rPr lang="en-US" smtClean="0"/>
              <a:t>‹#›</a:t>
            </a:fld>
            <a:endParaRPr lang="en-US"/>
          </a:p>
        </p:txBody>
      </p:sp>
    </p:spTree>
    <p:extLst>
      <p:ext uri="{BB962C8B-B14F-4D97-AF65-F5344CB8AC3E}">
        <p14:creationId xmlns:p14="http://schemas.microsoft.com/office/powerpoint/2010/main" val="3381196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E3183-8D86-AA41-ACB8-2B1772BF5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A4A9E5-DDD0-444F-949C-D4A37EFDB8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5D708-C2EA-E742-B4D3-81BA607D4EAD}"/>
              </a:ext>
            </a:extLst>
          </p:cNvPr>
          <p:cNvSpPr>
            <a:spLocks noGrp="1"/>
          </p:cNvSpPr>
          <p:nvPr>
            <p:ph type="dt" sz="half" idx="10"/>
          </p:nvPr>
        </p:nvSpPr>
        <p:spPr/>
        <p:txBody>
          <a:bodyPr/>
          <a:lstStyle/>
          <a:p>
            <a:fld id="{29F23FDE-2230-E04E-B092-C1E9C570A9EB}" type="datetimeFigureOut">
              <a:rPr lang="en-US" smtClean="0"/>
              <a:t>12/20/19</a:t>
            </a:fld>
            <a:endParaRPr lang="en-US"/>
          </a:p>
        </p:txBody>
      </p:sp>
      <p:sp>
        <p:nvSpPr>
          <p:cNvPr id="5" name="Footer Placeholder 4">
            <a:extLst>
              <a:ext uri="{FF2B5EF4-FFF2-40B4-BE49-F238E27FC236}">
                <a16:creationId xmlns:a16="http://schemas.microsoft.com/office/drawing/2014/main" id="{D393C536-DD7B-374F-A0FA-E6D6E0EEC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B28108-1E80-804C-9216-36BC1A9EBC7B}"/>
              </a:ext>
            </a:extLst>
          </p:cNvPr>
          <p:cNvSpPr>
            <a:spLocks noGrp="1"/>
          </p:cNvSpPr>
          <p:nvPr>
            <p:ph type="sldNum" sz="quarter" idx="12"/>
          </p:nvPr>
        </p:nvSpPr>
        <p:spPr/>
        <p:txBody>
          <a:bodyPr/>
          <a:lstStyle/>
          <a:p>
            <a:fld id="{03BF1454-568F-CA48-A822-4745474EE8E0}" type="slidenum">
              <a:rPr lang="en-US" smtClean="0"/>
              <a:t>‹#›</a:t>
            </a:fld>
            <a:endParaRPr lang="en-US"/>
          </a:p>
        </p:txBody>
      </p:sp>
    </p:spTree>
    <p:extLst>
      <p:ext uri="{BB962C8B-B14F-4D97-AF65-F5344CB8AC3E}">
        <p14:creationId xmlns:p14="http://schemas.microsoft.com/office/powerpoint/2010/main" val="391999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C38D03-7AAF-A940-AD08-D2B1197F40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3C040C-D937-224F-AFCC-15D078AFA6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E1746-9C95-304C-A304-325F667D8188}"/>
              </a:ext>
            </a:extLst>
          </p:cNvPr>
          <p:cNvSpPr>
            <a:spLocks noGrp="1"/>
          </p:cNvSpPr>
          <p:nvPr>
            <p:ph type="dt" sz="half" idx="10"/>
          </p:nvPr>
        </p:nvSpPr>
        <p:spPr/>
        <p:txBody>
          <a:bodyPr/>
          <a:lstStyle/>
          <a:p>
            <a:fld id="{29F23FDE-2230-E04E-B092-C1E9C570A9EB}" type="datetimeFigureOut">
              <a:rPr lang="en-US" smtClean="0"/>
              <a:t>12/20/19</a:t>
            </a:fld>
            <a:endParaRPr lang="en-US"/>
          </a:p>
        </p:txBody>
      </p:sp>
      <p:sp>
        <p:nvSpPr>
          <p:cNvPr id="5" name="Footer Placeholder 4">
            <a:extLst>
              <a:ext uri="{FF2B5EF4-FFF2-40B4-BE49-F238E27FC236}">
                <a16:creationId xmlns:a16="http://schemas.microsoft.com/office/drawing/2014/main" id="{0E51CBEF-9D0A-6141-98FB-56C866991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630444-D14A-A549-85FC-196464136469}"/>
              </a:ext>
            </a:extLst>
          </p:cNvPr>
          <p:cNvSpPr>
            <a:spLocks noGrp="1"/>
          </p:cNvSpPr>
          <p:nvPr>
            <p:ph type="sldNum" sz="quarter" idx="12"/>
          </p:nvPr>
        </p:nvSpPr>
        <p:spPr/>
        <p:txBody>
          <a:bodyPr/>
          <a:lstStyle/>
          <a:p>
            <a:fld id="{03BF1454-568F-CA48-A822-4745474EE8E0}" type="slidenum">
              <a:rPr lang="en-US" smtClean="0"/>
              <a:t>‹#›</a:t>
            </a:fld>
            <a:endParaRPr lang="en-US"/>
          </a:p>
        </p:txBody>
      </p:sp>
    </p:spTree>
    <p:extLst>
      <p:ext uri="{BB962C8B-B14F-4D97-AF65-F5344CB8AC3E}">
        <p14:creationId xmlns:p14="http://schemas.microsoft.com/office/powerpoint/2010/main" val="1881482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8"/>
          <p:cNvSpPr>
            <a:spLocks noGrp="1"/>
          </p:cNvSpPr>
          <p:nvPr>
            <p:ph type="pic" sz="quarter" idx="10" hasCustomPrompt="1"/>
          </p:nvPr>
        </p:nvSpPr>
        <p:spPr>
          <a:xfrm>
            <a:off x="0" y="0"/>
            <a:ext cx="12191999" cy="6858000"/>
          </a:xfrm>
          <a:solidFill>
            <a:schemeClr val="bg2"/>
          </a:solidFill>
        </p:spPr>
        <p:txBody>
          <a:bodyPr lIns="1188720" tIns="3291840">
            <a:normAutofit/>
          </a:bodyPr>
          <a:lstStyle>
            <a:lvl1pPr marL="0" indent="0">
              <a:buNone/>
              <a:defRPr sz="1600" b="0" i="0" baseline="0">
                <a:solidFill>
                  <a:schemeClr val="bg1">
                    <a:lumMod val="50000"/>
                  </a:schemeClr>
                </a:solidFill>
                <a:latin typeface="+mn-lt"/>
              </a:defRPr>
            </a:lvl1pPr>
          </a:lstStyle>
          <a:p>
            <a:r>
              <a:rPr lang="en-US" dirty="0"/>
              <a:t>Add image here &gt;&gt; Right-click and Send to back</a:t>
            </a:r>
            <a:endParaRPr lang="th-TH" dirty="0"/>
          </a:p>
        </p:txBody>
      </p:sp>
      <p:sp>
        <p:nvSpPr>
          <p:cNvPr id="16" name="Title 15"/>
          <p:cNvSpPr>
            <a:spLocks noGrp="1"/>
          </p:cNvSpPr>
          <p:nvPr>
            <p:ph type="title" hasCustomPrompt="1"/>
          </p:nvPr>
        </p:nvSpPr>
        <p:spPr>
          <a:xfrm>
            <a:off x="6118788" y="429768"/>
            <a:ext cx="5631251" cy="5010912"/>
          </a:xfrm>
          <a:solidFill>
            <a:schemeClr val="bg1"/>
          </a:solidFill>
          <a:effectLst>
            <a:outerShdw blurRad="50800" dist="38100" dir="2700000" algn="tl" rotWithShape="0">
              <a:prstClr val="black">
                <a:alpha val="40000"/>
              </a:prstClr>
            </a:outerShdw>
          </a:effectLst>
        </p:spPr>
        <p:txBody>
          <a:bodyPr lIns="320040" tIns="320040" rIns="182880" bIns="2103120" anchor="t" anchorCtr="0">
            <a:noAutofit/>
          </a:bodyPr>
          <a:lstStyle>
            <a:lvl1pPr>
              <a:defRPr sz="4800" cap="none" baseline="0"/>
            </a:lvl1pPr>
          </a:lstStyle>
          <a:p>
            <a:r>
              <a:rPr lang="en-US" dirty="0"/>
              <a:t>Click To Edit Master Title Style</a:t>
            </a:r>
          </a:p>
        </p:txBody>
      </p:sp>
      <p:sp>
        <p:nvSpPr>
          <p:cNvPr id="14" name="Rectangle 13" hidden="1"/>
          <p:cNvSpPr/>
          <p:nvPr userDrawn="1"/>
        </p:nvSpPr>
        <p:spPr>
          <a:xfrm>
            <a:off x="6035040" y="440266"/>
            <a:ext cx="5713012" cy="499736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502920" rtlCol="0" anchor="ctr"/>
          <a:lstStyle/>
          <a:p>
            <a:pPr algn="ctr"/>
            <a:endParaRPr lang="th-TH" dirty="0">
              <a:latin typeface="Roboto Light" charset="0"/>
              <a:cs typeface="Roboto Light" charset="0"/>
            </a:endParaRPr>
          </a:p>
        </p:txBody>
      </p:sp>
      <p:sp>
        <p:nvSpPr>
          <p:cNvPr id="17" name="Text Placeholder 16"/>
          <p:cNvSpPr>
            <a:spLocks noGrp="1"/>
          </p:cNvSpPr>
          <p:nvPr>
            <p:ph type="body" sz="quarter" idx="11" hasCustomPrompt="1"/>
          </p:nvPr>
        </p:nvSpPr>
        <p:spPr>
          <a:xfrm>
            <a:off x="6481623" y="3934906"/>
            <a:ext cx="4743515" cy="330994"/>
          </a:xfrm>
        </p:spPr>
        <p:txBody>
          <a:bodyPr lIns="0" tIns="0" rIns="0" bIns="0">
            <a:normAutofit/>
          </a:bodyPr>
          <a:lstStyle>
            <a:lvl1pPr marL="0" indent="0">
              <a:buNone/>
              <a:defRPr sz="2000" b="1" i="0" baseline="0">
                <a:solidFill>
                  <a:schemeClr val="tx2"/>
                </a:solidFill>
                <a:latin typeface="+mn-lt"/>
                <a:ea typeface="Roboto Medium" panose="02000000000000000000" pitchFamily="2" charset="0"/>
              </a:defRPr>
            </a:lvl1pPr>
          </a:lstStyle>
          <a:p>
            <a:pPr lvl="0"/>
            <a:r>
              <a:rPr lang="en-US" dirty="0"/>
              <a:t>Speaker Name</a:t>
            </a:r>
            <a:endParaRPr lang="th-TH" dirty="0"/>
          </a:p>
        </p:txBody>
      </p:sp>
      <p:sp>
        <p:nvSpPr>
          <p:cNvPr id="18" name="Text Placeholder 16"/>
          <p:cNvSpPr>
            <a:spLocks noGrp="1"/>
          </p:cNvSpPr>
          <p:nvPr>
            <p:ph type="body" sz="quarter" idx="12" hasCustomPrompt="1"/>
          </p:nvPr>
        </p:nvSpPr>
        <p:spPr>
          <a:xfrm>
            <a:off x="6481623" y="4265901"/>
            <a:ext cx="4743515" cy="265353"/>
          </a:xfrm>
        </p:spPr>
        <p:txBody>
          <a:bodyPr lIns="0" tIns="0" rIns="0" bIns="0">
            <a:noAutofit/>
          </a:bodyPr>
          <a:lstStyle>
            <a:lvl1pPr marL="0" indent="0">
              <a:buNone/>
              <a:defRPr sz="2000" b="0" i="0" baseline="0">
                <a:solidFill>
                  <a:schemeClr val="tx2"/>
                </a:solidFill>
                <a:latin typeface="+mn-lt"/>
                <a:ea typeface="Roboto" panose="02000000000000000000" pitchFamily="2" charset="0"/>
              </a:defRPr>
            </a:lvl1pPr>
          </a:lstStyle>
          <a:p>
            <a:pPr lvl="0"/>
            <a:r>
              <a:rPr lang="en-US" dirty="0"/>
              <a:t>Job Title</a:t>
            </a:r>
            <a:endParaRPr lang="th-TH" dirty="0"/>
          </a:p>
        </p:txBody>
      </p:sp>
      <p:sp>
        <p:nvSpPr>
          <p:cNvPr id="8" name="Text Placeholder 16"/>
          <p:cNvSpPr>
            <a:spLocks noGrp="1"/>
          </p:cNvSpPr>
          <p:nvPr>
            <p:ph type="body" sz="quarter" idx="13" hasCustomPrompt="1"/>
          </p:nvPr>
        </p:nvSpPr>
        <p:spPr>
          <a:xfrm>
            <a:off x="6481623" y="4841574"/>
            <a:ext cx="4743515" cy="265353"/>
          </a:xfrm>
        </p:spPr>
        <p:txBody>
          <a:bodyPr lIns="0" tIns="0" rIns="0" bIns="0">
            <a:noAutofit/>
          </a:bodyPr>
          <a:lstStyle>
            <a:lvl1pPr marL="0" indent="0">
              <a:buNone/>
              <a:defRPr sz="2000" b="0" i="0" baseline="0">
                <a:solidFill>
                  <a:schemeClr val="tx2"/>
                </a:solidFill>
                <a:latin typeface="+mn-lt"/>
                <a:ea typeface="Roboto" panose="02000000000000000000" pitchFamily="2" charset="0"/>
              </a:defRPr>
            </a:lvl1pPr>
          </a:lstStyle>
          <a:p>
            <a:pPr lvl="0"/>
            <a:r>
              <a:rPr lang="en-US" dirty="0"/>
              <a:t>DD MM YYYY</a:t>
            </a:r>
            <a:endParaRPr lang="th-TH" dirty="0"/>
          </a:p>
        </p:txBody>
      </p:sp>
      <p:grpSp>
        <p:nvGrpSpPr>
          <p:cNvPr id="9" name="Group 8"/>
          <p:cNvGrpSpPr/>
          <p:nvPr userDrawn="1"/>
        </p:nvGrpSpPr>
        <p:grpSpPr>
          <a:xfrm>
            <a:off x="0" y="440266"/>
            <a:ext cx="2463207" cy="922780"/>
            <a:chOff x="0" y="440266"/>
            <a:chExt cx="2463207" cy="922780"/>
          </a:xfrm>
        </p:grpSpPr>
        <p:sp>
          <p:nvSpPr>
            <p:cNvPr id="12" name="Rectangle 20"/>
            <p:cNvSpPr/>
            <p:nvPr userDrawn="1"/>
          </p:nvSpPr>
          <p:spPr>
            <a:xfrm>
              <a:off x="0" y="440266"/>
              <a:ext cx="2463207" cy="922780"/>
            </a:xfrm>
            <a:custGeom>
              <a:avLst/>
              <a:gdLst>
                <a:gd name="connsiteX0" fmla="*/ 0 w 2463207"/>
                <a:gd name="connsiteY0" fmla="*/ 0 h 920204"/>
                <a:gd name="connsiteX1" fmla="*/ 2463207 w 2463207"/>
                <a:gd name="connsiteY1" fmla="*/ 0 h 920204"/>
                <a:gd name="connsiteX2" fmla="*/ 2463207 w 2463207"/>
                <a:gd name="connsiteY2" fmla="*/ 920204 h 920204"/>
                <a:gd name="connsiteX3" fmla="*/ 0 w 2463207"/>
                <a:gd name="connsiteY3" fmla="*/ 920204 h 920204"/>
                <a:gd name="connsiteX4" fmla="*/ 0 w 2463207"/>
                <a:gd name="connsiteY4" fmla="*/ 0 h 920204"/>
                <a:gd name="connsiteX0" fmla="*/ 0 w 2463207"/>
                <a:gd name="connsiteY0" fmla="*/ 0 h 922780"/>
                <a:gd name="connsiteX1" fmla="*/ 2463207 w 2463207"/>
                <a:gd name="connsiteY1" fmla="*/ 0 h 922780"/>
                <a:gd name="connsiteX2" fmla="*/ 2262297 w 2463207"/>
                <a:gd name="connsiteY2" fmla="*/ 922780 h 922780"/>
                <a:gd name="connsiteX3" fmla="*/ 0 w 2463207"/>
                <a:gd name="connsiteY3" fmla="*/ 920204 h 922780"/>
                <a:gd name="connsiteX4" fmla="*/ 0 w 2463207"/>
                <a:gd name="connsiteY4" fmla="*/ 0 h 922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207" h="922780">
                  <a:moveTo>
                    <a:pt x="0" y="0"/>
                  </a:moveTo>
                  <a:lnTo>
                    <a:pt x="2463207" y="0"/>
                  </a:lnTo>
                  <a:lnTo>
                    <a:pt x="2262297" y="922780"/>
                  </a:lnTo>
                  <a:lnTo>
                    <a:pt x="0" y="92020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latin typeface="Roboto Light" charset="0"/>
                <a:cs typeface="Roboto Light" charset="0"/>
              </a:endParaRPr>
            </a:p>
          </p:txBody>
        </p:sp>
        <p:pic>
          <p:nvPicPr>
            <p:cNvPr id="13"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5580" y="626480"/>
              <a:ext cx="1492045" cy="52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Content Placeholder 19"/>
          <p:cNvSpPr>
            <a:spLocks noGrp="1"/>
          </p:cNvSpPr>
          <p:nvPr>
            <p:ph sz="quarter" idx="14"/>
          </p:nvPr>
        </p:nvSpPr>
        <p:spPr>
          <a:xfrm>
            <a:off x="6481621" y="3653591"/>
            <a:ext cx="1861210" cy="104022"/>
          </a:xfrm>
          <a:solidFill>
            <a:schemeClr val="accent1"/>
          </a:solidFill>
        </p:spPr>
        <p:txBody>
          <a:bodyPr>
            <a:noAutofit/>
          </a:bodyPr>
          <a:lstStyle>
            <a:lvl1pPr>
              <a:defRPr sz="800">
                <a:solidFill>
                  <a:schemeClr val="accent1"/>
                </a:solidFill>
                <a:latin typeface="+mn-lt"/>
              </a:defRPr>
            </a:lvl1pPr>
          </a:lstStyle>
          <a:p>
            <a:pPr lvl="0"/>
            <a:r>
              <a:rPr lang="en-US"/>
              <a:t>Edit Master text styles</a:t>
            </a:r>
          </a:p>
        </p:txBody>
      </p:sp>
    </p:spTree>
    <p:extLst>
      <p:ext uri="{BB962C8B-B14F-4D97-AF65-F5344CB8AC3E}">
        <p14:creationId xmlns:p14="http://schemas.microsoft.com/office/powerpoint/2010/main" val="3202977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w/no image">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gradFill flip="none" rotWithShape="1">
            <a:gsLst>
              <a:gs pos="0">
                <a:schemeClr val="bg1"/>
              </a:gs>
              <a:gs pos="100000">
                <a:schemeClr val="bg1">
                  <a:lumMod val="8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9"/>
          <p:cNvSpPr>
            <a:spLocks noChangeAspect="1" noEditPoints="1"/>
          </p:cNvSpPr>
          <p:nvPr userDrawn="1"/>
        </p:nvSpPr>
        <p:spPr bwMode="auto">
          <a:xfrm rot="10800000">
            <a:off x="-3336759" y="3244177"/>
            <a:ext cx="17838821" cy="5252541"/>
          </a:xfrm>
          <a:custGeom>
            <a:avLst/>
            <a:gdLst>
              <a:gd name="T0" fmla="*/ 3399 w 4320"/>
              <a:gd name="T1" fmla="*/ 0 h 1272"/>
              <a:gd name="T2" fmla="*/ 2460 w 4320"/>
              <a:gd name="T3" fmla="*/ 115 h 1272"/>
              <a:gd name="T4" fmla="*/ 1200 w 4320"/>
              <a:gd name="T5" fmla="*/ 306 h 1272"/>
              <a:gd name="T6" fmla="*/ 0 w 4320"/>
              <a:gd name="T7" fmla="*/ 587 h 1272"/>
              <a:gd name="T8" fmla="*/ 1205 w 4320"/>
              <a:gd name="T9" fmla="*/ 1111 h 1272"/>
              <a:gd name="T10" fmla="*/ 2491 w 4320"/>
              <a:gd name="T11" fmla="*/ 1271 h 1272"/>
              <a:gd name="T12" fmla="*/ 2961 w 4320"/>
              <a:gd name="T13" fmla="*/ 1051 h 1272"/>
              <a:gd name="T14" fmla="*/ 1206 w 4320"/>
              <a:gd name="T15" fmla="*/ 1108 h 1272"/>
              <a:gd name="T16" fmla="*/ 1580 w 4320"/>
              <a:gd name="T17" fmla="*/ 224 h 1272"/>
              <a:gd name="T18" fmla="*/ 1580 w 4320"/>
              <a:gd name="T19" fmla="*/ 224 h 1272"/>
              <a:gd name="T20" fmla="*/ 7 w 4320"/>
              <a:gd name="T21" fmla="*/ 589 h 1272"/>
              <a:gd name="T22" fmla="*/ 629 w 4320"/>
              <a:gd name="T23" fmla="*/ 300 h 1272"/>
              <a:gd name="T24" fmla="*/ 2430 w 4320"/>
              <a:gd name="T25" fmla="*/ 800 h 1272"/>
              <a:gd name="T26" fmla="*/ 1908 w 4320"/>
              <a:gd name="T27" fmla="*/ 476 h 1272"/>
              <a:gd name="T28" fmla="*/ 3762 w 4320"/>
              <a:gd name="T29" fmla="*/ 663 h 1272"/>
              <a:gd name="T30" fmla="*/ 2259 w 4320"/>
              <a:gd name="T31" fmla="*/ 864 h 1272"/>
              <a:gd name="T32" fmla="*/ 1537 w 4320"/>
              <a:gd name="T33" fmla="*/ 663 h 1272"/>
              <a:gd name="T34" fmla="*/ 3679 w 4320"/>
              <a:gd name="T35" fmla="*/ 437 h 1272"/>
              <a:gd name="T36" fmla="*/ 2181 w 4320"/>
              <a:gd name="T37" fmla="*/ 613 h 1272"/>
              <a:gd name="T38" fmla="*/ 2588 w 4320"/>
              <a:gd name="T39" fmla="*/ 801 h 1272"/>
              <a:gd name="T40" fmla="*/ 3051 w 4320"/>
              <a:gd name="T41" fmla="*/ 637 h 1272"/>
              <a:gd name="T42" fmla="*/ 2138 w 4320"/>
              <a:gd name="T43" fmla="*/ 487 h 1272"/>
              <a:gd name="T44" fmla="*/ 3052 w 4320"/>
              <a:gd name="T45" fmla="*/ 634 h 1272"/>
              <a:gd name="T46" fmla="*/ 1919 w 4320"/>
              <a:gd name="T47" fmla="*/ 476 h 1272"/>
              <a:gd name="T48" fmla="*/ 2107 w 4320"/>
              <a:gd name="T49" fmla="*/ 486 h 1272"/>
              <a:gd name="T50" fmla="*/ 2886 w 4320"/>
              <a:gd name="T51" fmla="*/ 810 h 1272"/>
              <a:gd name="T52" fmla="*/ 3769 w 4320"/>
              <a:gd name="T53" fmla="*/ 667 h 1272"/>
              <a:gd name="T54" fmla="*/ 1628 w 4320"/>
              <a:gd name="T55" fmla="*/ 845 h 1272"/>
              <a:gd name="T56" fmla="*/ 1640 w 4320"/>
              <a:gd name="T57" fmla="*/ 845 h 1272"/>
              <a:gd name="T58" fmla="*/ 1035 w 4320"/>
              <a:gd name="T59" fmla="*/ 617 h 1272"/>
              <a:gd name="T60" fmla="*/ 1699 w 4320"/>
              <a:gd name="T61" fmla="*/ 647 h 1272"/>
              <a:gd name="T62" fmla="*/ 517 w 4320"/>
              <a:gd name="T63" fmla="*/ 470 h 1272"/>
              <a:gd name="T64" fmla="*/ 511 w 4320"/>
              <a:gd name="T65" fmla="*/ 472 h 1272"/>
              <a:gd name="T66" fmla="*/ 2237 w 4320"/>
              <a:gd name="T67" fmla="*/ 864 h 1272"/>
              <a:gd name="T68" fmla="*/ 2588 w 4320"/>
              <a:gd name="T69" fmla="*/ 804 h 1272"/>
              <a:gd name="T70" fmla="*/ 3591 w 4320"/>
              <a:gd name="T71" fmla="*/ 805 h 1272"/>
              <a:gd name="T72" fmla="*/ 4156 w 4320"/>
              <a:gd name="T73" fmla="*/ 628 h 1272"/>
              <a:gd name="T74" fmla="*/ 3562 w 4320"/>
              <a:gd name="T75" fmla="*/ 255 h 1272"/>
              <a:gd name="T76" fmla="*/ 3204 w 4320"/>
              <a:gd name="T77" fmla="*/ 97 h 1272"/>
              <a:gd name="T78" fmla="*/ 2892 w 4320"/>
              <a:gd name="T79" fmla="*/ 245 h 1272"/>
              <a:gd name="T80" fmla="*/ 2131 w 4320"/>
              <a:gd name="T81" fmla="*/ 356 h 1272"/>
              <a:gd name="T82" fmla="*/ 1900 w 4320"/>
              <a:gd name="T83" fmla="*/ 480 h 1272"/>
              <a:gd name="T84" fmla="*/ 1017 w 4320"/>
              <a:gd name="T85" fmla="*/ 354 h 1272"/>
              <a:gd name="T86" fmla="*/ 2252 w 4320"/>
              <a:gd name="T87" fmla="*/ 865 h 1272"/>
              <a:gd name="T88" fmla="*/ 3284 w 4320"/>
              <a:gd name="T89" fmla="*/ 899 h 1272"/>
              <a:gd name="T90" fmla="*/ 3771 w 4320"/>
              <a:gd name="T91" fmla="*/ 891 h 1272"/>
              <a:gd name="T92" fmla="*/ 3865 w 4320"/>
              <a:gd name="T93" fmla="*/ 525 h 1272"/>
              <a:gd name="T94" fmla="*/ 3563 w 4320"/>
              <a:gd name="T95" fmla="*/ 258 h 1272"/>
              <a:gd name="T96" fmla="*/ 3678 w 4320"/>
              <a:gd name="T97" fmla="*/ 197 h 1272"/>
              <a:gd name="T98" fmla="*/ 2136 w 4320"/>
              <a:gd name="T99" fmla="*/ 194 h 1272"/>
              <a:gd name="T100" fmla="*/ 2132 w 4320"/>
              <a:gd name="T101" fmla="*/ 197 h 1272"/>
              <a:gd name="T102" fmla="*/ 620 w 4320"/>
              <a:gd name="T103" fmla="*/ 443 h 1272"/>
              <a:gd name="T104" fmla="*/ 2263 w 4320"/>
              <a:gd name="T105" fmla="*/ 866 h 1272"/>
              <a:gd name="T106" fmla="*/ 3275 w 4320"/>
              <a:gd name="T107" fmla="*/ 900 h 1272"/>
              <a:gd name="T108" fmla="*/ 3003 w 4320"/>
              <a:gd name="T109" fmla="*/ 343 h 1272"/>
              <a:gd name="T110" fmla="*/ 2342 w 4320"/>
              <a:gd name="T111" fmla="*/ 303 h 1272"/>
              <a:gd name="T112" fmla="*/ 1846 w 4320"/>
              <a:gd name="T113" fmla="*/ 965 h 1272"/>
              <a:gd name="T114" fmla="*/ 1855 w 4320"/>
              <a:gd name="T115" fmla="*/ 969 h 1272"/>
              <a:gd name="T116" fmla="*/ 3151 w 4320"/>
              <a:gd name="T117" fmla="*/ 961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20" h="1272">
                <a:moveTo>
                  <a:pt x="4320" y="639"/>
                </a:moveTo>
                <a:lnTo>
                  <a:pt x="4319" y="636"/>
                </a:lnTo>
                <a:lnTo>
                  <a:pt x="4318" y="637"/>
                </a:lnTo>
                <a:lnTo>
                  <a:pt x="3400" y="1"/>
                </a:lnTo>
                <a:lnTo>
                  <a:pt x="3399" y="1"/>
                </a:lnTo>
                <a:lnTo>
                  <a:pt x="3399" y="1"/>
                </a:lnTo>
                <a:lnTo>
                  <a:pt x="3399" y="1"/>
                </a:lnTo>
                <a:lnTo>
                  <a:pt x="3399" y="0"/>
                </a:lnTo>
                <a:lnTo>
                  <a:pt x="3398" y="0"/>
                </a:lnTo>
                <a:lnTo>
                  <a:pt x="3398" y="0"/>
                </a:lnTo>
                <a:lnTo>
                  <a:pt x="3397" y="0"/>
                </a:lnTo>
                <a:lnTo>
                  <a:pt x="2626" y="183"/>
                </a:lnTo>
                <a:lnTo>
                  <a:pt x="2626" y="184"/>
                </a:lnTo>
                <a:lnTo>
                  <a:pt x="2462" y="116"/>
                </a:lnTo>
                <a:lnTo>
                  <a:pt x="2462" y="114"/>
                </a:lnTo>
                <a:lnTo>
                  <a:pt x="2460" y="115"/>
                </a:lnTo>
                <a:lnTo>
                  <a:pt x="2458" y="114"/>
                </a:lnTo>
                <a:lnTo>
                  <a:pt x="2458" y="115"/>
                </a:lnTo>
                <a:lnTo>
                  <a:pt x="1794" y="273"/>
                </a:lnTo>
                <a:lnTo>
                  <a:pt x="1578" y="220"/>
                </a:lnTo>
                <a:lnTo>
                  <a:pt x="1578" y="221"/>
                </a:lnTo>
                <a:lnTo>
                  <a:pt x="1204" y="308"/>
                </a:lnTo>
                <a:lnTo>
                  <a:pt x="1200" y="307"/>
                </a:lnTo>
                <a:lnTo>
                  <a:pt x="1200" y="306"/>
                </a:lnTo>
                <a:lnTo>
                  <a:pt x="1198" y="306"/>
                </a:lnTo>
                <a:lnTo>
                  <a:pt x="802" y="211"/>
                </a:lnTo>
                <a:lnTo>
                  <a:pt x="801" y="214"/>
                </a:lnTo>
                <a:lnTo>
                  <a:pt x="802" y="214"/>
                </a:lnTo>
                <a:lnTo>
                  <a:pt x="7" y="586"/>
                </a:lnTo>
                <a:lnTo>
                  <a:pt x="4" y="585"/>
                </a:lnTo>
                <a:lnTo>
                  <a:pt x="4" y="586"/>
                </a:lnTo>
                <a:lnTo>
                  <a:pt x="0" y="587"/>
                </a:lnTo>
                <a:lnTo>
                  <a:pt x="1" y="590"/>
                </a:lnTo>
                <a:lnTo>
                  <a:pt x="3" y="589"/>
                </a:lnTo>
                <a:lnTo>
                  <a:pt x="3" y="590"/>
                </a:lnTo>
                <a:lnTo>
                  <a:pt x="598" y="848"/>
                </a:lnTo>
                <a:lnTo>
                  <a:pt x="598" y="848"/>
                </a:lnTo>
                <a:lnTo>
                  <a:pt x="599" y="848"/>
                </a:lnTo>
                <a:lnTo>
                  <a:pt x="1205" y="1110"/>
                </a:lnTo>
                <a:lnTo>
                  <a:pt x="1205" y="1111"/>
                </a:lnTo>
                <a:lnTo>
                  <a:pt x="1206" y="1111"/>
                </a:lnTo>
                <a:lnTo>
                  <a:pt x="1206" y="1111"/>
                </a:lnTo>
                <a:lnTo>
                  <a:pt x="1206" y="1111"/>
                </a:lnTo>
                <a:lnTo>
                  <a:pt x="1557" y="1030"/>
                </a:lnTo>
                <a:lnTo>
                  <a:pt x="1557" y="1030"/>
                </a:lnTo>
                <a:lnTo>
                  <a:pt x="1557" y="1030"/>
                </a:lnTo>
                <a:lnTo>
                  <a:pt x="1838" y="964"/>
                </a:lnTo>
                <a:lnTo>
                  <a:pt x="2491" y="1271"/>
                </a:lnTo>
                <a:lnTo>
                  <a:pt x="2491" y="1272"/>
                </a:lnTo>
                <a:lnTo>
                  <a:pt x="2492" y="1272"/>
                </a:lnTo>
                <a:lnTo>
                  <a:pt x="2493" y="1272"/>
                </a:lnTo>
                <a:lnTo>
                  <a:pt x="2493" y="1271"/>
                </a:lnTo>
                <a:lnTo>
                  <a:pt x="2727" y="1161"/>
                </a:lnTo>
                <a:lnTo>
                  <a:pt x="2728" y="1161"/>
                </a:lnTo>
                <a:lnTo>
                  <a:pt x="2728" y="1161"/>
                </a:lnTo>
                <a:lnTo>
                  <a:pt x="2961" y="1051"/>
                </a:lnTo>
                <a:lnTo>
                  <a:pt x="3195" y="1161"/>
                </a:lnTo>
                <a:lnTo>
                  <a:pt x="3195" y="1162"/>
                </a:lnTo>
                <a:lnTo>
                  <a:pt x="3196" y="1162"/>
                </a:lnTo>
                <a:lnTo>
                  <a:pt x="3199" y="1163"/>
                </a:lnTo>
                <a:lnTo>
                  <a:pt x="3200" y="1160"/>
                </a:lnTo>
                <a:lnTo>
                  <a:pt x="3200" y="1160"/>
                </a:lnTo>
                <a:lnTo>
                  <a:pt x="4320" y="639"/>
                </a:lnTo>
                <a:close/>
                <a:moveTo>
                  <a:pt x="1206" y="1108"/>
                </a:moveTo>
                <a:lnTo>
                  <a:pt x="612" y="851"/>
                </a:lnTo>
                <a:lnTo>
                  <a:pt x="1550" y="1028"/>
                </a:lnTo>
                <a:lnTo>
                  <a:pt x="1206" y="1108"/>
                </a:lnTo>
                <a:close/>
                <a:moveTo>
                  <a:pt x="1184" y="306"/>
                </a:moveTo>
                <a:lnTo>
                  <a:pt x="632" y="297"/>
                </a:lnTo>
                <a:lnTo>
                  <a:pt x="807" y="215"/>
                </a:lnTo>
                <a:lnTo>
                  <a:pt x="1184" y="306"/>
                </a:lnTo>
                <a:close/>
                <a:moveTo>
                  <a:pt x="1580" y="224"/>
                </a:moveTo>
                <a:lnTo>
                  <a:pt x="1793" y="276"/>
                </a:lnTo>
                <a:lnTo>
                  <a:pt x="1793" y="276"/>
                </a:lnTo>
                <a:lnTo>
                  <a:pt x="1794" y="276"/>
                </a:lnTo>
                <a:lnTo>
                  <a:pt x="2115" y="354"/>
                </a:lnTo>
                <a:lnTo>
                  <a:pt x="1305" y="332"/>
                </a:lnTo>
                <a:lnTo>
                  <a:pt x="1305" y="332"/>
                </a:lnTo>
                <a:lnTo>
                  <a:pt x="1211" y="309"/>
                </a:lnTo>
                <a:lnTo>
                  <a:pt x="1580" y="224"/>
                </a:lnTo>
                <a:close/>
                <a:moveTo>
                  <a:pt x="1837" y="961"/>
                </a:moveTo>
                <a:lnTo>
                  <a:pt x="1837" y="962"/>
                </a:lnTo>
                <a:lnTo>
                  <a:pt x="1561" y="1026"/>
                </a:lnTo>
                <a:lnTo>
                  <a:pt x="1268" y="943"/>
                </a:lnTo>
                <a:lnTo>
                  <a:pt x="2248" y="866"/>
                </a:lnTo>
                <a:lnTo>
                  <a:pt x="1838" y="962"/>
                </a:lnTo>
                <a:lnTo>
                  <a:pt x="1837" y="961"/>
                </a:lnTo>
                <a:close/>
                <a:moveTo>
                  <a:pt x="7" y="589"/>
                </a:moveTo>
                <a:lnTo>
                  <a:pt x="7" y="589"/>
                </a:lnTo>
                <a:lnTo>
                  <a:pt x="1257" y="943"/>
                </a:lnTo>
                <a:lnTo>
                  <a:pt x="1257" y="944"/>
                </a:lnTo>
                <a:lnTo>
                  <a:pt x="1259" y="943"/>
                </a:lnTo>
                <a:lnTo>
                  <a:pt x="1547" y="1025"/>
                </a:lnTo>
                <a:lnTo>
                  <a:pt x="600" y="845"/>
                </a:lnTo>
                <a:lnTo>
                  <a:pt x="7" y="589"/>
                </a:lnTo>
                <a:close/>
                <a:moveTo>
                  <a:pt x="629" y="300"/>
                </a:moveTo>
                <a:lnTo>
                  <a:pt x="1197" y="309"/>
                </a:lnTo>
                <a:lnTo>
                  <a:pt x="628" y="441"/>
                </a:lnTo>
                <a:lnTo>
                  <a:pt x="411" y="400"/>
                </a:lnTo>
                <a:lnTo>
                  <a:pt x="630" y="298"/>
                </a:lnTo>
                <a:lnTo>
                  <a:pt x="629" y="300"/>
                </a:lnTo>
                <a:close/>
                <a:moveTo>
                  <a:pt x="2590" y="1018"/>
                </a:moveTo>
                <a:lnTo>
                  <a:pt x="2117" y="794"/>
                </a:lnTo>
                <a:lnTo>
                  <a:pt x="2430" y="800"/>
                </a:lnTo>
                <a:lnTo>
                  <a:pt x="2613" y="887"/>
                </a:lnTo>
                <a:lnTo>
                  <a:pt x="2613" y="887"/>
                </a:lnTo>
                <a:lnTo>
                  <a:pt x="2614" y="887"/>
                </a:lnTo>
                <a:lnTo>
                  <a:pt x="2948" y="1045"/>
                </a:lnTo>
                <a:lnTo>
                  <a:pt x="2590" y="1018"/>
                </a:lnTo>
                <a:close/>
                <a:moveTo>
                  <a:pt x="2120" y="357"/>
                </a:moveTo>
                <a:lnTo>
                  <a:pt x="2269" y="391"/>
                </a:lnTo>
                <a:lnTo>
                  <a:pt x="1908" y="476"/>
                </a:lnTo>
                <a:lnTo>
                  <a:pt x="1901" y="476"/>
                </a:lnTo>
                <a:lnTo>
                  <a:pt x="1901" y="476"/>
                </a:lnTo>
                <a:lnTo>
                  <a:pt x="1317" y="335"/>
                </a:lnTo>
                <a:lnTo>
                  <a:pt x="2120" y="357"/>
                </a:lnTo>
                <a:close/>
                <a:moveTo>
                  <a:pt x="3762" y="663"/>
                </a:moveTo>
                <a:lnTo>
                  <a:pt x="2523" y="382"/>
                </a:lnTo>
                <a:lnTo>
                  <a:pt x="3002" y="345"/>
                </a:lnTo>
                <a:lnTo>
                  <a:pt x="3762" y="663"/>
                </a:lnTo>
                <a:close/>
                <a:moveTo>
                  <a:pt x="2259" y="864"/>
                </a:moveTo>
                <a:lnTo>
                  <a:pt x="1543" y="662"/>
                </a:lnTo>
                <a:lnTo>
                  <a:pt x="1543" y="662"/>
                </a:lnTo>
                <a:lnTo>
                  <a:pt x="1543" y="662"/>
                </a:lnTo>
                <a:lnTo>
                  <a:pt x="1542" y="662"/>
                </a:lnTo>
                <a:lnTo>
                  <a:pt x="1792" y="643"/>
                </a:lnTo>
                <a:lnTo>
                  <a:pt x="2259" y="864"/>
                </a:lnTo>
                <a:lnTo>
                  <a:pt x="2259" y="864"/>
                </a:lnTo>
                <a:close/>
                <a:moveTo>
                  <a:pt x="859" y="827"/>
                </a:moveTo>
                <a:lnTo>
                  <a:pt x="1638" y="848"/>
                </a:lnTo>
                <a:lnTo>
                  <a:pt x="1259" y="940"/>
                </a:lnTo>
                <a:lnTo>
                  <a:pt x="859" y="827"/>
                </a:lnTo>
                <a:close/>
                <a:moveTo>
                  <a:pt x="543" y="737"/>
                </a:moveTo>
                <a:lnTo>
                  <a:pt x="1536" y="662"/>
                </a:lnTo>
                <a:lnTo>
                  <a:pt x="1535" y="663"/>
                </a:lnTo>
                <a:lnTo>
                  <a:pt x="1537" y="663"/>
                </a:lnTo>
                <a:lnTo>
                  <a:pt x="853" y="823"/>
                </a:lnTo>
                <a:lnTo>
                  <a:pt x="853" y="824"/>
                </a:lnTo>
                <a:lnTo>
                  <a:pt x="847" y="824"/>
                </a:lnTo>
                <a:lnTo>
                  <a:pt x="543" y="737"/>
                </a:lnTo>
                <a:close/>
                <a:moveTo>
                  <a:pt x="3860" y="522"/>
                </a:moveTo>
                <a:lnTo>
                  <a:pt x="3589" y="588"/>
                </a:lnTo>
                <a:lnTo>
                  <a:pt x="3210" y="429"/>
                </a:lnTo>
                <a:lnTo>
                  <a:pt x="3679" y="437"/>
                </a:lnTo>
                <a:lnTo>
                  <a:pt x="3679" y="437"/>
                </a:lnTo>
                <a:lnTo>
                  <a:pt x="3860" y="522"/>
                </a:lnTo>
                <a:close/>
                <a:moveTo>
                  <a:pt x="2431" y="797"/>
                </a:moveTo>
                <a:lnTo>
                  <a:pt x="2431" y="797"/>
                </a:lnTo>
                <a:lnTo>
                  <a:pt x="2112" y="790"/>
                </a:lnTo>
                <a:lnTo>
                  <a:pt x="2112" y="791"/>
                </a:lnTo>
                <a:lnTo>
                  <a:pt x="1798" y="642"/>
                </a:lnTo>
                <a:lnTo>
                  <a:pt x="2181" y="613"/>
                </a:lnTo>
                <a:lnTo>
                  <a:pt x="2181" y="612"/>
                </a:lnTo>
                <a:lnTo>
                  <a:pt x="2581" y="801"/>
                </a:lnTo>
                <a:lnTo>
                  <a:pt x="2431" y="797"/>
                </a:lnTo>
                <a:lnTo>
                  <a:pt x="2431" y="797"/>
                </a:lnTo>
                <a:close/>
                <a:moveTo>
                  <a:pt x="2588" y="801"/>
                </a:moveTo>
                <a:lnTo>
                  <a:pt x="2190" y="613"/>
                </a:lnTo>
                <a:lnTo>
                  <a:pt x="3431" y="819"/>
                </a:lnTo>
                <a:lnTo>
                  <a:pt x="2588" y="801"/>
                </a:lnTo>
                <a:close/>
                <a:moveTo>
                  <a:pt x="3433" y="819"/>
                </a:moveTo>
                <a:lnTo>
                  <a:pt x="3434" y="817"/>
                </a:lnTo>
                <a:lnTo>
                  <a:pt x="3439" y="819"/>
                </a:lnTo>
                <a:lnTo>
                  <a:pt x="3433" y="819"/>
                </a:lnTo>
                <a:close/>
                <a:moveTo>
                  <a:pt x="2967" y="598"/>
                </a:moveTo>
                <a:lnTo>
                  <a:pt x="2968" y="598"/>
                </a:lnTo>
                <a:lnTo>
                  <a:pt x="3051" y="636"/>
                </a:lnTo>
                <a:lnTo>
                  <a:pt x="3051" y="637"/>
                </a:lnTo>
                <a:lnTo>
                  <a:pt x="3051" y="637"/>
                </a:lnTo>
                <a:lnTo>
                  <a:pt x="3433" y="816"/>
                </a:lnTo>
                <a:lnTo>
                  <a:pt x="2614" y="680"/>
                </a:lnTo>
                <a:lnTo>
                  <a:pt x="2966" y="598"/>
                </a:lnTo>
                <a:lnTo>
                  <a:pt x="2967" y="598"/>
                </a:lnTo>
                <a:lnTo>
                  <a:pt x="2967" y="598"/>
                </a:lnTo>
                <a:close/>
                <a:moveTo>
                  <a:pt x="2961" y="594"/>
                </a:moveTo>
                <a:lnTo>
                  <a:pt x="2138" y="487"/>
                </a:lnTo>
                <a:lnTo>
                  <a:pt x="2777" y="508"/>
                </a:lnTo>
                <a:lnTo>
                  <a:pt x="2777" y="508"/>
                </a:lnTo>
                <a:lnTo>
                  <a:pt x="2961" y="594"/>
                </a:lnTo>
                <a:close/>
                <a:moveTo>
                  <a:pt x="3446" y="819"/>
                </a:moveTo>
                <a:lnTo>
                  <a:pt x="3059" y="637"/>
                </a:lnTo>
                <a:lnTo>
                  <a:pt x="3762" y="670"/>
                </a:lnTo>
                <a:lnTo>
                  <a:pt x="3446" y="819"/>
                </a:lnTo>
                <a:close/>
                <a:moveTo>
                  <a:pt x="3052" y="634"/>
                </a:moveTo>
                <a:lnTo>
                  <a:pt x="2524" y="385"/>
                </a:lnTo>
                <a:lnTo>
                  <a:pt x="3765" y="667"/>
                </a:lnTo>
                <a:lnTo>
                  <a:pt x="3052" y="634"/>
                </a:lnTo>
                <a:close/>
                <a:moveTo>
                  <a:pt x="3766" y="667"/>
                </a:moveTo>
                <a:lnTo>
                  <a:pt x="3767" y="668"/>
                </a:lnTo>
                <a:lnTo>
                  <a:pt x="3766" y="668"/>
                </a:lnTo>
                <a:lnTo>
                  <a:pt x="3766" y="667"/>
                </a:lnTo>
                <a:close/>
                <a:moveTo>
                  <a:pt x="1919" y="476"/>
                </a:moveTo>
                <a:lnTo>
                  <a:pt x="2274" y="393"/>
                </a:lnTo>
                <a:lnTo>
                  <a:pt x="2274" y="392"/>
                </a:lnTo>
                <a:lnTo>
                  <a:pt x="2766" y="505"/>
                </a:lnTo>
                <a:lnTo>
                  <a:pt x="1919" y="476"/>
                </a:lnTo>
                <a:close/>
                <a:moveTo>
                  <a:pt x="1916" y="481"/>
                </a:moveTo>
                <a:lnTo>
                  <a:pt x="1916" y="479"/>
                </a:lnTo>
                <a:lnTo>
                  <a:pt x="2107" y="486"/>
                </a:lnTo>
                <a:lnTo>
                  <a:pt x="2107" y="486"/>
                </a:lnTo>
                <a:lnTo>
                  <a:pt x="2958" y="597"/>
                </a:lnTo>
                <a:lnTo>
                  <a:pt x="2606" y="679"/>
                </a:lnTo>
                <a:lnTo>
                  <a:pt x="2180" y="608"/>
                </a:lnTo>
                <a:lnTo>
                  <a:pt x="2180" y="608"/>
                </a:lnTo>
                <a:lnTo>
                  <a:pt x="1908" y="481"/>
                </a:lnTo>
                <a:lnTo>
                  <a:pt x="1916" y="481"/>
                </a:lnTo>
                <a:close/>
                <a:moveTo>
                  <a:pt x="3283" y="896"/>
                </a:moveTo>
                <a:lnTo>
                  <a:pt x="2886" y="810"/>
                </a:lnTo>
                <a:lnTo>
                  <a:pt x="3439" y="822"/>
                </a:lnTo>
                <a:lnTo>
                  <a:pt x="3283" y="896"/>
                </a:lnTo>
                <a:close/>
                <a:moveTo>
                  <a:pt x="3774" y="666"/>
                </a:moveTo>
                <a:lnTo>
                  <a:pt x="3774" y="665"/>
                </a:lnTo>
                <a:lnTo>
                  <a:pt x="3598" y="592"/>
                </a:lnTo>
                <a:lnTo>
                  <a:pt x="4140" y="627"/>
                </a:lnTo>
                <a:lnTo>
                  <a:pt x="3774" y="666"/>
                </a:lnTo>
                <a:close/>
                <a:moveTo>
                  <a:pt x="3769" y="667"/>
                </a:moveTo>
                <a:lnTo>
                  <a:pt x="3769" y="667"/>
                </a:lnTo>
                <a:lnTo>
                  <a:pt x="3769" y="667"/>
                </a:lnTo>
                <a:lnTo>
                  <a:pt x="3769" y="667"/>
                </a:lnTo>
                <a:close/>
                <a:moveTo>
                  <a:pt x="2522" y="384"/>
                </a:moveTo>
                <a:lnTo>
                  <a:pt x="2518" y="382"/>
                </a:lnTo>
                <a:lnTo>
                  <a:pt x="2523" y="382"/>
                </a:lnTo>
                <a:lnTo>
                  <a:pt x="2522" y="384"/>
                </a:lnTo>
                <a:close/>
                <a:moveTo>
                  <a:pt x="1628" y="845"/>
                </a:moveTo>
                <a:lnTo>
                  <a:pt x="863" y="824"/>
                </a:lnTo>
                <a:lnTo>
                  <a:pt x="1244" y="735"/>
                </a:lnTo>
                <a:lnTo>
                  <a:pt x="1244" y="736"/>
                </a:lnTo>
                <a:lnTo>
                  <a:pt x="1628" y="845"/>
                </a:lnTo>
                <a:close/>
                <a:moveTo>
                  <a:pt x="1247" y="734"/>
                </a:moveTo>
                <a:lnTo>
                  <a:pt x="1543" y="665"/>
                </a:lnTo>
                <a:lnTo>
                  <a:pt x="2238" y="861"/>
                </a:lnTo>
                <a:lnTo>
                  <a:pt x="1640" y="845"/>
                </a:lnTo>
                <a:lnTo>
                  <a:pt x="1247" y="734"/>
                </a:lnTo>
                <a:close/>
                <a:moveTo>
                  <a:pt x="1032" y="614"/>
                </a:moveTo>
                <a:lnTo>
                  <a:pt x="1024" y="614"/>
                </a:lnTo>
                <a:lnTo>
                  <a:pt x="1025" y="613"/>
                </a:lnTo>
                <a:lnTo>
                  <a:pt x="631" y="445"/>
                </a:lnTo>
                <a:lnTo>
                  <a:pt x="1246" y="563"/>
                </a:lnTo>
                <a:lnTo>
                  <a:pt x="1032" y="614"/>
                </a:lnTo>
                <a:close/>
                <a:moveTo>
                  <a:pt x="1035" y="617"/>
                </a:moveTo>
                <a:lnTo>
                  <a:pt x="1252" y="565"/>
                </a:lnTo>
                <a:lnTo>
                  <a:pt x="1252" y="564"/>
                </a:lnTo>
                <a:lnTo>
                  <a:pt x="1687" y="648"/>
                </a:lnTo>
                <a:lnTo>
                  <a:pt x="543" y="734"/>
                </a:lnTo>
                <a:lnTo>
                  <a:pt x="1032" y="617"/>
                </a:lnTo>
                <a:lnTo>
                  <a:pt x="1035" y="617"/>
                </a:lnTo>
                <a:lnTo>
                  <a:pt x="1035" y="617"/>
                </a:lnTo>
                <a:close/>
                <a:moveTo>
                  <a:pt x="1699" y="647"/>
                </a:moveTo>
                <a:lnTo>
                  <a:pt x="1691" y="647"/>
                </a:lnTo>
                <a:lnTo>
                  <a:pt x="1692" y="645"/>
                </a:lnTo>
                <a:lnTo>
                  <a:pt x="635" y="443"/>
                </a:lnTo>
                <a:lnTo>
                  <a:pt x="1008" y="356"/>
                </a:lnTo>
                <a:lnTo>
                  <a:pt x="1008" y="358"/>
                </a:lnTo>
                <a:lnTo>
                  <a:pt x="1699" y="647"/>
                </a:lnTo>
                <a:close/>
                <a:moveTo>
                  <a:pt x="1010" y="610"/>
                </a:moveTo>
                <a:lnTo>
                  <a:pt x="517" y="470"/>
                </a:lnTo>
                <a:lnTo>
                  <a:pt x="624" y="445"/>
                </a:lnTo>
                <a:lnTo>
                  <a:pt x="1010" y="610"/>
                </a:lnTo>
                <a:close/>
                <a:moveTo>
                  <a:pt x="511" y="472"/>
                </a:moveTo>
                <a:lnTo>
                  <a:pt x="1012" y="614"/>
                </a:lnTo>
                <a:lnTo>
                  <a:pt x="1013" y="611"/>
                </a:lnTo>
                <a:lnTo>
                  <a:pt x="1020" y="614"/>
                </a:lnTo>
                <a:lnTo>
                  <a:pt x="25" y="584"/>
                </a:lnTo>
                <a:lnTo>
                  <a:pt x="511" y="472"/>
                </a:lnTo>
                <a:close/>
                <a:moveTo>
                  <a:pt x="541" y="735"/>
                </a:moveTo>
                <a:lnTo>
                  <a:pt x="542" y="737"/>
                </a:lnTo>
                <a:lnTo>
                  <a:pt x="537" y="736"/>
                </a:lnTo>
                <a:lnTo>
                  <a:pt x="541" y="735"/>
                </a:lnTo>
                <a:close/>
                <a:moveTo>
                  <a:pt x="1645" y="849"/>
                </a:moveTo>
                <a:lnTo>
                  <a:pt x="1647" y="850"/>
                </a:lnTo>
                <a:lnTo>
                  <a:pt x="1648" y="848"/>
                </a:lnTo>
                <a:lnTo>
                  <a:pt x="2237" y="864"/>
                </a:lnTo>
                <a:lnTo>
                  <a:pt x="1275" y="939"/>
                </a:lnTo>
                <a:lnTo>
                  <a:pt x="1645" y="849"/>
                </a:lnTo>
                <a:close/>
                <a:moveTo>
                  <a:pt x="2243" y="864"/>
                </a:moveTo>
                <a:lnTo>
                  <a:pt x="2243" y="863"/>
                </a:lnTo>
                <a:lnTo>
                  <a:pt x="2246" y="864"/>
                </a:lnTo>
                <a:lnTo>
                  <a:pt x="2243" y="864"/>
                </a:lnTo>
                <a:close/>
                <a:moveTo>
                  <a:pt x="2437" y="801"/>
                </a:moveTo>
                <a:lnTo>
                  <a:pt x="2588" y="804"/>
                </a:lnTo>
                <a:lnTo>
                  <a:pt x="2588" y="804"/>
                </a:lnTo>
                <a:lnTo>
                  <a:pt x="2588" y="804"/>
                </a:lnTo>
                <a:lnTo>
                  <a:pt x="2871" y="810"/>
                </a:lnTo>
                <a:lnTo>
                  <a:pt x="2871" y="810"/>
                </a:lnTo>
                <a:lnTo>
                  <a:pt x="3272" y="897"/>
                </a:lnTo>
                <a:lnTo>
                  <a:pt x="2615" y="884"/>
                </a:lnTo>
                <a:lnTo>
                  <a:pt x="2437" y="801"/>
                </a:lnTo>
                <a:close/>
                <a:moveTo>
                  <a:pt x="3591" y="805"/>
                </a:moveTo>
                <a:lnTo>
                  <a:pt x="3591" y="805"/>
                </a:lnTo>
                <a:lnTo>
                  <a:pt x="3591" y="805"/>
                </a:lnTo>
                <a:lnTo>
                  <a:pt x="3375" y="856"/>
                </a:lnTo>
                <a:lnTo>
                  <a:pt x="3445" y="823"/>
                </a:lnTo>
                <a:lnTo>
                  <a:pt x="3448" y="823"/>
                </a:lnTo>
                <a:lnTo>
                  <a:pt x="3448" y="822"/>
                </a:lnTo>
                <a:lnTo>
                  <a:pt x="3772" y="669"/>
                </a:lnTo>
                <a:lnTo>
                  <a:pt x="4156" y="628"/>
                </a:lnTo>
                <a:lnTo>
                  <a:pt x="4156" y="628"/>
                </a:lnTo>
                <a:lnTo>
                  <a:pt x="4305" y="638"/>
                </a:lnTo>
                <a:lnTo>
                  <a:pt x="3591" y="805"/>
                </a:lnTo>
                <a:close/>
                <a:moveTo>
                  <a:pt x="3865" y="521"/>
                </a:moveTo>
                <a:lnTo>
                  <a:pt x="3439" y="320"/>
                </a:lnTo>
                <a:lnTo>
                  <a:pt x="4070" y="472"/>
                </a:lnTo>
                <a:lnTo>
                  <a:pt x="3865" y="521"/>
                </a:lnTo>
                <a:close/>
                <a:moveTo>
                  <a:pt x="3562" y="255"/>
                </a:moveTo>
                <a:lnTo>
                  <a:pt x="3180" y="248"/>
                </a:lnTo>
                <a:lnTo>
                  <a:pt x="3676" y="201"/>
                </a:lnTo>
                <a:lnTo>
                  <a:pt x="3562" y="255"/>
                </a:lnTo>
                <a:close/>
                <a:moveTo>
                  <a:pt x="3669" y="198"/>
                </a:moveTo>
                <a:lnTo>
                  <a:pt x="3153" y="247"/>
                </a:lnTo>
                <a:lnTo>
                  <a:pt x="3153" y="247"/>
                </a:lnTo>
                <a:lnTo>
                  <a:pt x="2896" y="242"/>
                </a:lnTo>
                <a:lnTo>
                  <a:pt x="3204" y="97"/>
                </a:lnTo>
                <a:lnTo>
                  <a:pt x="3204" y="97"/>
                </a:lnTo>
                <a:lnTo>
                  <a:pt x="3669" y="198"/>
                </a:lnTo>
                <a:close/>
                <a:moveTo>
                  <a:pt x="3556" y="257"/>
                </a:moveTo>
                <a:lnTo>
                  <a:pt x="3431" y="316"/>
                </a:lnTo>
                <a:lnTo>
                  <a:pt x="3430" y="316"/>
                </a:lnTo>
                <a:lnTo>
                  <a:pt x="3430" y="317"/>
                </a:lnTo>
                <a:lnTo>
                  <a:pt x="3350" y="355"/>
                </a:lnTo>
                <a:lnTo>
                  <a:pt x="2892" y="245"/>
                </a:lnTo>
                <a:lnTo>
                  <a:pt x="3556" y="257"/>
                </a:lnTo>
                <a:close/>
                <a:moveTo>
                  <a:pt x="3673" y="434"/>
                </a:moveTo>
                <a:lnTo>
                  <a:pt x="3206" y="426"/>
                </a:lnTo>
                <a:lnTo>
                  <a:pt x="3431" y="320"/>
                </a:lnTo>
                <a:lnTo>
                  <a:pt x="3673" y="434"/>
                </a:lnTo>
                <a:close/>
                <a:moveTo>
                  <a:pt x="2764" y="501"/>
                </a:moveTo>
                <a:lnTo>
                  <a:pt x="2131" y="357"/>
                </a:lnTo>
                <a:lnTo>
                  <a:pt x="2131" y="356"/>
                </a:lnTo>
                <a:lnTo>
                  <a:pt x="2346" y="305"/>
                </a:lnTo>
                <a:lnTo>
                  <a:pt x="2764" y="501"/>
                </a:lnTo>
                <a:close/>
                <a:moveTo>
                  <a:pt x="1900" y="480"/>
                </a:moveTo>
                <a:lnTo>
                  <a:pt x="2176" y="610"/>
                </a:lnTo>
                <a:lnTo>
                  <a:pt x="1982" y="625"/>
                </a:lnTo>
                <a:lnTo>
                  <a:pt x="1982" y="625"/>
                </a:lnTo>
                <a:lnTo>
                  <a:pt x="1426" y="468"/>
                </a:lnTo>
                <a:lnTo>
                  <a:pt x="1900" y="480"/>
                </a:lnTo>
                <a:close/>
                <a:moveTo>
                  <a:pt x="1974" y="626"/>
                </a:moveTo>
                <a:lnTo>
                  <a:pt x="1793" y="639"/>
                </a:lnTo>
                <a:lnTo>
                  <a:pt x="1790" y="638"/>
                </a:lnTo>
                <a:lnTo>
                  <a:pt x="1789" y="640"/>
                </a:lnTo>
                <a:lnTo>
                  <a:pt x="1704" y="646"/>
                </a:lnTo>
                <a:lnTo>
                  <a:pt x="1704" y="646"/>
                </a:lnTo>
                <a:lnTo>
                  <a:pt x="1011" y="356"/>
                </a:lnTo>
                <a:lnTo>
                  <a:pt x="1017" y="354"/>
                </a:lnTo>
                <a:lnTo>
                  <a:pt x="1017" y="355"/>
                </a:lnTo>
                <a:lnTo>
                  <a:pt x="1974" y="626"/>
                </a:lnTo>
                <a:close/>
                <a:moveTo>
                  <a:pt x="14" y="587"/>
                </a:moveTo>
                <a:lnTo>
                  <a:pt x="1021" y="617"/>
                </a:lnTo>
                <a:lnTo>
                  <a:pt x="531" y="734"/>
                </a:lnTo>
                <a:lnTo>
                  <a:pt x="13" y="587"/>
                </a:lnTo>
                <a:lnTo>
                  <a:pt x="14" y="587"/>
                </a:lnTo>
                <a:close/>
                <a:moveTo>
                  <a:pt x="2252" y="865"/>
                </a:moveTo>
                <a:lnTo>
                  <a:pt x="2251" y="866"/>
                </a:lnTo>
                <a:lnTo>
                  <a:pt x="2251" y="865"/>
                </a:lnTo>
                <a:lnTo>
                  <a:pt x="2252" y="865"/>
                </a:lnTo>
                <a:close/>
                <a:moveTo>
                  <a:pt x="3281" y="900"/>
                </a:moveTo>
                <a:lnTo>
                  <a:pt x="3283" y="900"/>
                </a:lnTo>
                <a:lnTo>
                  <a:pt x="3283" y="899"/>
                </a:lnTo>
                <a:lnTo>
                  <a:pt x="3283" y="899"/>
                </a:lnTo>
                <a:lnTo>
                  <a:pt x="3284" y="899"/>
                </a:lnTo>
                <a:lnTo>
                  <a:pt x="3284" y="899"/>
                </a:lnTo>
                <a:lnTo>
                  <a:pt x="3365" y="861"/>
                </a:lnTo>
                <a:lnTo>
                  <a:pt x="3365" y="861"/>
                </a:lnTo>
                <a:lnTo>
                  <a:pt x="3591" y="808"/>
                </a:lnTo>
                <a:lnTo>
                  <a:pt x="3759" y="892"/>
                </a:lnTo>
                <a:lnTo>
                  <a:pt x="3158" y="958"/>
                </a:lnTo>
                <a:lnTo>
                  <a:pt x="3281" y="900"/>
                </a:lnTo>
                <a:close/>
                <a:moveTo>
                  <a:pt x="3771" y="891"/>
                </a:moveTo>
                <a:lnTo>
                  <a:pt x="3771" y="891"/>
                </a:lnTo>
                <a:lnTo>
                  <a:pt x="3765" y="892"/>
                </a:lnTo>
                <a:lnTo>
                  <a:pt x="3596" y="807"/>
                </a:lnTo>
                <a:lnTo>
                  <a:pt x="4313" y="639"/>
                </a:lnTo>
                <a:lnTo>
                  <a:pt x="3771" y="891"/>
                </a:lnTo>
                <a:close/>
                <a:moveTo>
                  <a:pt x="3598" y="589"/>
                </a:moveTo>
                <a:lnTo>
                  <a:pt x="3865" y="524"/>
                </a:lnTo>
                <a:lnTo>
                  <a:pt x="3865" y="525"/>
                </a:lnTo>
                <a:lnTo>
                  <a:pt x="3866" y="524"/>
                </a:lnTo>
                <a:lnTo>
                  <a:pt x="4076" y="474"/>
                </a:lnTo>
                <a:lnTo>
                  <a:pt x="4076" y="473"/>
                </a:lnTo>
                <a:lnTo>
                  <a:pt x="4077" y="474"/>
                </a:lnTo>
                <a:lnTo>
                  <a:pt x="4311" y="635"/>
                </a:lnTo>
                <a:lnTo>
                  <a:pt x="3598" y="589"/>
                </a:lnTo>
                <a:close/>
                <a:moveTo>
                  <a:pt x="3438" y="317"/>
                </a:moveTo>
                <a:lnTo>
                  <a:pt x="3563" y="258"/>
                </a:lnTo>
                <a:lnTo>
                  <a:pt x="3565" y="258"/>
                </a:lnTo>
                <a:lnTo>
                  <a:pt x="3565" y="257"/>
                </a:lnTo>
                <a:lnTo>
                  <a:pt x="3683" y="201"/>
                </a:lnTo>
                <a:lnTo>
                  <a:pt x="4070" y="469"/>
                </a:lnTo>
                <a:lnTo>
                  <a:pt x="3438" y="317"/>
                </a:lnTo>
                <a:close/>
                <a:moveTo>
                  <a:pt x="3209" y="95"/>
                </a:moveTo>
                <a:lnTo>
                  <a:pt x="3399" y="4"/>
                </a:lnTo>
                <a:lnTo>
                  <a:pt x="3678" y="197"/>
                </a:lnTo>
                <a:lnTo>
                  <a:pt x="3209" y="95"/>
                </a:lnTo>
                <a:close/>
                <a:moveTo>
                  <a:pt x="2886" y="244"/>
                </a:moveTo>
                <a:lnTo>
                  <a:pt x="2635" y="184"/>
                </a:lnTo>
                <a:lnTo>
                  <a:pt x="3389" y="5"/>
                </a:lnTo>
                <a:lnTo>
                  <a:pt x="2886" y="244"/>
                </a:lnTo>
                <a:close/>
                <a:moveTo>
                  <a:pt x="2798" y="358"/>
                </a:moveTo>
                <a:lnTo>
                  <a:pt x="2798" y="358"/>
                </a:lnTo>
                <a:lnTo>
                  <a:pt x="2136" y="194"/>
                </a:lnTo>
                <a:lnTo>
                  <a:pt x="2460" y="118"/>
                </a:lnTo>
                <a:lnTo>
                  <a:pt x="2996" y="343"/>
                </a:lnTo>
                <a:lnTo>
                  <a:pt x="2798" y="358"/>
                </a:lnTo>
                <a:close/>
                <a:moveTo>
                  <a:pt x="2789" y="359"/>
                </a:moveTo>
                <a:lnTo>
                  <a:pt x="2512" y="380"/>
                </a:lnTo>
                <a:lnTo>
                  <a:pt x="2125" y="197"/>
                </a:lnTo>
                <a:lnTo>
                  <a:pt x="2133" y="195"/>
                </a:lnTo>
                <a:lnTo>
                  <a:pt x="2132" y="197"/>
                </a:lnTo>
                <a:lnTo>
                  <a:pt x="2789" y="359"/>
                </a:lnTo>
                <a:close/>
                <a:moveTo>
                  <a:pt x="1895" y="477"/>
                </a:moveTo>
                <a:lnTo>
                  <a:pt x="1422" y="465"/>
                </a:lnTo>
                <a:lnTo>
                  <a:pt x="1422" y="466"/>
                </a:lnTo>
                <a:lnTo>
                  <a:pt x="1022" y="353"/>
                </a:lnTo>
                <a:lnTo>
                  <a:pt x="1204" y="311"/>
                </a:lnTo>
                <a:lnTo>
                  <a:pt x="1895" y="477"/>
                </a:lnTo>
                <a:close/>
                <a:moveTo>
                  <a:pt x="620" y="443"/>
                </a:moveTo>
                <a:lnTo>
                  <a:pt x="21" y="582"/>
                </a:lnTo>
                <a:lnTo>
                  <a:pt x="408" y="401"/>
                </a:lnTo>
                <a:lnTo>
                  <a:pt x="408" y="403"/>
                </a:lnTo>
                <a:lnTo>
                  <a:pt x="620" y="443"/>
                </a:lnTo>
                <a:close/>
                <a:moveTo>
                  <a:pt x="2258" y="867"/>
                </a:moveTo>
                <a:lnTo>
                  <a:pt x="2261" y="868"/>
                </a:lnTo>
                <a:lnTo>
                  <a:pt x="2262" y="866"/>
                </a:lnTo>
                <a:lnTo>
                  <a:pt x="2263" y="866"/>
                </a:lnTo>
                <a:lnTo>
                  <a:pt x="2582" y="1018"/>
                </a:lnTo>
                <a:lnTo>
                  <a:pt x="1847" y="963"/>
                </a:lnTo>
                <a:lnTo>
                  <a:pt x="2258" y="867"/>
                </a:lnTo>
                <a:close/>
                <a:moveTo>
                  <a:pt x="2960" y="1047"/>
                </a:moveTo>
                <a:lnTo>
                  <a:pt x="2960" y="1046"/>
                </a:lnTo>
                <a:lnTo>
                  <a:pt x="2959" y="1046"/>
                </a:lnTo>
                <a:lnTo>
                  <a:pt x="2622" y="888"/>
                </a:lnTo>
                <a:lnTo>
                  <a:pt x="3275" y="900"/>
                </a:lnTo>
                <a:lnTo>
                  <a:pt x="2961" y="1048"/>
                </a:lnTo>
                <a:lnTo>
                  <a:pt x="2960" y="1047"/>
                </a:lnTo>
                <a:close/>
                <a:moveTo>
                  <a:pt x="2886" y="247"/>
                </a:moveTo>
                <a:lnTo>
                  <a:pt x="2886" y="247"/>
                </a:lnTo>
                <a:lnTo>
                  <a:pt x="2886" y="247"/>
                </a:lnTo>
                <a:lnTo>
                  <a:pt x="3345" y="357"/>
                </a:lnTo>
                <a:lnTo>
                  <a:pt x="3201" y="425"/>
                </a:lnTo>
                <a:lnTo>
                  <a:pt x="3003" y="343"/>
                </a:lnTo>
                <a:lnTo>
                  <a:pt x="3003" y="342"/>
                </a:lnTo>
                <a:lnTo>
                  <a:pt x="3003" y="342"/>
                </a:lnTo>
                <a:lnTo>
                  <a:pt x="2629" y="185"/>
                </a:lnTo>
                <a:lnTo>
                  <a:pt x="2630" y="185"/>
                </a:lnTo>
                <a:lnTo>
                  <a:pt x="2630" y="186"/>
                </a:lnTo>
                <a:lnTo>
                  <a:pt x="2886" y="247"/>
                </a:lnTo>
                <a:close/>
                <a:moveTo>
                  <a:pt x="2120" y="198"/>
                </a:moveTo>
                <a:lnTo>
                  <a:pt x="2342" y="303"/>
                </a:lnTo>
                <a:lnTo>
                  <a:pt x="2127" y="354"/>
                </a:lnTo>
                <a:lnTo>
                  <a:pt x="1800" y="274"/>
                </a:lnTo>
                <a:lnTo>
                  <a:pt x="2120" y="198"/>
                </a:lnTo>
                <a:close/>
                <a:moveTo>
                  <a:pt x="1845" y="963"/>
                </a:moveTo>
                <a:lnTo>
                  <a:pt x="1845" y="964"/>
                </a:lnTo>
                <a:lnTo>
                  <a:pt x="1842" y="964"/>
                </a:lnTo>
                <a:lnTo>
                  <a:pt x="1845" y="963"/>
                </a:lnTo>
                <a:close/>
                <a:moveTo>
                  <a:pt x="1846" y="965"/>
                </a:moveTo>
                <a:lnTo>
                  <a:pt x="2589" y="1021"/>
                </a:lnTo>
                <a:lnTo>
                  <a:pt x="2590" y="1022"/>
                </a:lnTo>
                <a:lnTo>
                  <a:pt x="2591" y="1021"/>
                </a:lnTo>
                <a:lnTo>
                  <a:pt x="2945" y="1048"/>
                </a:lnTo>
                <a:lnTo>
                  <a:pt x="2438" y="1093"/>
                </a:lnTo>
                <a:lnTo>
                  <a:pt x="2438" y="1094"/>
                </a:lnTo>
                <a:lnTo>
                  <a:pt x="1855" y="966"/>
                </a:lnTo>
                <a:lnTo>
                  <a:pt x="1855" y="969"/>
                </a:lnTo>
                <a:lnTo>
                  <a:pt x="2722" y="1160"/>
                </a:lnTo>
                <a:lnTo>
                  <a:pt x="2492" y="1268"/>
                </a:lnTo>
                <a:lnTo>
                  <a:pt x="1846" y="965"/>
                </a:lnTo>
                <a:close/>
                <a:moveTo>
                  <a:pt x="2727" y="1158"/>
                </a:moveTo>
                <a:lnTo>
                  <a:pt x="2444" y="1095"/>
                </a:lnTo>
                <a:lnTo>
                  <a:pt x="2956" y="1050"/>
                </a:lnTo>
                <a:lnTo>
                  <a:pt x="2727" y="1158"/>
                </a:lnTo>
                <a:close/>
                <a:moveTo>
                  <a:pt x="3151" y="961"/>
                </a:moveTo>
                <a:lnTo>
                  <a:pt x="3151" y="962"/>
                </a:lnTo>
                <a:lnTo>
                  <a:pt x="3763" y="895"/>
                </a:lnTo>
                <a:lnTo>
                  <a:pt x="3196" y="1158"/>
                </a:lnTo>
                <a:lnTo>
                  <a:pt x="2964" y="1049"/>
                </a:lnTo>
                <a:lnTo>
                  <a:pt x="3151" y="961"/>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userDrawn="1"/>
        </p:nvSpPr>
        <p:spPr>
          <a:xfrm>
            <a:off x="6117336" y="429768"/>
            <a:ext cx="5632704" cy="5010912"/>
          </a:xfrm>
          <a:prstGeom prst="rect">
            <a:avLst/>
          </a:prstGeom>
          <a:solidFill>
            <a:schemeClr val="bg1"/>
          </a:solidFill>
          <a:effectLst>
            <a:outerShdw blurRad="50800" dist="38100" dir="2700000" algn="tl" rotWithShape="0">
              <a:prstClr val="black">
                <a:alpha val="40000"/>
              </a:prstClr>
            </a:outerShdw>
          </a:effectLst>
        </p:spPr>
        <p:txBody>
          <a:bodyPr vert="horz" lIns="320040" tIns="320040" rIns="182880" bIns="2103120" rtlCol="0" anchor="t" anchorCtr="0">
            <a:noAutofit/>
          </a:bodyPr>
          <a:lstStyle/>
          <a:p>
            <a:pPr lvl="0">
              <a:lnSpc>
                <a:spcPct val="90000"/>
              </a:lnSpc>
              <a:spcBef>
                <a:spcPct val="0"/>
              </a:spcBef>
              <a:buNone/>
            </a:pPr>
            <a:endParaRPr lang="en-US" sz="4800" b="0" i="0" cap="none" baseline="0" dirty="0">
              <a:solidFill>
                <a:schemeClr val="accent1"/>
              </a:solidFill>
              <a:latin typeface="+mj-lt"/>
              <a:ea typeface="+mj-ea"/>
              <a:cs typeface="Roboto Light" charset="0"/>
            </a:endParaRPr>
          </a:p>
        </p:txBody>
      </p:sp>
      <p:sp>
        <p:nvSpPr>
          <p:cNvPr id="16" name="Title 15"/>
          <p:cNvSpPr>
            <a:spLocks noGrp="1"/>
          </p:cNvSpPr>
          <p:nvPr>
            <p:ph type="title" hasCustomPrompt="1"/>
          </p:nvPr>
        </p:nvSpPr>
        <p:spPr>
          <a:xfrm>
            <a:off x="6117336" y="429768"/>
            <a:ext cx="5632704" cy="3194818"/>
          </a:xfrm>
          <a:noFill/>
          <a:effectLst/>
        </p:spPr>
        <p:txBody>
          <a:bodyPr lIns="320040" tIns="320040" rIns="182880" bIns="320040" anchor="t" anchorCtr="0">
            <a:noAutofit/>
          </a:bodyPr>
          <a:lstStyle>
            <a:lvl1pPr>
              <a:defRPr sz="4800" cap="none" baseline="0"/>
            </a:lvl1pPr>
          </a:lstStyle>
          <a:p>
            <a:r>
              <a:rPr lang="en-US" dirty="0"/>
              <a:t>Click To Edit Master Title Style</a:t>
            </a:r>
          </a:p>
        </p:txBody>
      </p:sp>
      <p:sp>
        <p:nvSpPr>
          <p:cNvPr id="14" name="Rectangle 13" hidden="1"/>
          <p:cNvSpPr/>
          <p:nvPr userDrawn="1"/>
        </p:nvSpPr>
        <p:spPr>
          <a:xfrm>
            <a:off x="6035040" y="440266"/>
            <a:ext cx="5713012" cy="499736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502920" rtlCol="0" anchor="ctr"/>
          <a:lstStyle/>
          <a:p>
            <a:pPr algn="ctr"/>
            <a:endParaRPr lang="th-TH" dirty="0">
              <a:latin typeface="Roboto Light" charset="0"/>
              <a:cs typeface="Roboto Light" charset="0"/>
            </a:endParaRPr>
          </a:p>
        </p:txBody>
      </p:sp>
      <p:sp>
        <p:nvSpPr>
          <p:cNvPr id="17" name="Text Placeholder 16"/>
          <p:cNvSpPr>
            <a:spLocks noGrp="1"/>
          </p:cNvSpPr>
          <p:nvPr>
            <p:ph type="body" sz="quarter" idx="11" hasCustomPrompt="1"/>
          </p:nvPr>
        </p:nvSpPr>
        <p:spPr>
          <a:xfrm>
            <a:off x="6481623" y="3934906"/>
            <a:ext cx="4743515" cy="330994"/>
          </a:xfrm>
        </p:spPr>
        <p:txBody>
          <a:bodyPr lIns="0" tIns="0" rIns="0" bIns="0">
            <a:normAutofit/>
          </a:bodyPr>
          <a:lstStyle>
            <a:lvl1pPr marL="0" indent="0">
              <a:buNone/>
              <a:defRPr sz="2000" b="1" i="0" baseline="0">
                <a:solidFill>
                  <a:schemeClr val="tx2"/>
                </a:solidFill>
                <a:latin typeface="+mn-lt"/>
                <a:ea typeface="Roboto" panose="02000000000000000000" pitchFamily="2" charset="0"/>
              </a:defRPr>
            </a:lvl1pPr>
          </a:lstStyle>
          <a:p>
            <a:pPr lvl="0"/>
            <a:r>
              <a:rPr lang="en-US" dirty="0"/>
              <a:t>Speaker Name</a:t>
            </a:r>
            <a:endParaRPr lang="th-TH" dirty="0"/>
          </a:p>
        </p:txBody>
      </p:sp>
      <p:sp>
        <p:nvSpPr>
          <p:cNvPr id="18" name="Text Placeholder 16"/>
          <p:cNvSpPr>
            <a:spLocks noGrp="1"/>
          </p:cNvSpPr>
          <p:nvPr>
            <p:ph type="body" sz="quarter" idx="12" hasCustomPrompt="1"/>
          </p:nvPr>
        </p:nvSpPr>
        <p:spPr>
          <a:xfrm>
            <a:off x="6481623" y="4265901"/>
            <a:ext cx="4743515" cy="265353"/>
          </a:xfrm>
        </p:spPr>
        <p:txBody>
          <a:bodyPr lIns="0" tIns="0" rIns="0" bIns="0">
            <a:noAutofit/>
          </a:bodyPr>
          <a:lstStyle>
            <a:lvl1pPr marL="0" indent="0">
              <a:buNone/>
              <a:defRPr sz="2000" b="0" i="0" baseline="0">
                <a:solidFill>
                  <a:schemeClr val="tx2"/>
                </a:solidFill>
                <a:latin typeface="+mn-lt"/>
                <a:ea typeface="Roboto" panose="02000000000000000000" pitchFamily="2" charset="0"/>
              </a:defRPr>
            </a:lvl1pPr>
          </a:lstStyle>
          <a:p>
            <a:pPr lvl="0"/>
            <a:r>
              <a:rPr lang="en-US" dirty="0"/>
              <a:t>Job Title</a:t>
            </a:r>
            <a:endParaRPr lang="th-TH" dirty="0"/>
          </a:p>
        </p:txBody>
      </p:sp>
      <p:sp>
        <p:nvSpPr>
          <p:cNvPr id="8" name="Text Placeholder 16"/>
          <p:cNvSpPr>
            <a:spLocks noGrp="1"/>
          </p:cNvSpPr>
          <p:nvPr>
            <p:ph type="body" sz="quarter" idx="13" hasCustomPrompt="1"/>
          </p:nvPr>
        </p:nvSpPr>
        <p:spPr>
          <a:xfrm>
            <a:off x="6481623" y="4841574"/>
            <a:ext cx="4743515" cy="265353"/>
          </a:xfrm>
        </p:spPr>
        <p:txBody>
          <a:bodyPr lIns="0" tIns="0" rIns="0" bIns="0">
            <a:noAutofit/>
          </a:bodyPr>
          <a:lstStyle>
            <a:lvl1pPr marL="0" indent="0">
              <a:buNone/>
              <a:defRPr sz="2000" b="0" i="0" baseline="0">
                <a:solidFill>
                  <a:schemeClr val="tx2"/>
                </a:solidFill>
                <a:latin typeface="+mn-lt"/>
                <a:ea typeface="Roboto" panose="02000000000000000000" pitchFamily="2" charset="0"/>
              </a:defRPr>
            </a:lvl1pPr>
          </a:lstStyle>
          <a:p>
            <a:pPr lvl="0"/>
            <a:r>
              <a:rPr lang="en-US" dirty="0"/>
              <a:t>DD MM YYYY</a:t>
            </a:r>
            <a:endParaRPr lang="th-TH" dirty="0"/>
          </a:p>
        </p:txBody>
      </p:sp>
      <p:grpSp>
        <p:nvGrpSpPr>
          <p:cNvPr id="9" name="Group 8"/>
          <p:cNvGrpSpPr/>
          <p:nvPr userDrawn="1"/>
        </p:nvGrpSpPr>
        <p:grpSpPr>
          <a:xfrm>
            <a:off x="0" y="440266"/>
            <a:ext cx="2463207" cy="922780"/>
            <a:chOff x="0" y="440266"/>
            <a:chExt cx="2463207" cy="922780"/>
          </a:xfrm>
        </p:grpSpPr>
        <p:sp>
          <p:nvSpPr>
            <p:cNvPr id="12" name="Rectangle 20"/>
            <p:cNvSpPr/>
            <p:nvPr userDrawn="1"/>
          </p:nvSpPr>
          <p:spPr>
            <a:xfrm>
              <a:off x="0" y="440266"/>
              <a:ext cx="2463207" cy="922780"/>
            </a:xfrm>
            <a:custGeom>
              <a:avLst/>
              <a:gdLst>
                <a:gd name="connsiteX0" fmla="*/ 0 w 2463207"/>
                <a:gd name="connsiteY0" fmla="*/ 0 h 920204"/>
                <a:gd name="connsiteX1" fmla="*/ 2463207 w 2463207"/>
                <a:gd name="connsiteY1" fmla="*/ 0 h 920204"/>
                <a:gd name="connsiteX2" fmla="*/ 2463207 w 2463207"/>
                <a:gd name="connsiteY2" fmla="*/ 920204 h 920204"/>
                <a:gd name="connsiteX3" fmla="*/ 0 w 2463207"/>
                <a:gd name="connsiteY3" fmla="*/ 920204 h 920204"/>
                <a:gd name="connsiteX4" fmla="*/ 0 w 2463207"/>
                <a:gd name="connsiteY4" fmla="*/ 0 h 920204"/>
                <a:gd name="connsiteX0" fmla="*/ 0 w 2463207"/>
                <a:gd name="connsiteY0" fmla="*/ 0 h 922780"/>
                <a:gd name="connsiteX1" fmla="*/ 2463207 w 2463207"/>
                <a:gd name="connsiteY1" fmla="*/ 0 h 922780"/>
                <a:gd name="connsiteX2" fmla="*/ 2262297 w 2463207"/>
                <a:gd name="connsiteY2" fmla="*/ 922780 h 922780"/>
                <a:gd name="connsiteX3" fmla="*/ 0 w 2463207"/>
                <a:gd name="connsiteY3" fmla="*/ 920204 h 922780"/>
                <a:gd name="connsiteX4" fmla="*/ 0 w 2463207"/>
                <a:gd name="connsiteY4" fmla="*/ 0 h 922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207" h="922780">
                  <a:moveTo>
                    <a:pt x="0" y="0"/>
                  </a:moveTo>
                  <a:lnTo>
                    <a:pt x="2463207" y="0"/>
                  </a:lnTo>
                  <a:lnTo>
                    <a:pt x="2262297" y="922780"/>
                  </a:lnTo>
                  <a:lnTo>
                    <a:pt x="0" y="92020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latin typeface="Roboto Light" charset="0"/>
                <a:cs typeface="Roboto Light" charset="0"/>
              </a:endParaRPr>
            </a:p>
          </p:txBody>
        </p:sp>
        <p:pic>
          <p:nvPicPr>
            <p:cNvPr id="13"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5580" y="626480"/>
              <a:ext cx="1492045" cy="52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2" name="Straight Connector 21"/>
          <p:cNvCxnSpPr/>
          <p:nvPr userDrawn="1"/>
        </p:nvCxnSpPr>
        <p:spPr>
          <a:xfrm>
            <a:off x="6481621" y="3704907"/>
            <a:ext cx="1861210"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357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59767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2-column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8" y="1556951"/>
            <a:ext cx="5410201" cy="4620012"/>
          </a:xfrm>
        </p:spPr>
        <p:txBody>
          <a:bodyPr/>
          <a:lstStyle/>
          <a:p>
            <a:pPr lvl="0"/>
            <a:r>
              <a:rPr lang="en-US"/>
              <a:t>Edit Master text styles</a:t>
            </a:r>
          </a:p>
          <a:p>
            <a:pPr lvl="1"/>
            <a:r>
              <a:rPr lang="en-US"/>
              <a:t>Second level</a:t>
            </a:r>
          </a:p>
          <a:p>
            <a:pPr lvl="2"/>
            <a:r>
              <a:rPr lang="en-US"/>
              <a:t>Third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6324600" y="1556951"/>
            <a:ext cx="5410200" cy="4620012"/>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2505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3-column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8" y="1556951"/>
            <a:ext cx="3429000" cy="4620012"/>
          </a:xfrm>
        </p:spPr>
        <p:txBody>
          <a:bodyPr/>
          <a:lstStyle/>
          <a:p>
            <a:pPr lvl="0"/>
            <a:r>
              <a:rPr lang="en-US"/>
              <a:t>Edit Master text styles</a:t>
            </a:r>
          </a:p>
          <a:p>
            <a:pPr lvl="1"/>
            <a:r>
              <a:rPr lang="en-US"/>
              <a:t>Second level</a:t>
            </a:r>
          </a:p>
          <a:p>
            <a:pPr lvl="2"/>
            <a:r>
              <a:rPr lang="en-US"/>
              <a:t>Third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8305800" y="1556951"/>
            <a:ext cx="3429000" cy="4620012"/>
          </a:xfrm>
        </p:spPr>
        <p:txBody>
          <a:bodyPr/>
          <a:lstStyle/>
          <a:p>
            <a:pPr lvl="0"/>
            <a:r>
              <a:rPr lang="en-US"/>
              <a:t>Edit Master text styles</a:t>
            </a:r>
          </a:p>
          <a:p>
            <a:pPr lvl="1"/>
            <a:r>
              <a:rPr lang="en-US"/>
              <a:t>Second level</a:t>
            </a:r>
          </a:p>
          <a:p>
            <a:pPr lvl="2"/>
            <a:r>
              <a:rPr lang="en-US"/>
              <a:t>Third level</a:t>
            </a:r>
          </a:p>
        </p:txBody>
      </p:sp>
      <p:sp>
        <p:nvSpPr>
          <p:cNvPr id="7" name="Content Placeholder 6"/>
          <p:cNvSpPr>
            <a:spLocks noGrp="1"/>
          </p:cNvSpPr>
          <p:nvPr>
            <p:ph sz="quarter" idx="11"/>
          </p:nvPr>
        </p:nvSpPr>
        <p:spPr>
          <a:xfrm>
            <a:off x="4381499" y="1557338"/>
            <a:ext cx="3429000" cy="4619625"/>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78497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4-column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8" y="1556951"/>
            <a:ext cx="2468880" cy="4620012"/>
          </a:xfrm>
        </p:spPr>
        <p:txBody>
          <a:bodyPr/>
          <a:lstStyle/>
          <a:p>
            <a:pPr lvl="0"/>
            <a:r>
              <a:rPr lang="en-US"/>
              <a:t>Edit Master text styles</a:t>
            </a:r>
          </a:p>
          <a:p>
            <a:pPr lvl="1"/>
            <a:r>
              <a:rPr lang="en-US"/>
              <a:t>Second level</a:t>
            </a:r>
          </a:p>
          <a:p>
            <a:pPr lvl="2"/>
            <a:r>
              <a:rPr lang="en-US"/>
              <a:t>Third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9265920" y="1556951"/>
            <a:ext cx="2468880" cy="4620012"/>
          </a:xfrm>
        </p:spPr>
        <p:txBody>
          <a:bodyPr/>
          <a:lstStyle/>
          <a:p>
            <a:pPr lvl="0"/>
            <a:r>
              <a:rPr lang="en-US"/>
              <a:t>Edit Master text styles</a:t>
            </a:r>
          </a:p>
          <a:p>
            <a:pPr lvl="1"/>
            <a:r>
              <a:rPr lang="en-US"/>
              <a:t>Second level</a:t>
            </a:r>
          </a:p>
          <a:p>
            <a:pPr lvl="2"/>
            <a:r>
              <a:rPr lang="en-US"/>
              <a:t>Third level</a:t>
            </a:r>
          </a:p>
        </p:txBody>
      </p:sp>
      <p:sp>
        <p:nvSpPr>
          <p:cNvPr id="7" name="Content Placeholder 6"/>
          <p:cNvSpPr>
            <a:spLocks noGrp="1"/>
          </p:cNvSpPr>
          <p:nvPr>
            <p:ph sz="quarter" idx="11"/>
          </p:nvPr>
        </p:nvSpPr>
        <p:spPr>
          <a:xfrm>
            <a:off x="6329680" y="1557338"/>
            <a:ext cx="2468880" cy="4619625"/>
          </a:xfrm>
        </p:spPr>
        <p:txBody>
          <a:bodyPr/>
          <a:lstStyle/>
          <a:p>
            <a:pPr lvl="0"/>
            <a:r>
              <a:rPr lang="en-US"/>
              <a:t>Edit Master text styles</a:t>
            </a:r>
          </a:p>
          <a:p>
            <a:pPr lvl="1"/>
            <a:r>
              <a:rPr lang="en-US"/>
              <a:t>Second level</a:t>
            </a:r>
          </a:p>
          <a:p>
            <a:pPr lvl="2"/>
            <a:r>
              <a:rPr lang="en-US"/>
              <a:t>Third level</a:t>
            </a:r>
          </a:p>
        </p:txBody>
      </p:sp>
      <p:sp>
        <p:nvSpPr>
          <p:cNvPr id="9" name="Content Placeholder 8"/>
          <p:cNvSpPr>
            <a:spLocks noGrp="1"/>
          </p:cNvSpPr>
          <p:nvPr>
            <p:ph sz="quarter" idx="12"/>
          </p:nvPr>
        </p:nvSpPr>
        <p:spPr>
          <a:xfrm>
            <a:off x="3393439" y="1557338"/>
            <a:ext cx="2468880" cy="4619625"/>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00588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no design-line">
    <p:spTree>
      <p:nvGrpSpPr>
        <p:cNvPr id="1" name=""/>
        <p:cNvGrpSpPr/>
        <p:nvPr/>
      </p:nvGrpSpPr>
      <p:grpSpPr>
        <a:xfrm>
          <a:off x="0" y="0"/>
          <a:ext cx="0" cy="0"/>
          <a:chOff x="0" y="0"/>
          <a:chExt cx="0" cy="0"/>
        </a:xfrm>
      </p:grpSpPr>
      <p:sp>
        <p:nvSpPr>
          <p:cNvPr id="2" name="Rectangle 1"/>
          <p:cNvSpPr/>
          <p:nvPr userDrawn="1"/>
        </p:nvSpPr>
        <p:spPr>
          <a:xfrm>
            <a:off x="367645" y="934464"/>
            <a:ext cx="2064470" cy="3381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 name="Title 3"/>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37681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w/edge web">
    <p:spTree>
      <p:nvGrpSpPr>
        <p:cNvPr id="1" name=""/>
        <p:cNvGrpSpPr/>
        <p:nvPr/>
      </p:nvGrpSpPr>
      <p:grpSpPr>
        <a:xfrm>
          <a:off x="0" y="0"/>
          <a:ext cx="0" cy="0"/>
          <a:chOff x="0" y="0"/>
          <a:chExt cx="0" cy="0"/>
        </a:xfrm>
      </p:grpSpPr>
      <p:sp>
        <p:nvSpPr>
          <p:cNvPr id="3" name="Freeform 9"/>
          <p:cNvSpPr>
            <a:spLocks noChangeAspect="1" noEditPoints="1"/>
          </p:cNvSpPr>
          <p:nvPr userDrawn="1"/>
        </p:nvSpPr>
        <p:spPr bwMode="auto">
          <a:xfrm rot="10800000" flipV="1">
            <a:off x="-2986030" y="5047926"/>
            <a:ext cx="17838821" cy="5252541"/>
          </a:xfrm>
          <a:custGeom>
            <a:avLst/>
            <a:gdLst>
              <a:gd name="T0" fmla="*/ 3399 w 4320"/>
              <a:gd name="T1" fmla="*/ 0 h 1272"/>
              <a:gd name="T2" fmla="*/ 2460 w 4320"/>
              <a:gd name="T3" fmla="*/ 115 h 1272"/>
              <a:gd name="T4" fmla="*/ 1200 w 4320"/>
              <a:gd name="T5" fmla="*/ 306 h 1272"/>
              <a:gd name="T6" fmla="*/ 0 w 4320"/>
              <a:gd name="T7" fmla="*/ 587 h 1272"/>
              <a:gd name="T8" fmla="*/ 1205 w 4320"/>
              <a:gd name="T9" fmla="*/ 1111 h 1272"/>
              <a:gd name="T10" fmla="*/ 2491 w 4320"/>
              <a:gd name="T11" fmla="*/ 1271 h 1272"/>
              <a:gd name="T12" fmla="*/ 2961 w 4320"/>
              <a:gd name="T13" fmla="*/ 1051 h 1272"/>
              <a:gd name="T14" fmla="*/ 1206 w 4320"/>
              <a:gd name="T15" fmla="*/ 1108 h 1272"/>
              <a:gd name="T16" fmla="*/ 1580 w 4320"/>
              <a:gd name="T17" fmla="*/ 224 h 1272"/>
              <a:gd name="T18" fmla="*/ 1580 w 4320"/>
              <a:gd name="T19" fmla="*/ 224 h 1272"/>
              <a:gd name="T20" fmla="*/ 7 w 4320"/>
              <a:gd name="T21" fmla="*/ 589 h 1272"/>
              <a:gd name="T22" fmla="*/ 629 w 4320"/>
              <a:gd name="T23" fmla="*/ 300 h 1272"/>
              <a:gd name="T24" fmla="*/ 2430 w 4320"/>
              <a:gd name="T25" fmla="*/ 800 h 1272"/>
              <a:gd name="T26" fmla="*/ 1908 w 4320"/>
              <a:gd name="T27" fmla="*/ 476 h 1272"/>
              <a:gd name="T28" fmla="*/ 3762 w 4320"/>
              <a:gd name="T29" fmla="*/ 663 h 1272"/>
              <a:gd name="T30" fmla="*/ 2259 w 4320"/>
              <a:gd name="T31" fmla="*/ 864 h 1272"/>
              <a:gd name="T32" fmla="*/ 1537 w 4320"/>
              <a:gd name="T33" fmla="*/ 663 h 1272"/>
              <a:gd name="T34" fmla="*/ 3679 w 4320"/>
              <a:gd name="T35" fmla="*/ 437 h 1272"/>
              <a:gd name="T36" fmla="*/ 2181 w 4320"/>
              <a:gd name="T37" fmla="*/ 613 h 1272"/>
              <a:gd name="T38" fmla="*/ 2588 w 4320"/>
              <a:gd name="T39" fmla="*/ 801 h 1272"/>
              <a:gd name="T40" fmla="*/ 3051 w 4320"/>
              <a:gd name="T41" fmla="*/ 637 h 1272"/>
              <a:gd name="T42" fmla="*/ 2138 w 4320"/>
              <a:gd name="T43" fmla="*/ 487 h 1272"/>
              <a:gd name="T44" fmla="*/ 3052 w 4320"/>
              <a:gd name="T45" fmla="*/ 634 h 1272"/>
              <a:gd name="T46" fmla="*/ 1919 w 4320"/>
              <a:gd name="T47" fmla="*/ 476 h 1272"/>
              <a:gd name="T48" fmla="*/ 2107 w 4320"/>
              <a:gd name="T49" fmla="*/ 486 h 1272"/>
              <a:gd name="T50" fmla="*/ 2886 w 4320"/>
              <a:gd name="T51" fmla="*/ 810 h 1272"/>
              <a:gd name="T52" fmla="*/ 3769 w 4320"/>
              <a:gd name="T53" fmla="*/ 667 h 1272"/>
              <a:gd name="T54" fmla="*/ 1628 w 4320"/>
              <a:gd name="T55" fmla="*/ 845 h 1272"/>
              <a:gd name="T56" fmla="*/ 1640 w 4320"/>
              <a:gd name="T57" fmla="*/ 845 h 1272"/>
              <a:gd name="T58" fmla="*/ 1035 w 4320"/>
              <a:gd name="T59" fmla="*/ 617 h 1272"/>
              <a:gd name="T60" fmla="*/ 1699 w 4320"/>
              <a:gd name="T61" fmla="*/ 647 h 1272"/>
              <a:gd name="T62" fmla="*/ 517 w 4320"/>
              <a:gd name="T63" fmla="*/ 470 h 1272"/>
              <a:gd name="T64" fmla="*/ 511 w 4320"/>
              <a:gd name="T65" fmla="*/ 472 h 1272"/>
              <a:gd name="T66" fmla="*/ 2237 w 4320"/>
              <a:gd name="T67" fmla="*/ 864 h 1272"/>
              <a:gd name="T68" fmla="*/ 2588 w 4320"/>
              <a:gd name="T69" fmla="*/ 804 h 1272"/>
              <a:gd name="T70" fmla="*/ 3591 w 4320"/>
              <a:gd name="T71" fmla="*/ 805 h 1272"/>
              <a:gd name="T72" fmla="*/ 4156 w 4320"/>
              <a:gd name="T73" fmla="*/ 628 h 1272"/>
              <a:gd name="T74" fmla="*/ 3562 w 4320"/>
              <a:gd name="T75" fmla="*/ 255 h 1272"/>
              <a:gd name="T76" fmla="*/ 3204 w 4320"/>
              <a:gd name="T77" fmla="*/ 97 h 1272"/>
              <a:gd name="T78" fmla="*/ 2892 w 4320"/>
              <a:gd name="T79" fmla="*/ 245 h 1272"/>
              <a:gd name="T80" fmla="*/ 2131 w 4320"/>
              <a:gd name="T81" fmla="*/ 356 h 1272"/>
              <a:gd name="T82" fmla="*/ 1900 w 4320"/>
              <a:gd name="T83" fmla="*/ 480 h 1272"/>
              <a:gd name="T84" fmla="*/ 1017 w 4320"/>
              <a:gd name="T85" fmla="*/ 354 h 1272"/>
              <a:gd name="T86" fmla="*/ 2252 w 4320"/>
              <a:gd name="T87" fmla="*/ 865 h 1272"/>
              <a:gd name="T88" fmla="*/ 3284 w 4320"/>
              <a:gd name="T89" fmla="*/ 899 h 1272"/>
              <a:gd name="T90" fmla="*/ 3771 w 4320"/>
              <a:gd name="T91" fmla="*/ 891 h 1272"/>
              <a:gd name="T92" fmla="*/ 3865 w 4320"/>
              <a:gd name="T93" fmla="*/ 525 h 1272"/>
              <a:gd name="T94" fmla="*/ 3563 w 4320"/>
              <a:gd name="T95" fmla="*/ 258 h 1272"/>
              <a:gd name="T96" fmla="*/ 3678 w 4320"/>
              <a:gd name="T97" fmla="*/ 197 h 1272"/>
              <a:gd name="T98" fmla="*/ 2136 w 4320"/>
              <a:gd name="T99" fmla="*/ 194 h 1272"/>
              <a:gd name="T100" fmla="*/ 2132 w 4320"/>
              <a:gd name="T101" fmla="*/ 197 h 1272"/>
              <a:gd name="T102" fmla="*/ 620 w 4320"/>
              <a:gd name="T103" fmla="*/ 443 h 1272"/>
              <a:gd name="T104" fmla="*/ 2263 w 4320"/>
              <a:gd name="T105" fmla="*/ 866 h 1272"/>
              <a:gd name="T106" fmla="*/ 3275 w 4320"/>
              <a:gd name="T107" fmla="*/ 900 h 1272"/>
              <a:gd name="T108" fmla="*/ 3003 w 4320"/>
              <a:gd name="T109" fmla="*/ 343 h 1272"/>
              <a:gd name="T110" fmla="*/ 2342 w 4320"/>
              <a:gd name="T111" fmla="*/ 303 h 1272"/>
              <a:gd name="T112" fmla="*/ 1846 w 4320"/>
              <a:gd name="T113" fmla="*/ 965 h 1272"/>
              <a:gd name="T114" fmla="*/ 1855 w 4320"/>
              <a:gd name="T115" fmla="*/ 969 h 1272"/>
              <a:gd name="T116" fmla="*/ 3151 w 4320"/>
              <a:gd name="T117" fmla="*/ 961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20" h="1272">
                <a:moveTo>
                  <a:pt x="4320" y="639"/>
                </a:moveTo>
                <a:lnTo>
                  <a:pt x="4319" y="636"/>
                </a:lnTo>
                <a:lnTo>
                  <a:pt x="4318" y="637"/>
                </a:lnTo>
                <a:lnTo>
                  <a:pt x="3400" y="1"/>
                </a:lnTo>
                <a:lnTo>
                  <a:pt x="3399" y="1"/>
                </a:lnTo>
                <a:lnTo>
                  <a:pt x="3399" y="1"/>
                </a:lnTo>
                <a:lnTo>
                  <a:pt x="3399" y="1"/>
                </a:lnTo>
                <a:lnTo>
                  <a:pt x="3399" y="0"/>
                </a:lnTo>
                <a:lnTo>
                  <a:pt x="3398" y="0"/>
                </a:lnTo>
                <a:lnTo>
                  <a:pt x="3398" y="0"/>
                </a:lnTo>
                <a:lnTo>
                  <a:pt x="3397" y="0"/>
                </a:lnTo>
                <a:lnTo>
                  <a:pt x="2626" y="183"/>
                </a:lnTo>
                <a:lnTo>
                  <a:pt x="2626" y="184"/>
                </a:lnTo>
                <a:lnTo>
                  <a:pt x="2462" y="116"/>
                </a:lnTo>
                <a:lnTo>
                  <a:pt x="2462" y="114"/>
                </a:lnTo>
                <a:lnTo>
                  <a:pt x="2460" y="115"/>
                </a:lnTo>
                <a:lnTo>
                  <a:pt x="2458" y="114"/>
                </a:lnTo>
                <a:lnTo>
                  <a:pt x="2458" y="115"/>
                </a:lnTo>
                <a:lnTo>
                  <a:pt x="1794" y="273"/>
                </a:lnTo>
                <a:lnTo>
                  <a:pt x="1578" y="220"/>
                </a:lnTo>
                <a:lnTo>
                  <a:pt x="1578" y="221"/>
                </a:lnTo>
                <a:lnTo>
                  <a:pt x="1204" y="308"/>
                </a:lnTo>
                <a:lnTo>
                  <a:pt x="1200" y="307"/>
                </a:lnTo>
                <a:lnTo>
                  <a:pt x="1200" y="306"/>
                </a:lnTo>
                <a:lnTo>
                  <a:pt x="1198" y="306"/>
                </a:lnTo>
                <a:lnTo>
                  <a:pt x="802" y="211"/>
                </a:lnTo>
                <a:lnTo>
                  <a:pt x="801" y="214"/>
                </a:lnTo>
                <a:lnTo>
                  <a:pt x="802" y="214"/>
                </a:lnTo>
                <a:lnTo>
                  <a:pt x="7" y="586"/>
                </a:lnTo>
                <a:lnTo>
                  <a:pt x="4" y="585"/>
                </a:lnTo>
                <a:lnTo>
                  <a:pt x="4" y="586"/>
                </a:lnTo>
                <a:lnTo>
                  <a:pt x="0" y="587"/>
                </a:lnTo>
                <a:lnTo>
                  <a:pt x="1" y="590"/>
                </a:lnTo>
                <a:lnTo>
                  <a:pt x="3" y="589"/>
                </a:lnTo>
                <a:lnTo>
                  <a:pt x="3" y="590"/>
                </a:lnTo>
                <a:lnTo>
                  <a:pt x="598" y="848"/>
                </a:lnTo>
                <a:lnTo>
                  <a:pt x="598" y="848"/>
                </a:lnTo>
                <a:lnTo>
                  <a:pt x="599" y="848"/>
                </a:lnTo>
                <a:lnTo>
                  <a:pt x="1205" y="1110"/>
                </a:lnTo>
                <a:lnTo>
                  <a:pt x="1205" y="1111"/>
                </a:lnTo>
                <a:lnTo>
                  <a:pt x="1206" y="1111"/>
                </a:lnTo>
                <a:lnTo>
                  <a:pt x="1206" y="1111"/>
                </a:lnTo>
                <a:lnTo>
                  <a:pt x="1206" y="1111"/>
                </a:lnTo>
                <a:lnTo>
                  <a:pt x="1557" y="1030"/>
                </a:lnTo>
                <a:lnTo>
                  <a:pt x="1557" y="1030"/>
                </a:lnTo>
                <a:lnTo>
                  <a:pt x="1557" y="1030"/>
                </a:lnTo>
                <a:lnTo>
                  <a:pt x="1838" y="964"/>
                </a:lnTo>
                <a:lnTo>
                  <a:pt x="2491" y="1271"/>
                </a:lnTo>
                <a:lnTo>
                  <a:pt x="2491" y="1272"/>
                </a:lnTo>
                <a:lnTo>
                  <a:pt x="2492" y="1272"/>
                </a:lnTo>
                <a:lnTo>
                  <a:pt x="2493" y="1272"/>
                </a:lnTo>
                <a:lnTo>
                  <a:pt x="2493" y="1271"/>
                </a:lnTo>
                <a:lnTo>
                  <a:pt x="2727" y="1161"/>
                </a:lnTo>
                <a:lnTo>
                  <a:pt x="2728" y="1161"/>
                </a:lnTo>
                <a:lnTo>
                  <a:pt x="2728" y="1161"/>
                </a:lnTo>
                <a:lnTo>
                  <a:pt x="2961" y="1051"/>
                </a:lnTo>
                <a:lnTo>
                  <a:pt x="3195" y="1161"/>
                </a:lnTo>
                <a:lnTo>
                  <a:pt x="3195" y="1162"/>
                </a:lnTo>
                <a:lnTo>
                  <a:pt x="3196" y="1162"/>
                </a:lnTo>
                <a:lnTo>
                  <a:pt x="3199" y="1163"/>
                </a:lnTo>
                <a:lnTo>
                  <a:pt x="3200" y="1160"/>
                </a:lnTo>
                <a:lnTo>
                  <a:pt x="3200" y="1160"/>
                </a:lnTo>
                <a:lnTo>
                  <a:pt x="4320" y="639"/>
                </a:lnTo>
                <a:close/>
                <a:moveTo>
                  <a:pt x="1206" y="1108"/>
                </a:moveTo>
                <a:lnTo>
                  <a:pt x="612" y="851"/>
                </a:lnTo>
                <a:lnTo>
                  <a:pt x="1550" y="1028"/>
                </a:lnTo>
                <a:lnTo>
                  <a:pt x="1206" y="1108"/>
                </a:lnTo>
                <a:close/>
                <a:moveTo>
                  <a:pt x="1184" y="306"/>
                </a:moveTo>
                <a:lnTo>
                  <a:pt x="632" y="297"/>
                </a:lnTo>
                <a:lnTo>
                  <a:pt x="807" y="215"/>
                </a:lnTo>
                <a:lnTo>
                  <a:pt x="1184" y="306"/>
                </a:lnTo>
                <a:close/>
                <a:moveTo>
                  <a:pt x="1580" y="224"/>
                </a:moveTo>
                <a:lnTo>
                  <a:pt x="1793" y="276"/>
                </a:lnTo>
                <a:lnTo>
                  <a:pt x="1793" y="276"/>
                </a:lnTo>
                <a:lnTo>
                  <a:pt x="1794" y="276"/>
                </a:lnTo>
                <a:lnTo>
                  <a:pt x="2115" y="354"/>
                </a:lnTo>
                <a:lnTo>
                  <a:pt x="1305" y="332"/>
                </a:lnTo>
                <a:lnTo>
                  <a:pt x="1305" y="332"/>
                </a:lnTo>
                <a:lnTo>
                  <a:pt x="1211" y="309"/>
                </a:lnTo>
                <a:lnTo>
                  <a:pt x="1580" y="224"/>
                </a:lnTo>
                <a:close/>
                <a:moveTo>
                  <a:pt x="1837" y="961"/>
                </a:moveTo>
                <a:lnTo>
                  <a:pt x="1837" y="962"/>
                </a:lnTo>
                <a:lnTo>
                  <a:pt x="1561" y="1026"/>
                </a:lnTo>
                <a:lnTo>
                  <a:pt x="1268" y="943"/>
                </a:lnTo>
                <a:lnTo>
                  <a:pt x="2248" y="866"/>
                </a:lnTo>
                <a:lnTo>
                  <a:pt x="1838" y="962"/>
                </a:lnTo>
                <a:lnTo>
                  <a:pt x="1837" y="961"/>
                </a:lnTo>
                <a:close/>
                <a:moveTo>
                  <a:pt x="7" y="589"/>
                </a:moveTo>
                <a:lnTo>
                  <a:pt x="7" y="589"/>
                </a:lnTo>
                <a:lnTo>
                  <a:pt x="1257" y="943"/>
                </a:lnTo>
                <a:lnTo>
                  <a:pt x="1257" y="944"/>
                </a:lnTo>
                <a:lnTo>
                  <a:pt x="1259" y="943"/>
                </a:lnTo>
                <a:lnTo>
                  <a:pt x="1547" y="1025"/>
                </a:lnTo>
                <a:lnTo>
                  <a:pt x="600" y="845"/>
                </a:lnTo>
                <a:lnTo>
                  <a:pt x="7" y="589"/>
                </a:lnTo>
                <a:close/>
                <a:moveTo>
                  <a:pt x="629" y="300"/>
                </a:moveTo>
                <a:lnTo>
                  <a:pt x="1197" y="309"/>
                </a:lnTo>
                <a:lnTo>
                  <a:pt x="628" y="441"/>
                </a:lnTo>
                <a:lnTo>
                  <a:pt x="411" y="400"/>
                </a:lnTo>
                <a:lnTo>
                  <a:pt x="630" y="298"/>
                </a:lnTo>
                <a:lnTo>
                  <a:pt x="629" y="300"/>
                </a:lnTo>
                <a:close/>
                <a:moveTo>
                  <a:pt x="2590" y="1018"/>
                </a:moveTo>
                <a:lnTo>
                  <a:pt x="2117" y="794"/>
                </a:lnTo>
                <a:lnTo>
                  <a:pt x="2430" y="800"/>
                </a:lnTo>
                <a:lnTo>
                  <a:pt x="2613" y="887"/>
                </a:lnTo>
                <a:lnTo>
                  <a:pt x="2613" y="887"/>
                </a:lnTo>
                <a:lnTo>
                  <a:pt x="2614" y="887"/>
                </a:lnTo>
                <a:lnTo>
                  <a:pt x="2948" y="1045"/>
                </a:lnTo>
                <a:lnTo>
                  <a:pt x="2590" y="1018"/>
                </a:lnTo>
                <a:close/>
                <a:moveTo>
                  <a:pt x="2120" y="357"/>
                </a:moveTo>
                <a:lnTo>
                  <a:pt x="2269" y="391"/>
                </a:lnTo>
                <a:lnTo>
                  <a:pt x="1908" y="476"/>
                </a:lnTo>
                <a:lnTo>
                  <a:pt x="1901" y="476"/>
                </a:lnTo>
                <a:lnTo>
                  <a:pt x="1901" y="476"/>
                </a:lnTo>
                <a:lnTo>
                  <a:pt x="1317" y="335"/>
                </a:lnTo>
                <a:lnTo>
                  <a:pt x="2120" y="357"/>
                </a:lnTo>
                <a:close/>
                <a:moveTo>
                  <a:pt x="3762" y="663"/>
                </a:moveTo>
                <a:lnTo>
                  <a:pt x="2523" y="382"/>
                </a:lnTo>
                <a:lnTo>
                  <a:pt x="3002" y="345"/>
                </a:lnTo>
                <a:lnTo>
                  <a:pt x="3762" y="663"/>
                </a:lnTo>
                <a:close/>
                <a:moveTo>
                  <a:pt x="2259" y="864"/>
                </a:moveTo>
                <a:lnTo>
                  <a:pt x="1543" y="662"/>
                </a:lnTo>
                <a:lnTo>
                  <a:pt x="1543" y="662"/>
                </a:lnTo>
                <a:lnTo>
                  <a:pt x="1543" y="662"/>
                </a:lnTo>
                <a:lnTo>
                  <a:pt x="1542" y="662"/>
                </a:lnTo>
                <a:lnTo>
                  <a:pt x="1792" y="643"/>
                </a:lnTo>
                <a:lnTo>
                  <a:pt x="2259" y="864"/>
                </a:lnTo>
                <a:lnTo>
                  <a:pt x="2259" y="864"/>
                </a:lnTo>
                <a:close/>
                <a:moveTo>
                  <a:pt x="859" y="827"/>
                </a:moveTo>
                <a:lnTo>
                  <a:pt x="1638" y="848"/>
                </a:lnTo>
                <a:lnTo>
                  <a:pt x="1259" y="940"/>
                </a:lnTo>
                <a:lnTo>
                  <a:pt x="859" y="827"/>
                </a:lnTo>
                <a:close/>
                <a:moveTo>
                  <a:pt x="543" y="737"/>
                </a:moveTo>
                <a:lnTo>
                  <a:pt x="1536" y="662"/>
                </a:lnTo>
                <a:lnTo>
                  <a:pt x="1535" y="663"/>
                </a:lnTo>
                <a:lnTo>
                  <a:pt x="1537" y="663"/>
                </a:lnTo>
                <a:lnTo>
                  <a:pt x="853" y="823"/>
                </a:lnTo>
                <a:lnTo>
                  <a:pt x="853" y="824"/>
                </a:lnTo>
                <a:lnTo>
                  <a:pt x="847" y="824"/>
                </a:lnTo>
                <a:lnTo>
                  <a:pt x="543" y="737"/>
                </a:lnTo>
                <a:close/>
                <a:moveTo>
                  <a:pt x="3860" y="522"/>
                </a:moveTo>
                <a:lnTo>
                  <a:pt x="3589" y="588"/>
                </a:lnTo>
                <a:lnTo>
                  <a:pt x="3210" y="429"/>
                </a:lnTo>
                <a:lnTo>
                  <a:pt x="3679" y="437"/>
                </a:lnTo>
                <a:lnTo>
                  <a:pt x="3679" y="437"/>
                </a:lnTo>
                <a:lnTo>
                  <a:pt x="3860" y="522"/>
                </a:lnTo>
                <a:close/>
                <a:moveTo>
                  <a:pt x="2431" y="797"/>
                </a:moveTo>
                <a:lnTo>
                  <a:pt x="2431" y="797"/>
                </a:lnTo>
                <a:lnTo>
                  <a:pt x="2112" y="790"/>
                </a:lnTo>
                <a:lnTo>
                  <a:pt x="2112" y="791"/>
                </a:lnTo>
                <a:lnTo>
                  <a:pt x="1798" y="642"/>
                </a:lnTo>
                <a:lnTo>
                  <a:pt x="2181" y="613"/>
                </a:lnTo>
                <a:lnTo>
                  <a:pt x="2181" y="612"/>
                </a:lnTo>
                <a:lnTo>
                  <a:pt x="2581" y="801"/>
                </a:lnTo>
                <a:lnTo>
                  <a:pt x="2431" y="797"/>
                </a:lnTo>
                <a:lnTo>
                  <a:pt x="2431" y="797"/>
                </a:lnTo>
                <a:close/>
                <a:moveTo>
                  <a:pt x="2588" y="801"/>
                </a:moveTo>
                <a:lnTo>
                  <a:pt x="2190" y="613"/>
                </a:lnTo>
                <a:lnTo>
                  <a:pt x="3431" y="819"/>
                </a:lnTo>
                <a:lnTo>
                  <a:pt x="2588" y="801"/>
                </a:lnTo>
                <a:close/>
                <a:moveTo>
                  <a:pt x="3433" y="819"/>
                </a:moveTo>
                <a:lnTo>
                  <a:pt x="3434" y="817"/>
                </a:lnTo>
                <a:lnTo>
                  <a:pt x="3439" y="819"/>
                </a:lnTo>
                <a:lnTo>
                  <a:pt x="3433" y="819"/>
                </a:lnTo>
                <a:close/>
                <a:moveTo>
                  <a:pt x="2967" y="598"/>
                </a:moveTo>
                <a:lnTo>
                  <a:pt x="2968" y="598"/>
                </a:lnTo>
                <a:lnTo>
                  <a:pt x="3051" y="636"/>
                </a:lnTo>
                <a:lnTo>
                  <a:pt x="3051" y="637"/>
                </a:lnTo>
                <a:lnTo>
                  <a:pt x="3051" y="637"/>
                </a:lnTo>
                <a:lnTo>
                  <a:pt x="3433" y="816"/>
                </a:lnTo>
                <a:lnTo>
                  <a:pt x="2614" y="680"/>
                </a:lnTo>
                <a:lnTo>
                  <a:pt x="2966" y="598"/>
                </a:lnTo>
                <a:lnTo>
                  <a:pt x="2967" y="598"/>
                </a:lnTo>
                <a:lnTo>
                  <a:pt x="2967" y="598"/>
                </a:lnTo>
                <a:close/>
                <a:moveTo>
                  <a:pt x="2961" y="594"/>
                </a:moveTo>
                <a:lnTo>
                  <a:pt x="2138" y="487"/>
                </a:lnTo>
                <a:lnTo>
                  <a:pt x="2777" y="508"/>
                </a:lnTo>
                <a:lnTo>
                  <a:pt x="2777" y="508"/>
                </a:lnTo>
                <a:lnTo>
                  <a:pt x="2961" y="594"/>
                </a:lnTo>
                <a:close/>
                <a:moveTo>
                  <a:pt x="3446" y="819"/>
                </a:moveTo>
                <a:lnTo>
                  <a:pt x="3059" y="637"/>
                </a:lnTo>
                <a:lnTo>
                  <a:pt x="3762" y="670"/>
                </a:lnTo>
                <a:lnTo>
                  <a:pt x="3446" y="819"/>
                </a:lnTo>
                <a:close/>
                <a:moveTo>
                  <a:pt x="3052" y="634"/>
                </a:moveTo>
                <a:lnTo>
                  <a:pt x="2524" y="385"/>
                </a:lnTo>
                <a:lnTo>
                  <a:pt x="3765" y="667"/>
                </a:lnTo>
                <a:lnTo>
                  <a:pt x="3052" y="634"/>
                </a:lnTo>
                <a:close/>
                <a:moveTo>
                  <a:pt x="3766" y="667"/>
                </a:moveTo>
                <a:lnTo>
                  <a:pt x="3767" y="668"/>
                </a:lnTo>
                <a:lnTo>
                  <a:pt x="3766" y="668"/>
                </a:lnTo>
                <a:lnTo>
                  <a:pt x="3766" y="667"/>
                </a:lnTo>
                <a:close/>
                <a:moveTo>
                  <a:pt x="1919" y="476"/>
                </a:moveTo>
                <a:lnTo>
                  <a:pt x="2274" y="393"/>
                </a:lnTo>
                <a:lnTo>
                  <a:pt x="2274" y="392"/>
                </a:lnTo>
                <a:lnTo>
                  <a:pt x="2766" y="505"/>
                </a:lnTo>
                <a:lnTo>
                  <a:pt x="1919" y="476"/>
                </a:lnTo>
                <a:close/>
                <a:moveTo>
                  <a:pt x="1916" y="481"/>
                </a:moveTo>
                <a:lnTo>
                  <a:pt x="1916" y="479"/>
                </a:lnTo>
                <a:lnTo>
                  <a:pt x="2107" y="486"/>
                </a:lnTo>
                <a:lnTo>
                  <a:pt x="2107" y="486"/>
                </a:lnTo>
                <a:lnTo>
                  <a:pt x="2958" y="597"/>
                </a:lnTo>
                <a:lnTo>
                  <a:pt x="2606" y="679"/>
                </a:lnTo>
                <a:lnTo>
                  <a:pt x="2180" y="608"/>
                </a:lnTo>
                <a:lnTo>
                  <a:pt x="2180" y="608"/>
                </a:lnTo>
                <a:lnTo>
                  <a:pt x="1908" y="481"/>
                </a:lnTo>
                <a:lnTo>
                  <a:pt x="1916" y="481"/>
                </a:lnTo>
                <a:close/>
                <a:moveTo>
                  <a:pt x="3283" y="896"/>
                </a:moveTo>
                <a:lnTo>
                  <a:pt x="2886" y="810"/>
                </a:lnTo>
                <a:lnTo>
                  <a:pt x="3439" y="822"/>
                </a:lnTo>
                <a:lnTo>
                  <a:pt x="3283" y="896"/>
                </a:lnTo>
                <a:close/>
                <a:moveTo>
                  <a:pt x="3774" y="666"/>
                </a:moveTo>
                <a:lnTo>
                  <a:pt x="3774" y="665"/>
                </a:lnTo>
                <a:lnTo>
                  <a:pt x="3598" y="592"/>
                </a:lnTo>
                <a:lnTo>
                  <a:pt x="4140" y="627"/>
                </a:lnTo>
                <a:lnTo>
                  <a:pt x="3774" y="666"/>
                </a:lnTo>
                <a:close/>
                <a:moveTo>
                  <a:pt x="3769" y="667"/>
                </a:moveTo>
                <a:lnTo>
                  <a:pt x="3769" y="667"/>
                </a:lnTo>
                <a:lnTo>
                  <a:pt x="3769" y="667"/>
                </a:lnTo>
                <a:lnTo>
                  <a:pt x="3769" y="667"/>
                </a:lnTo>
                <a:close/>
                <a:moveTo>
                  <a:pt x="2522" y="384"/>
                </a:moveTo>
                <a:lnTo>
                  <a:pt x="2518" y="382"/>
                </a:lnTo>
                <a:lnTo>
                  <a:pt x="2523" y="382"/>
                </a:lnTo>
                <a:lnTo>
                  <a:pt x="2522" y="384"/>
                </a:lnTo>
                <a:close/>
                <a:moveTo>
                  <a:pt x="1628" y="845"/>
                </a:moveTo>
                <a:lnTo>
                  <a:pt x="863" y="824"/>
                </a:lnTo>
                <a:lnTo>
                  <a:pt x="1244" y="735"/>
                </a:lnTo>
                <a:lnTo>
                  <a:pt x="1244" y="736"/>
                </a:lnTo>
                <a:lnTo>
                  <a:pt x="1628" y="845"/>
                </a:lnTo>
                <a:close/>
                <a:moveTo>
                  <a:pt x="1247" y="734"/>
                </a:moveTo>
                <a:lnTo>
                  <a:pt x="1543" y="665"/>
                </a:lnTo>
                <a:lnTo>
                  <a:pt x="2238" y="861"/>
                </a:lnTo>
                <a:lnTo>
                  <a:pt x="1640" y="845"/>
                </a:lnTo>
                <a:lnTo>
                  <a:pt x="1247" y="734"/>
                </a:lnTo>
                <a:close/>
                <a:moveTo>
                  <a:pt x="1032" y="614"/>
                </a:moveTo>
                <a:lnTo>
                  <a:pt x="1024" y="614"/>
                </a:lnTo>
                <a:lnTo>
                  <a:pt x="1025" y="613"/>
                </a:lnTo>
                <a:lnTo>
                  <a:pt x="631" y="445"/>
                </a:lnTo>
                <a:lnTo>
                  <a:pt x="1246" y="563"/>
                </a:lnTo>
                <a:lnTo>
                  <a:pt x="1032" y="614"/>
                </a:lnTo>
                <a:close/>
                <a:moveTo>
                  <a:pt x="1035" y="617"/>
                </a:moveTo>
                <a:lnTo>
                  <a:pt x="1252" y="565"/>
                </a:lnTo>
                <a:lnTo>
                  <a:pt x="1252" y="564"/>
                </a:lnTo>
                <a:lnTo>
                  <a:pt x="1687" y="648"/>
                </a:lnTo>
                <a:lnTo>
                  <a:pt x="543" y="734"/>
                </a:lnTo>
                <a:lnTo>
                  <a:pt x="1032" y="617"/>
                </a:lnTo>
                <a:lnTo>
                  <a:pt x="1035" y="617"/>
                </a:lnTo>
                <a:lnTo>
                  <a:pt x="1035" y="617"/>
                </a:lnTo>
                <a:close/>
                <a:moveTo>
                  <a:pt x="1699" y="647"/>
                </a:moveTo>
                <a:lnTo>
                  <a:pt x="1691" y="647"/>
                </a:lnTo>
                <a:lnTo>
                  <a:pt x="1692" y="645"/>
                </a:lnTo>
                <a:lnTo>
                  <a:pt x="635" y="443"/>
                </a:lnTo>
                <a:lnTo>
                  <a:pt x="1008" y="356"/>
                </a:lnTo>
                <a:lnTo>
                  <a:pt x="1008" y="358"/>
                </a:lnTo>
                <a:lnTo>
                  <a:pt x="1699" y="647"/>
                </a:lnTo>
                <a:close/>
                <a:moveTo>
                  <a:pt x="1010" y="610"/>
                </a:moveTo>
                <a:lnTo>
                  <a:pt x="517" y="470"/>
                </a:lnTo>
                <a:lnTo>
                  <a:pt x="624" y="445"/>
                </a:lnTo>
                <a:lnTo>
                  <a:pt x="1010" y="610"/>
                </a:lnTo>
                <a:close/>
                <a:moveTo>
                  <a:pt x="511" y="472"/>
                </a:moveTo>
                <a:lnTo>
                  <a:pt x="1012" y="614"/>
                </a:lnTo>
                <a:lnTo>
                  <a:pt x="1013" y="611"/>
                </a:lnTo>
                <a:lnTo>
                  <a:pt x="1020" y="614"/>
                </a:lnTo>
                <a:lnTo>
                  <a:pt x="25" y="584"/>
                </a:lnTo>
                <a:lnTo>
                  <a:pt x="511" y="472"/>
                </a:lnTo>
                <a:close/>
                <a:moveTo>
                  <a:pt x="541" y="735"/>
                </a:moveTo>
                <a:lnTo>
                  <a:pt x="542" y="737"/>
                </a:lnTo>
                <a:lnTo>
                  <a:pt x="537" y="736"/>
                </a:lnTo>
                <a:lnTo>
                  <a:pt x="541" y="735"/>
                </a:lnTo>
                <a:close/>
                <a:moveTo>
                  <a:pt x="1645" y="849"/>
                </a:moveTo>
                <a:lnTo>
                  <a:pt x="1647" y="850"/>
                </a:lnTo>
                <a:lnTo>
                  <a:pt x="1648" y="848"/>
                </a:lnTo>
                <a:lnTo>
                  <a:pt x="2237" y="864"/>
                </a:lnTo>
                <a:lnTo>
                  <a:pt x="1275" y="939"/>
                </a:lnTo>
                <a:lnTo>
                  <a:pt x="1645" y="849"/>
                </a:lnTo>
                <a:close/>
                <a:moveTo>
                  <a:pt x="2243" y="864"/>
                </a:moveTo>
                <a:lnTo>
                  <a:pt x="2243" y="863"/>
                </a:lnTo>
                <a:lnTo>
                  <a:pt x="2246" y="864"/>
                </a:lnTo>
                <a:lnTo>
                  <a:pt x="2243" y="864"/>
                </a:lnTo>
                <a:close/>
                <a:moveTo>
                  <a:pt x="2437" y="801"/>
                </a:moveTo>
                <a:lnTo>
                  <a:pt x="2588" y="804"/>
                </a:lnTo>
                <a:lnTo>
                  <a:pt x="2588" y="804"/>
                </a:lnTo>
                <a:lnTo>
                  <a:pt x="2588" y="804"/>
                </a:lnTo>
                <a:lnTo>
                  <a:pt x="2871" y="810"/>
                </a:lnTo>
                <a:lnTo>
                  <a:pt x="2871" y="810"/>
                </a:lnTo>
                <a:lnTo>
                  <a:pt x="3272" y="897"/>
                </a:lnTo>
                <a:lnTo>
                  <a:pt x="2615" y="884"/>
                </a:lnTo>
                <a:lnTo>
                  <a:pt x="2437" y="801"/>
                </a:lnTo>
                <a:close/>
                <a:moveTo>
                  <a:pt x="3591" y="805"/>
                </a:moveTo>
                <a:lnTo>
                  <a:pt x="3591" y="805"/>
                </a:lnTo>
                <a:lnTo>
                  <a:pt x="3591" y="805"/>
                </a:lnTo>
                <a:lnTo>
                  <a:pt x="3375" y="856"/>
                </a:lnTo>
                <a:lnTo>
                  <a:pt x="3445" y="823"/>
                </a:lnTo>
                <a:lnTo>
                  <a:pt x="3448" y="823"/>
                </a:lnTo>
                <a:lnTo>
                  <a:pt x="3448" y="822"/>
                </a:lnTo>
                <a:lnTo>
                  <a:pt x="3772" y="669"/>
                </a:lnTo>
                <a:lnTo>
                  <a:pt x="4156" y="628"/>
                </a:lnTo>
                <a:lnTo>
                  <a:pt x="4156" y="628"/>
                </a:lnTo>
                <a:lnTo>
                  <a:pt x="4305" y="638"/>
                </a:lnTo>
                <a:lnTo>
                  <a:pt x="3591" y="805"/>
                </a:lnTo>
                <a:close/>
                <a:moveTo>
                  <a:pt x="3865" y="521"/>
                </a:moveTo>
                <a:lnTo>
                  <a:pt x="3439" y="320"/>
                </a:lnTo>
                <a:lnTo>
                  <a:pt x="4070" y="472"/>
                </a:lnTo>
                <a:lnTo>
                  <a:pt x="3865" y="521"/>
                </a:lnTo>
                <a:close/>
                <a:moveTo>
                  <a:pt x="3562" y="255"/>
                </a:moveTo>
                <a:lnTo>
                  <a:pt x="3180" y="248"/>
                </a:lnTo>
                <a:lnTo>
                  <a:pt x="3676" y="201"/>
                </a:lnTo>
                <a:lnTo>
                  <a:pt x="3562" y="255"/>
                </a:lnTo>
                <a:close/>
                <a:moveTo>
                  <a:pt x="3669" y="198"/>
                </a:moveTo>
                <a:lnTo>
                  <a:pt x="3153" y="247"/>
                </a:lnTo>
                <a:lnTo>
                  <a:pt x="3153" y="247"/>
                </a:lnTo>
                <a:lnTo>
                  <a:pt x="2896" y="242"/>
                </a:lnTo>
                <a:lnTo>
                  <a:pt x="3204" y="97"/>
                </a:lnTo>
                <a:lnTo>
                  <a:pt x="3204" y="97"/>
                </a:lnTo>
                <a:lnTo>
                  <a:pt x="3669" y="198"/>
                </a:lnTo>
                <a:close/>
                <a:moveTo>
                  <a:pt x="3556" y="257"/>
                </a:moveTo>
                <a:lnTo>
                  <a:pt x="3431" y="316"/>
                </a:lnTo>
                <a:lnTo>
                  <a:pt x="3430" y="316"/>
                </a:lnTo>
                <a:lnTo>
                  <a:pt x="3430" y="317"/>
                </a:lnTo>
                <a:lnTo>
                  <a:pt x="3350" y="355"/>
                </a:lnTo>
                <a:lnTo>
                  <a:pt x="2892" y="245"/>
                </a:lnTo>
                <a:lnTo>
                  <a:pt x="3556" y="257"/>
                </a:lnTo>
                <a:close/>
                <a:moveTo>
                  <a:pt x="3673" y="434"/>
                </a:moveTo>
                <a:lnTo>
                  <a:pt x="3206" y="426"/>
                </a:lnTo>
                <a:lnTo>
                  <a:pt x="3431" y="320"/>
                </a:lnTo>
                <a:lnTo>
                  <a:pt x="3673" y="434"/>
                </a:lnTo>
                <a:close/>
                <a:moveTo>
                  <a:pt x="2764" y="501"/>
                </a:moveTo>
                <a:lnTo>
                  <a:pt x="2131" y="357"/>
                </a:lnTo>
                <a:lnTo>
                  <a:pt x="2131" y="356"/>
                </a:lnTo>
                <a:lnTo>
                  <a:pt x="2346" y="305"/>
                </a:lnTo>
                <a:lnTo>
                  <a:pt x="2764" y="501"/>
                </a:lnTo>
                <a:close/>
                <a:moveTo>
                  <a:pt x="1900" y="480"/>
                </a:moveTo>
                <a:lnTo>
                  <a:pt x="2176" y="610"/>
                </a:lnTo>
                <a:lnTo>
                  <a:pt x="1982" y="625"/>
                </a:lnTo>
                <a:lnTo>
                  <a:pt x="1982" y="625"/>
                </a:lnTo>
                <a:lnTo>
                  <a:pt x="1426" y="468"/>
                </a:lnTo>
                <a:lnTo>
                  <a:pt x="1900" y="480"/>
                </a:lnTo>
                <a:close/>
                <a:moveTo>
                  <a:pt x="1974" y="626"/>
                </a:moveTo>
                <a:lnTo>
                  <a:pt x="1793" y="639"/>
                </a:lnTo>
                <a:lnTo>
                  <a:pt x="1790" y="638"/>
                </a:lnTo>
                <a:lnTo>
                  <a:pt x="1789" y="640"/>
                </a:lnTo>
                <a:lnTo>
                  <a:pt x="1704" y="646"/>
                </a:lnTo>
                <a:lnTo>
                  <a:pt x="1704" y="646"/>
                </a:lnTo>
                <a:lnTo>
                  <a:pt x="1011" y="356"/>
                </a:lnTo>
                <a:lnTo>
                  <a:pt x="1017" y="354"/>
                </a:lnTo>
                <a:lnTo>
                  <a:pt x="1017" y="355"/>
                </a:lnTo>
                <a:lnTo>
                  <a:pt x="1974" y="626"/>
                </a:lnTo>
                <a:close/>
                <a:moveTo>
                  <a:pt x="14" y="587"/>
                </a:moveTo>
                <a:lnTo>
                  <a:pt x="1021" y="617"/>
                </a:lnTo>
                <a:lnTo>
                  <a:pt x="531" y="734"/>
                </a:lnTo>
                <a:lnTo>
                  <a:pt x="13" y="587"/>
                </a:lnTo>
                <a:lnTo>
                  <a:pt x="14" y="587"/>
                </a:lnTo>
                <a:close/>
                <a:moveTo>
                  <a:pt x="2252" y="865"/>
                </a:moveTo>
                <a:lnTo>
                  <a:pt x="2251" y="866"/>
                </a:lnTo>
                <a:lnTo>
                  <a:pt x="2251" y="865"/>
                </a:lnTo>
                <a:lnTo>
                  <a:pt x="2252" y="865"/>
                </a:lnTo>
                <a:close/>
                <a:moveTo>
                  <a:pt x="3281" y="900"/>
                </a:moveTo>
                <a:lnTo>
                  <a:pt x="3283" y="900"/>
                </a:lnTo>
                <a:lnTo>
                  <a:pt x="3283" y="899"/>
                </a:lnTo>
                <a:lnTo>
                  <a:pt x="3283" y="899"/>
                </a:lnTo>
                <a:lnTo>
                  <a:pt x="3284" y="899"/>
                </a:lnTo>
                <a:lnTo>
                  <a:pt x="3284" y="899"/>
                </a:lnTo>
                <a:lnTo>
                  <a:pt x="3365" y="861"/>
                </a:lnTo>
                <a:lnTo>
                  <a:pt x="3365" y="861"/>
                </a:lnTo>
                <a:lnTo>
                  <a:pt x="3591" y="808"/>
                </a:lnTo>
                <a:lnTo>
                  <a:pt x="3759" y="892"/>
                </a:lnTo>
                <a:lnTo>
                  <a:pt x="3158" y="958"/>
                </a:lnTo>
                <a:lnTo>
                  <a:pt x="3281" y="900"/>
                </a:lnTo>
                <a:close/>
                <a:moveTo>
                  <a:pt x="3771" y="891"/>
                </a:moveTo>
                <a:lnTo>
                  <a:pt x="3771" y="891"/>
                </a:lnTo>
                <a:lnTo>
                  <a:pt x="3765" y="892"/>
                </a:lnTo>
                <a:lnTo>
                  <a:pt x="3596" y="807"/>
                </a:lnTo>
                <a:lnTo>
                  <a:pt x="4313" y="639"/>
                </a:lnTo>
                <a:lnTo>
                  <a:pt x="3771" y="891"/>
                </a:lnTo>
                <a:close/>
                <a:moveTo>
                  <a:pt x="3598" y="589"/>
                </a:moveTo>
                <a:lnTo>
                  <a:pt x="3865" y="524"/>
                </a:lnTo>
                <a:lnTo>
                  <a:pt x="3865" y="525"/>
                </a:lnTo>
                <a:lnTo>
                  <a:pt x="3866" y="524"/>
                </a:lnTo>
                <a:lnTo>
                  <a:pt x="4076" y="474"/>
                </a:lnTo>
                <a:lnTo>
                  <a:pt x="4076" y="473"/>
                </a:lnTo>
                <a:lnTo>
                  <a:pt x="4077" y="474"/>
                </a:lnTo>
                <a:lnTo>
                  <a:pt x="4311" y="635"/>
                </a:lnTo>
                <a:lnTo>
                  <a:pt x="3598" y="589"/>
                </a:lnTo>
                <a:close/>
                <a:moveTo>
                  <a:pt x="3438" y="317"/>
                </a:moveTo>
                <a:lnTo>
                  <a:pt x="3563" y="258"/>
                </a:lnTo>
                <a:lnTo>
                  <a:pt x="3565" y="258"/>
                </a:lnTo>
                <a:lnTo>
                  <a:pt x="3565" y="257"/>
                </a:lnTo>
                <a:lnTo>
                  <a:pt x="3683" y="201"/>
                </a:lnTo>
                <a:lnTo>
                  <a:pt x="4070" y="469"/>
                </a:lnTo>
                <a:lnTo>
                  <a:pt x="3438" y="317"/>
                </a:lnTo>
                <a:close/>
                <a:moveTo>
                  <a:pt x="3209" y="95"/>
                </a:moveTo>
                <a:lnTo>
                  <a:pt x="3399" y="4"/>
                </a:lnTo>
                <a:lnTo>
                  <a:pt x="3678" y="197"/>
                </a:lnTo>
                <a:lnTo>
                  <a:pt x="3209" y="95"/>
                </a:lnTo>
                <a:close/>
                <a:moveTo>
                  <a:pt x="2886" y="244"/>
                </a:moveTo>
                <a:lnTo>
                  <a:pt x="2635" y="184"/>
                </a:lnTo>
                <a:lnTo>
                  <a:pt x="3389" y="5"/>
                </a:lnTo>
                <a:lnTo>
                  <a:pt x="2886" y="244"/>
                </a:lnTo>
                <a:close/>
                <a:moveTo>
                  <a:pt x="2798" y="358"/>
                </a:moveTo>
                <a:lnTo>
                  <a:pt x="2798" y="358"/>
                </a:lnTo>
                <a:lnTo>
                  <a:pt x="2136" y="194"/>
                </a:lnTo>
                <a:lnTo>
                  <a:pt x="2460" y="118"/>
                </a:lnTo>
                <a:lnTo>
                  <a:pt x="2996" y="343"/>
                </a:lnTo>
                <a:lnTo>
                  <a:pt x="2798" y="358"/>
                </a:lnTo>
                <a:close/>
                <a:moveTo>
                  <a:pt x="2789" y="359"/>
                </a:moveTo>
                <a:lnTo>
                  <a:pt x="2512" y="380"/>
                </a:lnTo>
                <a:lnTo>
                  <a:pt x="2125" y="197"/>
                </a:lnTo>
                <a:lnTo>
                  <a:pt x="2133" y="195"/>
                </a:lnTo>
                <a:lnTo>
                  <a:pt x="2132" y="197"/>
                </a:lnTo>
                <a:lnTo>
                  <a:pt x="2789" y="359"/>
                </a:lnTo>
                <a:close/>
                <a:moveTo>
                  <a:pt x="1895" y="477"/>
                </a:moveTo>
                <a:lnTo>
                  <a:pt x="1422" y="465"/>
                </a:lnTo>
                <a:lnTo>
                  <a:pt x="1422" y="466"/>
                </a:lnTo>
                <a:lnTo>
                  <a:pt x="1022" y="353"/>
                </a:lnTo>
                <a:lnTo>
                  <a:pt x="1204" y="311"/>
                </a:lnTo>
                <a:lnTo>
                  <a:pt x="1895" y="477"/>
                </a:lnTo>
                <a:close/>
                <a:moveTo>
                  <a:pt x="620" y="443"/>
                </a:moveTo>
                <a:lnTo>
                  <a:pt x="21" y="582"/>
                </a:lnTo>
                <a:lnTo>
                  <a:pt x="408" y="401"/>
                </a:lnTo>
                <a:lnTo>
                  <a:pt x="408" y="403"/>
                </a:lnTo>
                <a:lnTo>
                  <a:pt x="620" y="443"/>
                </a:lnTo>
                <a:close/>
                <a:moveTo>
                  <a:pt x="2258" y="867"/>
                </a:moveTo>
                <a:lnTo>
                  <a:pt x="2261" y="868"/>
                </a:lnTo>
                <a:lnTo>
                  <a:pt x="2262" y="866"/>
                </a:lnTo>
                <a:lnTo>
                  <a:pt x="2263" y="866"/>
                </a:lnTo>
                <a:lnTo>
                  <a:pt x="2582" y="1018"/>
                </a:lnTo>
                <a:lnTo>
                  <a:pt x="1847" y="963"/>
                </a:lnTo>
                <a:lnTo>
                  <a:pt x="2258" y="867"/>
                </a:lnTo>
                <a:close/>
                <a:moveTo>
                  <a:pt x="2960" y="1047"/>
                </a:moveTo>
                <a:lnTo>
                  <a:pt x="2960" y="1046"/>
                </a:lnTo>
                <a:lnTo>
                  <a:pt x="2959" y="1046"/>
                </a:lnTo>
                <a:lnTo>
                  <a:pt x="2622" y="888"/>
                </a:lnTo>
                <a:lnTo>
                  <a:pt x="3275" y="900"/>
                </a:lnTo>
                <a:lnTo>
                  <a:pt x="2961" y="1048"/>
                </a:lnTo>
                <a:lnTo>
                  <a:pt x="2960" y="1047"/>
                </a:lnTo>
                <a:close/>
                <a:moveTo>
                  <a:pt x="2886" y="247"/>
                </a:moveTo>
                <a:lnTo>
                  <a:pt x="2886" y="247"/>
                </a:lnTo>
                <a:lnTo>
                  <a:pt x="2886" y="247"/>
                </a:lnTo>
                <a:lnTo>
                  <a:pt x="3345" y="357"/>
                </a:lnTo>
                <a:lnTo>
                  <a:pt x="3201" y="425"/>
                </a:lnTo>
                <a:lnTo>
                  <a:pt x="3003" y="343"/>
                </a:lnTo>
                <a:lnTo>
                  <a:pt x="3003" y="342"/>
                </a:lnTo>
                <a:lnTo>
                  <a:pt x="3003" y="342"/>
                </a:lnTo>
                <a:lnTo>
                  <a:pt x="2629" y="185"/>
                </a:lnTo>
                <a:lnTo>
                  <a:pt x="2630" y="185"/>
                </a:lnTo>
                <a:lnTo>
                  <a:pt x="2630" y="186"/>
                </a:lnTo>
                <a:lnTo>
                  <a:pt x="2886" y="247"/>
                </a:lnTo>
                <a:close/>
                <a:moveTo>
                  <a:pt x="2120" y="198"/>
                </a:moveTo>
                <a:lnTo>
                  <a:pt x="2342" y="303"/>
                </a:lnTo>
                <a:lnTo>
                  <a:pt x="2127" y="354"/>
                </a:lnTo>
                <a:lnTo>
                  <a:pt x="1800" y="274"/>
                </a:lnTo>
                <a:lnTo>
                  <a:pt x="2120" y="198"/>
                </a:lnTo>
                <a:close/>
                <a:moveTo>
                  <a:pt x="1845" y="963"/>
                </a:moveTo>
                <a:lnTo>
                  <a:pt x="1845" y="964"/>
                </a:lnTo>
                <a:lnTo>
                  <a:pt x="1842" y="964"/>
                </a:lnTo>
                <a:lnTo>
                  <a:pt x="1845" y="963"/>
                </a:lnTo>
                <a:close/>
                <a:moveTo>
                  <a:pt x="1846" y="965"/>
                </a:moveTo>
                <a:lnTo>
                  <a:pt x="2589" y="1021"/>
                </a:lnTo>
                <a:lnTo>
                  <a:pt x="2590" y="1022"/>
                </a:lnTo>
                <a:lnTo>
                  <a:pt x="2591" y="1021"/>
                </a:lnTo>
                <a:lnTo>
                  <a:pt x="2945" y="1048"/>
                </a:lnTo>
                <a:lnTo>
                  <a:pt x="2438" y="1093"/>
                </a:lnTo>
                <a:lnTo>
                  <a:pt x="2438" y="1094"/>
                </a:lnTo>
                <a:lnTo>
                  <a:pt x="1855" y="966"/>
                </a:lnTo>
                <a:lnTo>
                  <a:pt x="1855" y="969"/>
                </a:lnTo>
                <a:lnTo>
                  <a:pt x="2722" y="1160"/>
                </a:lnTo>
                <a:lnTo>
                  <a:pt x="2492" y="1268"/>
                </a:lnTo>
                <a:lnTo>
                  <a:pt x="1846" y="965"/>
                </a:lnTo>
                <a:close/>
                <a:moveTo>
                  <a:pt x="2727" y="1158"/>
                </a:moveTo>
                <a:lnTo>
                  <a:pt x="2444" y="1095"/>
                </a:lnTo>
                <a:lnTo>
                  <a:pt x="2956" y="1050"/>
                </a:lnTo>
                <a:lnTo>
                  <a:pt x="2727" y="1158"/>
                </a:lnTo>
                <a:close/>
                <a:moveTo>
                  <a:pt x="3151" y="961"/>
                </a:moveTo>
                <a:lnTo>
                  <a:pt x="3151" y="962"/>
                </a:lnTo>
                <a:lnTo>
                  <a:pt x="3763" y="895"/>
                </a:lnTo>
                <a:lnTo>
                  <a:pt x="3196" y="1158"/>
                </a:lnTo>
                <a:lnTo>
                  <a:pt x="2964" y="1049"/>
                </a:lnTo>
                <a:lnTo>
                  <a:pt x="3151" y="961"/>
                </a:lnTo>
                <a:close/>
              </a:path>
            </a:pathLst>
          </a:custGeom>
          <a:gradFill flip="none" rotWithShape="1">
            <a:gsLst>
              <a:gs pos="0">
                <a:schemeClr val="bg1">
                  <a:lumMod val="75000"/>
                </a:schemeClr>
              </a:gs>
              <a:gs pos="100000">
                <a:schemeClr val="bg1">
                  <a:alpha val="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27405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7FBD-0758-8749-81C5-089D8CEDC9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90BF65-6634-8449-B8DD-F9AFB33270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C053C8-56BB-2C4F-A6BF-CA5A5D77B4F3}"/>
              </a:ext>
            </a:extLst>
          </p:cNvPr>
          <p:cNvSpPr>
            <a:spLocks noGrp="1"/>
          </p:cNvSpPr>
          <p:nvPr>
            <p:ph type="dt" sz="half" idx="10"/>
          </p:nvPr>
        </p:nvSpPr>
        <p:spPr/>
        <p:txBody>
          <a:bodyPr/>
          <a:lstStyle/>
          <a:p>
            <a:fld id="{29F23FDE-2230-E04E-B092-C1E9C570A9EB}" type="datetimeFigureOut">
              <a:rPr lang="en-US" smtClean="0"/>
              <a:t>12/20/19</a:t>
            </a:fld>
            <a:endParaRPr lang="en-US"/>
          </a:p>
        </p:txBody>
      </p:sp>
      <p:sp>
        <p:nvSpPr>
          <p:cNvPr id="5" name="Footer Placeholder 4">
            <a:extLst>
              <a:ext uri="{FF2B5EF4-FFF2-40B4-BE49-F238E27FC236}">
                <a16:creationId xmlns:a16="http://schemas.microsoft.com/office/drawing/2014/main" id="{F0851502-7405-2747-AFC9-99B8E2E97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4D7D5-433A-3A4B-9CFD-87C109AB18E2}"/>
              </a:ext>
            </a:extLst>
          </p:cNvPr>
          <p:cNvSpPr>
            <a:spLocks noGrp="1"/>
          </p:cNvSpPr>
          <p:nvPr>
            <p:ph type="sldNum" sz="quarter" idx="12"/>
          </p:nvPr>
        </p:nvSpPr>
        <p:spPr/>
        <p:txBody>
          <a:bodyPr/>
          <a:lstStyle/>
          <a:p>
            <a:fld id="{03BF1454-568F-CA48-A822-4745474EE8E0}" type="slidenum">
              <a:rPr lang="en-US" smtClean="0"/>
              <a:t>‹#›</a:t>
            </a:fld>
            <a:endParaRPr lang="en-US"/>
          </a:p>
        </p:txBody>
      </p:sp>
    </p:spTree>
    <p:extLst>
      <p:ext uri="{BB962C8B-B14F-4D97-AF65-F5344CB8AC3E}">
        <p14:creationId xmlns:p14="http://schemas.microsoft.com/office/powerpoint/2010/main" val="40762091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7200" y="1318260"/>
            <a:ext cx="11274425" cy="655638"/>
          </a:xfrm>
        </p:spPr>
        <p:txBody>
          <a:bodyPr>
            <a:noAutofit/>
          </a:bodyPr>
          <a:lstStyle>
            <a:lvl1pPr marL="0" indent="0">
              <a:buNone/>
              <a:defRPr sz="2000" baseline="0">
                <a:solidFill>
                  <a:schemeClr val="bg1">
                    <a:lumMod val="50000"/>
                  </a:schemeClr>
                </a:solidFill>
              </a:defRPr>
            </a:lvl1pPr>
            <a:lvl2pPr marL="457200" indent="0">
              <a:buNone/>
              <a:defRPr sz="2000">
                <a:solidFill>
                  <a:schemeClr val="tx2"/>
                </a:solidFill>
              </a:defRPr>
            </a:lvl2pPr>
            <a:lvl3pPr marL="914400" indent="0">
              <a:buNone/>
              <a:defRPr sz="2000">
                <a:solidFill>
                  <a:schemeClr val="tx2"/>
                </a:solidFill>
              </a:defRPr>
            </a:lvl3pPr>
            <a:lvl4pPr marL="1371600" indent="0">
              <a:buNone/>
              <a:defRPr sz="2000">
                <a:solidFill>
                  <a:schemeClr val="tx2"/>
                </a:solidFill>
              </a:defRPr>
            </a:lvl4pPr>
            <a:lvl5pPr marL="1828800" indent="0">
              <a:buNone/>
              <a:defRPr sz="2000">
                <a:solidFill>
                  <a:schemeClr val="tx2"/>
                </a:solidFill>
              </a:defRPr>
            </a:lvl5pPr>
          </a:lstStyle>
          <a:p>
            <a:pPr lvl="0"/>
            <a:r>
              <a:rPr lang="en-US" dirty="0"/>
              <a:t>Slide subtitle to help define your message</a:t>
            </a:r>
          </a:p>
        </p:txBody>
      </p:sp>
      <p:sp>
        <p:nvSpPr>
          <p:cNvPr id="5" name="Content Placeholder 4"/>
          <p:cNvSpPr>
            <a:spLocks noGrp="1"/>
          </p:cNvSpPr>
          <p:nvPr>
            <p:ph sz="quarter" idx="11"/>
          </p:nvPr>
        </p:nvSpPr>
        <p:spPr>
          <a:xfrm>
            <a:off x="457200" y="2392848"/>
            <a:ext cx="11274425" cy="3992077"/>
          </a:xfrm>
        </p:spPr>
        <p:txBody>
          <a:bodyPr/>
          <a:lstStyle>
            <a:lvl3pPr>
              <a:defRPr/>
            </a:lvl3pPr>
          </a:lstStyle>
          <a:p>
            <a:pPr lvl="0"/>
            <a:r>
              <a:rPr lang="en-US"/>
              <a:t>Edit Master text styles</a:t>
            </a:r>
          </a:p>
          <a:p>
            <a:pPr lvl="1"/>
            <a:r>
              <a:rPr lang="en-US"/>
              <a:t>Second level</a:t>
            </a:r>
          </a:p>
          <a:p>
            <a:pPr lvl="2"/>
            <a:r>
              <a:rPr lang="en-US"/>
              <a:t>Third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679773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7200" y="1316736"/>
            <a:ext cx="11274425" cy="655638"/>
          </a:xfrm>
        </p:spPr>
        <p:txBody>
          <a:bodyPr>
            <a:noAutofit/>
          </a:bodyPr>
          <a:lstStyle>
            <a:lvl1pPr marL="0" indent="0">
              <a:buNone/>
              <a:defRPr sz="2000" baseline="0">
                <a:solidFill>
                  <a:schemeClr val="bg1">
                    <a:lumMod val="50000"/>
                  </a:schemeClr>
                </a:solidFill>
              </a:defRPr>
            </a:lvl1pPr>
            <a:lvl2pPr marL="457200" indent="0">
              <a:buNone/>
              <a:defRPr sz="2000">
                <a:solidFill>
                  <a:schemeClr val="tx2"/>
                </a:solidFill>
              </a:defRPr>
            </a:lvl2pPr>
            <a:lvl3pPr marL="914400" indent="0">
              <a:buNone/>
              <a:defRPr sz="2000">
                <a:solidFill>
                  <a:schemeClr val="tx2"/>
                </a:solidFill>
              </a:defRPr>
            </a:lvl3pPr>
            <a:lvl4pPr marL="1371600" indent="0">
              <a:buNone/>
              <a:defRPr sz="2000">
                <a:solidFill>
                  <a:schemeClr val="tx2"/>
                </a:solidFill>
              </a:defRPr>
            </a:lvl4pPr>
            <a:lvl5pPr marL="1828800" indent="0">
              <a:buNone/>
              <a:defRPr sz="2000">
                <a:solidFill>
                  <a:schemeClr val="tx2"/>
                </a:solidFill>
              </a:defRPr>
            </a:lvl5pPr>
          </a:lstStyle>
          <a:p>
            <a:pPr lvl="0"/>
            <a:r>
              <a:rPr lang="en-US" dirty="0"/>
              <a:t>Slide subtitle to help define your message</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308867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Line Title">
    <p:spTree>
      <p:nvGrpSpPr>
        <p:cNvPr id="1" name=""/>
        <p:cNvGrpSpPr/>
        <p:nvPr/>
      </p:nvGrpSpPr>
      <p:grpSpPr>
        <a:xfrm>
          <a:off x="0" y="0"/>
          <a:ext cx="0" cy="0"/>
          <a:chOff x="0" y="0"/>
          <a:chExt cx="0" cy="0"/>
        </a:xfrm>
      </p:grpSpPr>
      <p:cxnSp>
        <p:nvCxnSpPr>
          <p:cNvPr id="5" name="Straight Connector 4"/>
          <p:cNvCxnSpPr/>
          <p:nvPr userDrawn="1"/>
        </p:nvCxnSpPr>
        <p:spPr>
          <a:xfrm>
            <a:off x="457200" y="1636791"/>
            <a:ext cx="1861210"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Rectangle 1"/>
          <p:cNvSpPr/>
          <p:nvPr userDrawn="1"/>
        </p:nvSpPr>
        <p:spPr>
          <a:xfrm>
            <a:off x="457198" y="1005990"/>
            <a:ext cx="1894995" cy="16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a:spLocks noGrp="1"/>
          </p:cNvSpPr>
          <p:nvPr>
            <p:ph type="title" hasCustomPrompt="1"/>
          </p:nvPr>
        </p:nvSpPr>
        <p:spPr>
          <a:xfrm>
            <a:off x="457199" y="366713"/>
            <a:ext cx="11274552" cy="1107996"/>
          </a:xfrm>
        </p:spPr>
        <p:txBody>
          <a:bodyPr rIns="0" anchor="b" anchorCtr="0">
            <a:noAutofit/>
          </a:bodyPr>
          <a:lstStyle>
            <a:lvl1pPr algn="l">
              <a:lnSpc>
                <a:spcPct val="100000"/>
              </a:lnSpc>
              <a:defRPr sz="3600" b="0" spc="0" baseline="0">
                <a:solidFill>
                  <a:schemeClr val="accent1"/>
                </a:solidFill>
              </a:defRPr>
            </a:lvl1pPr>
          </a:lstStyle>
          <a:p>
            <a:r>
              <a:rPr lang="en-US" dirty="0"/>
              <a:t>Use for two-line main title ONLY </a:t>
            </a:r>
            <a:br>
              <a:rPr lang="en-US" dirty="0"/>
            </a:br>
            <a:r>
              <a:rPr lang="en-US" dirty="0"/>
              <a:t>if you cannot edit to one line</a:t>
            </a:r>
          </a:p>
        </p:txBody>
      </p:sp>
    </p:spTree>
    <p:extLst>
      <p:ext uri="{BB962C8B-B14F-4D97-AF65-F5344CB8AC3E}">
        <p14:creationId xmlns:p14="http://schemas.microsoft.com/office/powerpoint/2010/main" val="8382696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Line Title w/content">
    <p:spTree>
      <p:nvGrpSpPr>
        <p:cNvPr id="1" name=""/>
        <p:cNvGrpSpPr/>
        <p:nvPr/>
      </p:nvGrpSpPr>
      <p:grpSpPr>
        <a:xfrm>
          <a:off x="0" y="0"/>
          <a:ext cx="0" cy="0"/>
          <a:chOff x="0" y="0"/>
          <a:chExt cx="0" cy="0"/>
        </a:xfrm>
      </p:grpSpPr>
      <p:cxnSp>
        <p:nvCxnSpPr>
          <p:cNvPr id="5" name="Straight Connector 4"/>
          <p:cNvCxnSpPr/>
          <p:nvPr userDrawn="1"/>
        </p:nvCxnSpPr>
        <p:spPr>
          <a:xfrm>
            <a:off x="457200" y="1636791"/>
            <a:ext cx="1861210"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Rectangle 1"/>
          <p:cNvSpPr/>
          <p:nvPr userDrawn="1"/>
        </p:nvSpPr>
        <p:spPr>
          <a:xfrm>
            <a:off x="457198" y="1005990"/>
            <a:ext cx="1894995" cy="16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a:spLocks noGrp="1"/>
          </p:cNvSpPr>
          <p:nvPr>
            <p:ph type="title" hasCustomPrompt="1"/>
          </p:nvPr>
        </p:nvSpPr>
        <p:spPr>
          <a:xfrm>
            <a:off x="457199" y="366713"/>
            <a:ext cx="11274552" cy="1107996"/>
          </a:xfrm>
        </p:spPr>
        <p:txBody>
          <a:bodyPr rIns="0" anchor="b" anchorCtr="0">
            <a:spAutoFit/>
          </a:bodyPr>
          <a:lstStyle>
            <a:lvl1pPr algn="l">
              <a:lnSpc>
                <a:spcPct val="100000"/>
              </a:lnSpc>
              <a:defRPr sz="3600" b="0" spc="0" baseline="0">
                <a:solidFill>
                  <a:schemeClr val="accent1"/>
                </a:solidFill>
              </a:defRPr>
            </a:lvl1pPr>
          </a:lstStyle>
          <a:p>
            <a:r>
              <a:rPr lang="en-US" dirty="0"/>
              <a:t>Use for two-line main title ONLY </a:t>
            </a:r>
            <a:br>
              <a:rPr lang="en-US" dirty="0"/>
            </a:br>
            <a:r>
              <a:rPr lang="en-US" dirty="0"/>
              <a:t>if you cannot edit to one line</a:t>
            </a:r>
          </a:p>
        </p:txBody>
      </p:sp>
      <p:sp>
        <p:nvSpPr>
          <p:cNvPr id="6" name="Text Placeholder 5"/>
          <p:cNvSpPr>
            <a:spLocks noGrp="1"/>
          </p:cNvSpPr>
          <p:nvPr>
            <p:ph type="body" sz="quarter" idx="10"/>
          </p:nvPr>
        </p:nvSpPr>
        <p:spPr>
          <a:xfrm>
            <a:off x="457200" y="2105020"/>
            <a:ext cx="11274425" cy="40798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96582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image, text left">
    <p:spTree>
      <p:nvGrpSpPr>
        <p:cNvPr id="1" name=""/>
        <p:cNvGrpSpPr/>
        <p:nvPr/>
      </p:nvGrpSpPr>
      <p:grpSpPr>
        <a:xfrm>
          <a:off x="0" y="0"/>
          <a:ext cx="0" cy="0"/>
          <a:chOff x="0" y="0"/>
          <a:chExt cx="0" cy="0"/>
        </a:xfrm>
      </p:grpSpPr>
      <p:sp>
        <p:nvSpPr>
          <p:cNvPr id="8" name="Rectangle 7"/>
          <p:cNvSpPr/>
          <p:nvPr userDrawn="1"/>
        </p:nvSpPr>
        <p:spPr>
          <a:xfrm>
            <a:off x="0" y="0"/>
            <a:ext cx="61020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5"/>
          <p:cNvSpPr>
            <a:spLocks noGrp="1"/>
          </p:cNvSpPr>
          <p:nvPr>
            <p:ph type="pic" sz="quarter" idx="10" hasCustomPrompt="1"/>
          </p:nvPr>
        </p:nvSpPr>
        <p:spPr>
          <a:xfrm>
            <a:off x="6102096" y="0"/>
            <a:ext cx="6089904" cy="6858000"/>
          </a:xfrm>
          <a:solidFill>
            <a:schemeClr val="bg1">
              <a:lumMod val="95000"/>
            </a:schemeClr>
          </a:solidFill>
          <a:ln>
            <a:noFill/>
          </a:ln>
        </p:spPr>
        <p:txBody>
          <a:bodyPr tIns="2743200" rIns="0">
            <a:normAutofit/>
          </a:bodyPr>
          <a:lstStyle>
            <a:lvl1pPr marL="0" indent="0" algn="ctr" defTabSz="914400" rtl="0" eaLnBrk="1" latinLnBrk="0" hangingPunct="1">
              <a:lnSpc>
                <a:spcPct val="90000"/>
              </a:lnSpc>
              <a:spcBef>
                <a:spcPts val="1000"/>
              </a:spcBef>
              <a:buFont typeface="Arial" panose="020B0604020202020204" pitchFamily="34" charset="0"/>
              <a:buNone/>
              <a:defRPr lang="th-TH" sz="1600" b="0" i="0" kern="1200" baseline="0" dirty="0">
                <a:solidFill>
                  <a:schemeClr val="bg1">
                    <a:lumMod val="50000"/>
                  </a:schemeClr>
                </a:solidFill>
                <a:latin typeface="+mn-lt"/>
                <a:ea typeface="+mn-ea"/>
                <a:cs typeface="Roboto Light" charset="0"/>
              </a:defRPr>
            </a:lvl1pPr>
          </a:lstStyle>
          <a:p>
            <a:r>
              <a:rPr lang="en-GB" dirty="0"/>
              <a:t>Add image here</a:t>
            </a:r>
          </a:p>
        </p:txBody>
      </p:sp>
      <p:sp>
        <p:nvSpPr>
          <p:cNvPr id="7" name="Title 1"/>
          <p:cNvSpPr>
            <a:spLocks noGrp="1"/>
          </p:cNvSpPr>
          <p:nvPr>
            <p:ph type="title" hasCustomPrompt="1"/>
          </p:nvPr>
        </p:nvSpPr>
        <p:spPr>
          <a:xfrm>
            <a:off x="457199" y="2008978"/>
            <a:ext cx="5189025" cy="1225296"/>
          </a:xfrm>
        </p:spPr>
        <p:txBody>
          <a:bodyPr rIns="0" anchor="b" anchorCtr="0">
            <a:noAutofit/>
          </a:bodyPr>
          <a:lstStyle>
            <a:lvl1pPr algn="l">
              <a:lnSpc>
                <a:spcPct val="90000"/>
              </a:lnSpc>
              <a:defRPr sz="4800" b="0" cap="all" spc="0" baseline="0">
                <a:solidFill>
                  <a:schemeClr val="bg1"/>
                </a:solidFill>
              </a:defRPr>
            </a:lvl1pPr>
          </a:lstStyle>
          <a:p>
            <a:r>
              <a:rPr lang="en-US" dirty="0"/>
              <a:t>Title Here</a:t>
            </a:r>
          </a:p>
        </p:txBody>
      </p:sp>
      <p:sp>
        <p:nvSpPr>
          <p:cNvPr id="9" name="Text Placeholder 16"/>
          <p:cNvSpPr>
            <a:spLocks noGrp="1"/>
          </p:cNvSpPr>
          <p:nvPr>
            <p:ph type="body" sz="quarter" idx="12" hasCustomPrompt="1"/>
          </p:nvPr>
        </p:nvSpPr>
        <p:spPr>
          <a:xfrm>
            <a:off x="457200" y="3892814"/>
            <a:ext cx="5189026" cy="369332"/>
          </a:xfrm>
        </p:spPr>
        <p:txBody>
          <a:bodyPr rIns="0">
            <a:spAutoFit/>
          </a:bodyPr>
          <a:lstStyle>
            <a:lvl1pPr marL="0" indent="0" algn="l">
              <a:lnSpc>
                <a:spcPct val="120000"/>
              </a:lnSpc>
              <a:spcBef>
                <a:spcPts val="0"/>
              </a:spcBef>
              <a:spcAft>
                <a:spcPts val="1200"/>
              </a:spcAft>
              <a:buNone/>
              <a:defRPr sz="2000" b="0" i="0" baseline="0">
                <a:solidFill>
                  <a:schemeClr val="bg1"/>
                </a:solidFill>
                <a:latin typeface="Roboto" panose="02000000000000000000" pitchFamily="2" charset="0"/>
                <a:ea typeface="Roboto" panose="02000000000000000000" pitchFamily="2" charset="0"/>
              </a:defRPr>
            </a:lvl1pPr>
          </a:lstStyle>
          <a:p>
            <a:pPr lvl="0"/>
            <a:r>
              <a:rPr lang="en-US" dirty="0"/>
              <a:t>Content here</a:t>
            </a:r>
            <a:endParaRPr lang="th-TH" dirty="0"/>
          </a:p>
        </p:txBody>
      </p:sp>
      <p:cxnSp>
        <p:nvCxnSpPr>
          <p:cNvPr id="11" name="Straight Connector 10"/>
          <p:cNvCxnSpPr/>
          <p:nvPr userDrawn="1"/>
        </p:nvCxnSpPr>
        <p:spPr>
          <a:xfrm>
            <a:off x="451683" y="3556575"/>
            <a:ext cx="1861210" cy="0"/>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3164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eft image, content right">
    <p:spTree>
      <p:nvGrpSpPr>
        <p:cNvPr id="1" name=""/>
        <p:cNvGrpSpPr/>
        <p:nvPr/>
      </p:nvGrpSpPr>
      <p:grpSpPr>
        <a:xfrm>
          <a:off x="0" y="0"/>
          <a:ext cx="0" cy="0"/>
          <a:chOff x="0" y="0"/>
          <a:chExt cx="0" cy="0"/>
        </a:xfrm>
      </p:grpSpPr>
      <p:sp>
        <p:nvSpPr>
          <p:cNvPr id="8" name="Rectangle 7"/>
          <p:cNvSpPr/>
          <p:nvPr userDrawn="1"/>
        </p:nvSpPr>
        <p:spPr>
          <a:xfrm>
            <a:off x="6097326" y="0"/>
            <a:ext cx="61020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5"/>
          <p:cNvSpPr>
            <a:spLocks noGrp="1"/>
          </p:cNvSpPr>
          <p:nvPr>
            <p:ph type="pic" sz="quarter" idx="10" hasCustomPrompt="1"/>
          </p:nvPr>
        </p:nvSpPr>
        <p:spPr>
          <a:xfrm>
            <a:off x="6759" y="0"/>
            <a:ext cx="6089904" cy="6858000"/>
          </a:xfrm>
          <a:solidFill>
            <a:schemeClr val="bg1">
              <a:lumMod val="95000"/>
            </a:schemeClr>
          </a:solidFill>
          <a:ln>
            <a:noFill/>
          </a:ln>
        </p:spPr>
        <p:txBody>
          <a:bodyPr tIns="2743200" rIns="0">
            <a:normAutofit/>
          </a:bodyPr>
          <a:lstStyle>
            <a:lvl1pPr marL="0" indent="0" algn="ctr" defTabSz="914400" rtl="0" eaLnBrk="1" latinLnBrk="0" hangingPunct="1">
              <a:lnSpc>
                <a:spcPct val="90000"/>
              </a:lnSpc>
              <a:spcBef>
                <a:spcPts val="1000"/>
              </a:spcBef>
              <a:buFont typeface="Arial" panose="020B0604020202020204" pitchFamily="34" charset="0"/>
              <a:buNone/>
              <a:defRPr lang="th-TH" sz="1600" b="0" i="0" kern="1200" baseline="0" dirty="0">
                <a:solidFill>
                  <a:schemeClr val="bg1">
                    <a:lumMod val="50000"/>
                  </a:schemeClr>
                </a:solidFill>
                <a:latin typeface="+mn-lt"/>
                <a:ea typeface="+mn-ea"/>
                <a:cs typeface="Roboto Light" charset="0"/>
              </a:defRPr>
            </a:lvl1pPr>
          </a:lstStyle>
          <a:p>
            <a:r>
              <a:rPr lang="en-GB" dirty="0"/>
              <a:t>Add image here</a:t>
            </a:r>
          </a:p>
        </p:txBody>
      </p:sp>
      <p:sp>
        <p:nvSpPr>
          <p:cNvPr id="7" name="Title 1"/>
          <p:cNvSpPr>
            <a:spLocks noGrp="1"/>
          </p:cNvSpPr>
          <p:nvPr>
            <p:ph type="title" hasCustomPrompt="1"/>
          </p:nvPr>
        </p:nvSpPr>
        <p:spPr>
          <a:xfrm>
            <a:off x="6553862" y="2008978"/>
            <a:ext cx="5189025" cy="1225296"/>
          </a:xfrm>
        </p:spPr>
        <p:txBody>
          <a:bodyPr rIns="0" anchor="b" anchorCtr="0">
            <a:noAutofit/>
          </a:bodyPr>
          <a:lstStyle>
            <a:lvl1pPr algn="l">
              <a:lnSpc>
                <a:spcPct val="90000"/>
              </a:lnSpc>
              <a:defRPr sz="4800" b="0" cap="all" spc="0" baseline="0">
                <a:solidFill>
                  <a:schemeClr val="bg1"/>
                </a:solidFill>
              </a:defRPr>
            </a:lvl1pPr>
          </a:lstStyle>
          <a:p>
            <a:r>
              <a:rPr lang="en-US" dirty="0"/>
              <a:t>Title Here</a:t>
            </a:r>
          </a:p>
        </p:txBody>
      </p:sp>
      <p:sp>
        <p:nvSpPr>
          <p:cNvPr id="9" name="Text Placeholder 16"/>
          <p:cNvSpPr>
            <a:spLocks noGrp="1"/>
          </p:cNvSpPr>
          <p:nvPr>
            <p:ph type="body" sz="quarter" idx="12" hasCustomPrompt="1"/>
          </p:nvPr>
        </p:nvSpPr>
        <p:spPr>
          <a:xfrm>
            <a:off x="6553863" y="3892814"/>
            <a:ext cx="5189026" cy="369332"/>
          </a:xfrm>
        </p:spPr>
        <p:txBody>
          <a:bodyPr rIns="0">
            <a:spAutoFit/>
          </a:bodyPr>
          <a:lstStyle>
            <a:lvl1pPr marL="0" indent="0" algn="l">
              <a:lnSpc>
                <a:spcPct val="120000"/>
              </a:lnSpc>
              <a:spcBef>
                <a:spcPts val="0"/>
              </a:spcBef>
              <a:spcAft>
                <a:spcPts val="1200"/>
              </a:spcAft>
              <a:buNone/>
              <a:defRPr sz="2000" b="0" i="0" baseline="0">
                <a:solidFill>
                  <a:schemeClr val="bg1"/>
                </a:solidFill>
                <a:latin typeface="+mn-lt"/>
                <a:ea typeface="Roboto" panose="02000000000000000000" pitchFamily="2" charset="0"/>
              </a:defRPr>
            </a:lvl1pPr>
          </a:lstStyle>
          <a:p>
            <a:pPr lvl="0"/>
            <a:r>
              <a:rPr lang="en-US" dirty="0"/>
              <a:t>Content here</a:t>
            </a:r>
            <a:endParaRPr lang="th-TH" dirty="0"/>
          </a:p>
        </p:txBody>
      </p:sp>
      <p:cxnSp>
        <p:nvCxnSpPr>
          <p:cNvPr id="11" name="Straight Connector 10"/>
          <p:cNvCxnSpPr/>
          <p:nvPr userDrawn="1"/>
        </p:nvCxnSpPr>
        <p:spPr>
          <a:xfrm>
            <a:off x="6553862" y="3556575"/>
            <a:ext cx="1861210" cy="0"/>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1276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enter Statement on Red">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userDrawn="1"/>
        </p:nvCxnSpPr>
        <p:spPr>
          <a:xfrm>
            <a:off x="1857064" y="3326443"/>
            <a:ext cx="1861210" cy="0"/>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Freeform 9"/>
          <p:cNvSpPr>
            <a:spLocks noChangeAspect="1" noEditPoints="1"/>
          </p:cNvSpPr>
          <p:nvPr userDrawn="1"/>
        </p:nvSpPr>
        <p:spPr bwMode="auto">
          <a:xfrm rot="10800000" flipV="1">
            <a:off x="-2986030" y="5047926"/>
            <a:ext cx="17838821" cy="5252541"/>
          </a:xfrm>
          <a:custGeom>
            <a:avLst/>
            <a:gdLst>
              <a:gd name="T0" fmla="*/ 3399 w 4320"/>
              <a:gd name="T1" fmla="*/ 0 h 1272"/>
              <a:gd name="T2" fmla="*/ 2460 w 4320"/>
              <a:gd name="T3" fmla="*/ 115 h 1272"/>
              <a:gd name="T4" fmla="*/ 1200 w 4320"/>
              <a:gd name="T5" fmla="*/ 306 h 1272"/>
              <a:gd name="T6" fmla="*/ 0 w 4320"/>
              <a:gd name="T7" fmla="*/ 587 h 1272"/>
              <a:gd name="T8" fmla="*/ 1205 w 4320"/>
              <a:gd name="T9" fmla="*/ 1111 h 1272"/>
              <a:gd name="T10" fmla="*/ 2491 w 4320"/>
              <a:gd name="T11" fmla="*/ 1271 h 1272"/>
              <a:gd name="T12" fmla="*/ 2961 w 4320"/>
              <a:gd name="T13" fmla="*/ 1051 h 1272"/>
              <a:gd name="T14" fmla="*/ 1206 w 4320"/>
              <a:gd name="T15" fmla="*/ 1108 h 1272"/>
              <a:gd name="T16" fmla="*/ 1580 w 4320"/>
              <a:gd name="T17" fmla="*/ 224 h 1272"/>
              <a:gd name="T18" fmla="*/ 1580 w 4320"/>
              <a:gd name="T19" fmla="*/ 224 h 1272"/>
              <a:gd name="T20" fmla="*/ 7 w 4320"/>
              <a:gd name="T21" fmla="*/ 589 h 1272"/>
              <a:gd name="T22" fmla="*/ 629 w 4320"/>
              <a:gd name="T23" fmla="*/ 300 h 1272"/>
              <a:gd name="T24" fmla="*/ 2430 w 4320"/>
              <a:gd name="T25" fmla="*/ 800 h 1272"/>
              <a:gd name="T26" fmla="*/ 1908 w 4320"/>
              <a:gd name="T27" fmla="*/ 476 h 1272"/>
              <a:gd name="T28" fmla="*/ 3762 w 4320"/>
              <a:gd name="T29" fmla="*/ 663 h 1272"/>
              <a:gd name="T30" fmla="*/ 2259 w 4320"/>
              <a:gd name="T31" fmla="*/ 864 h 1272"/>
              <a:gd name="T32" fmla="*/ 1537 w 4320"/>
              <a:gd name="T33" fmla="*/ 663 h 1272"/>
              <a:gd name="T34" fmla="*/ 3679 w 4320"/>
              <a:gd name="T35" fmla="*/ 437 h 1272"/>
              <a:gd name="T36" fmla="*/ 2181 w 4320"/>
              <a:gd name="T37" fmla="*/ 613 h 1272"/>
              <a:gd name="T38" fmla="*/ 2588 w 4320"/>
              <a:gd name="T39" fmla="*/ 801 h 1272"/>
              <a:gd name="T40" fmla="*/ 3051 w 4320"/>
              <a:gd name="T41" fmla="*/ 637 h 1272"/>
              <a:gd name="T42" fmla="*/ 2138 w 4320"/>
              <a:gd name="T43" fmla="*/ 487 h 1272"/>
              <a:gd name="T44" fmla="*/ 3052 w 4320"/>
              <a:gd name="T45" fmla="*/ 634 h 1272"/>
              <a:gd name="T46" fmla="*/ 1919 w 4320"/>
              <a:gd name="T47" fmla="*/ 476 h 1272"/>
              <a:gd name="T48" fmla="*/ 2107 w 4320"/>
              <a:gd name="T49" fmla="*/ 486 h 1272"/>
              <a:gd name="T50" fmla="*/ 2886 w 4320"/>
              <a:gd name="T51" fmla="*/ 810 h 1272"/>
              <a:gd name="T52" fmla="*/ 3769 w 4320"/>
              <a:gd name="T53" fmla="*/ 667 h 1272"/>
              <a:gd name="T54" fmla="*/ 1628 w 4320"/>
              <a:gd name="T55" fmla="*/ 845 h 1272"/>
              <a:gd name="T56" fmla="*/ 1640 w 4320"/>
              <a:gd name="T57" fmla="*/ 845 h 1272"/>
              <a:gd name="T58" fmla="*/ 1035 w 4320"/>
              <a:gd name="T59" fmla="*/ 617 h 1272"/>
              <a:gd name="T60" fmla="*/ 1699 w 4320"/>
              <a:gd name="T61" fmla="*/ 647 h 1272"/>
              <a:gd name="T62" fmla="*/ 517 w 4320"/>
              <a:gd name="T63" fmla="*/ 470 h 1272"/>
              <a:gd name="T64" fmla="*/ 511 w 4320"/>
              <a:gd name="T65" fmla="*/ 472 h 1272"/>
              <a:gd name="T66" fmla="*/ 2237 w 4320"/>
              <a:gd name="T67" fmla="*/ 864 h 1272"/>
              <a:gd name="T68" fmla="*/ 2588 w 4320"/>
              <a:gd name="T69" fmla="*/ 804 h 1272"/>
              <a:gd name="T70" fmla="*/ 3591 w 4320"/>
              <a:gd name="T71" fmla="*/ 805 h 1272"/>
              <a:gd name="T72" fmla="*/ 4156 w 4320"/>
              <a:gd name="T73" fmla="*/ 628 h 1272"/>
              <a:gd name="T74" fmla="*/ 3562 w 4320"/>
              <a:gd name="T75" fmla="*/ 255 h 1272"/>
              <a:gd name="T76" fmla="*/ 3204 w 4320"/>
              <a:gd name="T77" fmla="*/ 97 h 1272"/>
              <a:gd name="T78" fmla="*/ 2892 w 4320"/>
              <a:gd name="T79" fmla="*/ 245 h 1272"/>
              <a:gd name="T80" fmla="*/ 2131 w 4320"/>
              <a:gd name="T81" fmla="*/ 356 h 1272"/>
              <a:gd name="T82" fmla="*/ 1900 w 4320"/>
              <a:gd name="T83" fmla="*/ 480 h 1272"/>
              <a:gd name="T84" fmla="*/ 1017 w 4320"/>
              <a:gd name="T85" fmla="*/ 354 h 1272"/>
              <a:gd name="T86" fmla="*/ 2252 w 4320"/>
              <a:gd name="T87" fmla="*/ 865 h 1272"/>
              <a:gd name="T88" fmla="*/ 3284 w 4320"/>
              <a:gd name="T89" fmla="*/ 899 h 1272"/>
              <a:gd name="T90" fmla="*/ 3771 w 4320"/>
              <a:gd name="T91" fmla="*/ 891 h 1272"/>
              <a:gd name="T92" fmla="*/ 3865 w 4320"/>
              <a:gd name="T93" fmla="*/ 525 h 1272"/>
              <a:gd name="T94" fmla="*/ 3563 w 4320"/>
              <a:gd name="T95" fmla="*/ 258 h 1272"/>
              <a:gd name="T96" fmla="*/ 3678 w 4320"/>
              <a:gd name="T97" fmla="*/ 197 h 1272"/>
              <a:gd name="T98" fmla="*/ 2136 w 4320"/>
              <a:gd name="T99" fmla="*/ 194 h 1272"/>
              <a:gd name="T100" fmla="*/ 2132 w 4320"/>
              <a:gd name="T101" fmla="*/ 197 h 1272"/>
              <a:gd name="T102" fmla="*/ 620 w 4320"/>
              <a:gd name="T103" fmla="*/ 443 h 1272"/>
              <a:gd name="T104" fmla="*/ 2263 w 4320"/>
              <a:gd name="T105" fmla="*/ 866 h 1272"/>
              <a:gd name="T106" fmla="*/ 3275 w 4320"/>
              <a:gd name="T107" fmla="*/ 900 h 1272"/>
              <a:gd name="T108" fmla="*/ 3003 w 4320"/>
              <a:gd name="T109" fmla="*/ 343 h 1272"/>
              <a:gd name="T110" fmla="*/ 2342 w 4320"/>
              <a:gd name="T111" fmla="*/ 303 h 1272"/>
              <a:gd name="T112" fmla="*/ 1846 w 4320"/>
              <a:gd name="T113" fmla="*/ 965 h 1272"/>
              <a:gd name="T114" fmla="*/ 1855 w 4320"/>
              <a:gd name="T115" fmla="*/ 969 h 1272"/>
              <a:gd name="T116" fmla="*/ 3151 w 4320"/>
              <a:gd name="T117" fmla="*/ 961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20" h="1272">
                <a:moveTo>
                  <a:pt x="4320" y="639"/>
                </a:moveTo>
                <a:lnTo>
                  <a:pt x="4319" y="636"/>
                </a:lnTo>
                <a:lnTo>
                  <a:pt x="4318" y="637"/>
                </a:lnTo>
                <a:lnTo>
                  <a:pt x="3400" y="1"/>
                </a:lnTo>
                <a:lnTo>
                  <a:pt x="3399" y="1"/>
                </a:lnTo>
                <a:lnTo>
                  <a:pt x="3399" y="1"/>
                </a:lnTo>
                <a:lnTo>
                  <a:pt x="3399" y="1"/>
                </a:lnTo>
                <a:lnTo>
                  <a:pt x="3399" y="0"/>
                </a:lnTo>
                <a:lnTo>
                  <a:pt x="3398" y="0"/>
                </a:lnTo>
                <a:lnTo>
                  <a:pt x="3398" y="0"/>
                </a:lnTo>
                <a:lnTo>
                  <a:pt x="3397" y="0"/>
                </a:lnTo>
                <a:lnTo>
                  <a:pt x="2626" y="183"/>
                </a:lnTo>
                <a:lnTo>
                  <a:pt x="2626" y="184"/>
                </a:lnTo>
                <a:lnTo>
                  <a:pt x="2462" y="116"/>
                </a:lnTo>
                <a:lnTo>
                  <a:pt x="2462" y="114"/>
                </a:lnTo>
                <a:lnTo>
                  <a:pt x="2460" y="115"/>
                </a:lnTo>
                <a:lnTo>
                  <a:pt x="2458" y="114"/>
                </a:lnTo>
                <a:lnTo>
                  <a:pt x="2458" y="115"/>
                </a:lnTo>
                <a:lnTo>
                  <a:pt x="1794" y="273"/>
                </a:lnTo>
                <a:lnTo>
                  <a:pt x="1578" y="220"/>
                </a:lnTo>
                <a:lnTo>
                  <a:pt x="1578" y="221"/>
                </a:lnTo>
                <a:lnTo>
                  <a:pt x="1204" y="308"/>
                </a:lnTo>
                <a:lnTo>
                  <a:pt x="1200" y="307"/>
                </a:lnTo>
                <a:lnTo>
                  <a:pt x="1200" y="306"/>
                </a:lnTo>
                <a:lnTo>
                  <a:pt x="1198" y="306"/>
                </a:lnTo>
                <a:lnTo>
                  <a:pt x="802" y="211"/>
                </a:lnTo>
                <a:lnTo>
                  <a:pt x="801" y="214"/>
                </a:lnTo>
                <a:lnTo>
                  <a:pt x="802" y="214"/>
                </a:lnTo>
                <a:lnTo>
                  <a:pt x="7" y="586"/>
                </a:lnTo>
                <a:lnTo>
                  <a:pt x="4" y="585"/>
                </a:lnTo>
                <a:lnTo>
                  <a:pt x="4" y="586"/>
                </a:lnTo>
                <a:lnTo>
                  <a:pt x="0" y="587"/>
                </a:lnTo>
                <a:lnTo>
                  <a:pt x="1" y="590"/>
                </a:lnTo>
                <a:lnTo>
                  <a:pt x="3" y="589"/>
                </a:lnTo>
                <a:lnTo>
                  <a:pt x="3" y="590"/>
                </a:lnTo>
                <a:lnTo>
                  <a:pt x="598" y="848"/>
                </a:lnTo>
                <a:lnTo>
                  <a:pt x="598" y="848"/>
                </a:lnTo>
                <a:lnTo>
                  <a:pt x="599" y="848"/>
                </a:lnTo>
                <a:lnTo>
                  <a:pt x="1205" y="1110"/>
                </a:lnTo>
                <a:lnTo>
                  <a:pt x="1205" y="1111"/>
                </a:lnTo>
                <a:lnTo>
                  <a:pt x="1206" y="1111"/>
                </a:lnTo>
                <a:lnTo>
                  <a:pt x="1206" y="1111"/>
                </a:lnTo>
                <a:lnTo>
                  <a:pt x="1206" y="1111"/>
                </a:lnTo>
                <a:lnTo>
                  <a:pt x="1557" y="1030"/>
                </a:lnTo>
                <a:lnTo>
                  <a:pt x="1557" y="1030"/>
                </a:lnTo>
                <a:lnTo>
                  <a:pt x="1557" y="1030"/>
                </a:lnTo>
                <a:lnTo>
                  <a:pt x="1838" y="964"/>
                </a:lnTo>
                <a:lnTo>
                  <a:pt x="2491" y="1271"/>
                </a:lnTo>
                <a:lnTo>
                  <a:pt x="2491" y="1272"/>
                </a:lnTo>
                <a:lnTo>
                  <a:pt x="2492" y="1272"/>
                </a:lnTo>
                <a:lnTo>
                  <a:pt x="2493" y="1272"/>
                </a:lnTo>
                <a:lnTo>
                  <a:pt x="2493" y="1271"/>
                </a:lnTo>
                <a:lnTo>
                  <a:pt x="2727" y="1161"/>
                </a:lnTo>
                <a:lnTo>
                  <a:pt x="2728" y="1161"/>
                </a:lnTo>
                <a:lnTo>
                  <a:pt x="2728" y="1161"/>
                </a:lnTo>
                <a:lnTo>
                  <a:pt x="2961" y="1051"/>
                </a:lnTo>
                <a:lnTo>
                  <a:pt x="3195" y="1161"/>
                </a:lnTo>
                <a:lnTo>
                  <a:pt x="3195" y="1162"/>
                </a:lnTo>
                <a:lnTo>
                  <a:pt x="3196" y="1162"/>
                </a:lnTo>
                <a:lnTo>
                  <a:pt x="3199" y="1163"/>
                </a:lnTo>
                <a:lnTo>
                  <a:pt x="3200" y="1160"/>
                </a:lnTo>
                <a:lnTo>
                  <a:pt x="3200" y="1160"/>
                </a:lnTo>
                <a:lnTo>
                  <a:pt x="4320" y="639"/>
                </a:lnTo>
                <a:close/>
                <a:moveTo>
                  <a:pt x="1206" y="1108"/>
                </a:moveTo>
                <a:lnTo>
                  <a:pt x="612" y="851"/>
                </a:lnTo>
                <a:lnTo>
                  <a:pt x="1550" y="1028"/>
                </a:lnTo>
                <a:lnTo>
                  <a:pt x="1206" y="1108"/>
                </a:lnTo>
                <a:close/>
                <a:moveTo>
                  <a:pt x="1184" y="306"/>
                </a:moveTo>
                <a:lnTo>
                  <a:pt x="632" y="297"/>
                </a:lnTo>
                <a:lnTo>
                  <a:pt x="807" y="215"/>
                </a:lnTo>
                <a:lnTo>
                  <a:pt x="1184" y="306"/>
                </a:lnTo>
                <a:close/>
                <a:moveTo>
                  <a:pt x="1580" y="224"/>
                </a:moveTo>
                <a:lnTo>
                  <a:pt x="1793" y="276"/>
                </a:lnTo>
                <a:lnTo>
                  <a:pt x="1793" y="276"/>
                </a:lnTo>
                <a:lnTo>
                  <a:pt x="1794" y="276"/>
                </a:lnTo>
                <a:lnTo>
                  <a:pt x="2115" y="354"/>
                </a:lnTo>
                <a:lnTo>
                  <a:pt x="1305" y="332"/>
                </a:lnTo>
                <a:lnTo>
                  <a:pt x="1305" y="332"/>
                </a:lnTo>
                <a:lnTo>
                  <a:pt x="1211" y="309"/>
                </a:lnTo>
                <a:lnTo>
                  <a:pt x="1580" y="224"/>
                </a:lnTo>
                <a:close/>
                <a:moveTo>
                  <a:pt x="1837" y="961"/>
                </a:moveTo>
                <a:lnTo>
                  <a:pt x="1837" y="962"/>
                </a:lnTo>
                <a:lnTo>
                  <a:pt x="1561" y="1026"/>
                </a:lnTo>
                <a:lnTo>
                  <a:pt x="1268" y="943"/>
                </a:lnTo>
                <a:lnTo>
                  <a:pt x="2248" y="866"/>
                </a:lnTo>
                <a:lnTo>
                  <a:pt x="1838" y="962"/>
                </a:lnTo>
                <a:lnTo>
                  <a:pt x="1837" y="961"/>
                </a:lnTo>
                <a:close/>
                <a:moveTo>
                  <a:pt x="7" y="589"/>
                </a:moveTo>
                <a:lnTo>
                  <a:pt x="7" y="589"/>
                </a:lnTo>
                <a:lnTo>
                  <a:pt x="1257" y="943"/>
                </a:lnTo>
                <a:lnTo>
                  <a:pt x="1257" y="944"/>
                </a:lnTo>
                <a:lnTo>
                  <a:pt x="1259" y="943"/>
                </a:lnTo>
                <a:lnTo>
                  <a:pt x="1547" y="1025"/>
                </a:lnTo>
                <a:lnTo>
                  <a:pt x="600" y="845"/>
                </a:lnTo>
                <a:lnTo>
                  <a:pt x="7" y="589"/>
                </a:lnTo>
                <a:close/>
                <a:moveTo>
                  <a:pt x="629" y="300"/>
                </a:moveTo>
                <a:lnTo>
                  <a:pt x="1197" y="309"/>
                </a:lnTo>
                <a:lnTo>
                  <a:pt x="628" y="441"/>
                </a:lnTo>
                <a:lnTo>
                  <a:pt x="411" y="400"/>
                </a:lnTo>
                <a:lnTo>
                  <a:pt x="630" y="298"/>
                </a:lnTo>
                <a:lnTo>
                  <a:pt x="629" y="300"/>
                </a:lnTo>
                <a:close/>
                <a:moveTo>
                  <a:pt x="2590" y="1018"/>
                </a:moveTo>
                <a:lnTo>
                  <a:pt x="2117" y="794"/>
                </a:lnTo>
                <a:lnTo>
                  <a:pt x="2430" y="800"/>
                </a:lnTo>
                <a:lnTo>
                  <a:pt x="2613" y="887"/>
                </a:lnTo>
                <a:lnTo>
                  <a:pt x="2613" y="887"/>
                </a:lnTo>
                <a:lnTo>
                  <a:pt x="2614" y="887"/>
                </a:lnTo>
                <a:lnTo>
                  <a:pt x="2948" y="1045"/>
                </a:lnTo>
                <a:lnTo>
                  <a:pt x="2590" y="1018"/>
                </a:lnTo>
                <a:close/>
                <a:moveTo>
                  <a:pt x="2120" y="357"/>
                </a:moveTo>
                <a:lnTo>
                  <a:pt x="2269" y="391"/>
                </a:lnTo>
                <a:lnTo>
                  <a:pt x="1908" y="476"/>
                </a:lnTo>
                <a:lnTo>
                  <a:pt x="1901" y="476"/>
                </a:lnTo>
                <a:lnTo>
                  <a:pt x="1901" y="476"/>
                </a:lnTo>
                <a:lnTo>
                  <a:pt x="1317" y="335"/>
                </a:lnTo>
                <a:lnTo>
                  <a:pt x="2120" y="357"/>
                </a:lnTo>
                <a:close/>
                <a:moveTo>
                  <a:pt x="3762" y="663"/>
                </a:moveTo>
                <a:lnTo>
                  <a:pt x="2523" y="382"/>
                </a:lnTo>
                <a:lnTo>
                  <a:pt x="3002" y="345"/>
                </a:lnTo>
                <a:lnTo>
                  <a:pt x="3762" y="663"/>
                </a:lnTo>
                <a:close/>
                <a:moveTo>
                  <a:pt x="2259" y="864"/>
                </a:moveTo>
                <a:lnTo>
                  <a:pt x="1543" y="662"/>
                </a:lnTo>
                <a:lnTo>
                  <a:pt x="1543" y="662"/>
                </a:lnTo>
                <a:lnTo>
                  <a:pt x="1543" y="662"/>
                </a:lnTo>
                <a:lnTo>
                  <a:pt x="1542" y="662"/>
                </a:lnTo>
                <a:lnTo>
                  <a:pt x="1792" y="643"/>
                </a:lnTo>
                <a:lnTo>
                  <a:pt x="2259" y="864"/>
                </a:lnTo>
                <a:lnTo>
                  <a:pt x="2259" y="864"/>
                </a:lnTo>
                <a:close/>
                <a:moveTo>
                  <a:pt x="859" y="827"/>
                </a:moveTo>
                <a:lnTo>
                  <a:pt x="1638" y="848"/>
                </a:lnTo>
                <a:lnTo>
                  <a:pt x="1259" y="940"/>
                </a:lnTo>
                <a:lnTo>
                  <a:pt x="859" y="827"/>
                </a:lnTo>
                <a:close/>
                <a:moveTo>
                  <a:pt x="543" y="737"/>
                </a:moveTo>
                <a:lnTo>
                  <a:pt x="1536" y="662"/>
                </a:lnTo>
                <a:lnTo>
                  <a:pt x="1535" y="663"/>
                </a:lnTo>
                <a:lnTo>
                  <a:pt x="1537" y="663"/>
                </a:lnTo>
                <a:lnTo>
                  <a:pt x="853" y="823"/>
                </a:lnTo>
                <a:lnTo>
                  <a:pt x="853" y="824"/>
                </a:lnTo>
                <a:lnTo>
                  <a:pt x="847" y="824"/>
                </a:lnTo>
                <a:lnTo>
                  <a:pt x="543" y="737"/>
                </a:lnTo>
                <a:close/>
                <a:moveTo>
                  <a:pt x="3860" y="522"/>
                </a:moveTo>
                <a:lnTo>
                  <a:pt x="3589" y="588"/>
                </a:lnTo>
                <a:lnTo>
                  <a:pt x="3210" y="429"/>
                </a:lnTo>
                <a:lnTo>
                  <a:pt x="3679" y="437"/>
                </a:lnTo>
                <a:lnTo>
                  <a:pt x="3679" y="437"/>
                </a:lnTo>
                <a:lnTo>
                  <a:pt x="3860" y="522"/>
                </a:lnTo>
                <a:close/>
                <a:moveTo>
                  <a:pt x="2431" y="797"/>
                </a:moveTo>
                <a:lnTo>
                  <a:pt x="2431" y="797"/>
                </a:lnTo>
                <a:lnTo>
                  <a:pt x="2112" y="790"/>
                </a:lnTo>
                <a:lnTo>
                  <a:pt x="2112" y="791"/>
                </a:lnTo>
                <a:lnTo>
                  <a:pt x="1798" y="642"/>
                </a:lnTo>
                <a:lnTo>
                  <a:pt x="2181" y="613"/>
                </a:lnTo>
                <a:lnTo>
                  <a:pt x="2181" y="612"/>
                </a:lnTo>
                <a:lnTo>
                  <a:pt x="2581" y="801"/>
                </a:lnTo>
                <a:lnTo>
                  <a:pt x="2431" y="797"/>
                </a:lnTo>
                <a:lnTo>
                  <a:pt x="2431" y="797"/>
                </a:lnTo>
                <a:close/>
                <a:moveTo>
                  <a:pt x="2588" y="801"/>
                </a:moveTo>
                <a:lnTo>
                  <a:pt x="2190" y="613"/>
                </a:lnTo>
                <a:lnTo>
                  <a:pt x="3431" y="819"/>
                </a:lnTo>
                <a:lnTo>
                  <a:pt x="2588" y="801"/>
                </a:lnTo>
                <a:close/>
                <a:moveTo>
                  <a:pt x="3433" y="819"/>
                </a:moveTo>
                <a:lnTo>
                  <a:pt x="3434" y="817"/>
                </a:lnTo>
                <a:lnTo>
                  <a:pt x="3439" y="819"/>
                </a:lnTo>
                <a:lnTo>
                  <a:pt x="3433" y="819"/>
                </a:lnTo>
                <a:close/>
                <a:moveTo>
                  <a:pt x="2967" y="598"/>
                </a:moveTo>
                <a:lnTo>
                  <a:pt x="2968" y="598"/>
                </a:lnTo>
                <a:lnTo>
                  <a:pt x="3051" y="636"/>
                </a:lnTo>
                <a:lnTo>
                  <a:pt x="3051" y="637"/>
                </a:lnTo>
                <a:lnTo>
                  <a:pt x="3051" y="637"/>
                </a:lnTo>
                <a:lnTo>
                  <a:pt x="3433" y="816"/>
                </a:lnTo>
                <a:lnTo>
                  <a:pt x="2614" y="680"/>
                </a:lnTo>
                <a:lnTo>
                  <a:pt x="2966" y="598"/>
                </a:lnTo>
                <a:lnTo>
                  <a:pt x="2967" y="598"/>
                </a:lnTo>
                <a:lnTo>
                  <a:pt x="2967" y="598"/>
                </a:lnTo>
                <a:close/>
                <a:moveTo>
                  <a:pt x="2961" y="594"/>
                </a:moveTo>
                <a:lnTo>
                  <a:pt x="2138" y="487"/>
                </a:lnTo>
                <a:lnTo>
                  <a:pt x="2777" y="508"/>
                </a:lnTo>
                <a:lnTo>
                  <a:pt x="2777" y="508"/>
                </a:lnTo>
                <a:lnTo>
                  <a:pt x="2961" y="594"/>
                </a:lnTo>
                <a:close/>
                <a:moveTo>
                  <a:pt x="3446" y="819"/>
                </a:moveTo>
                <a:lnTo>
                  <a:pt x="3059" y="637"/>
                </a:lnTo>
                <a:lnTo>
                  <a:pt x="3762" y="670"/>
                </a:lnTo>
                <a:lnTo>
                  <a:pt x="3446" y="819"/>
                </a:lnTo>
                <a:close/>
                <a:moveTo>
                  <a:pt x="3052" y="634"/>
                </a:moveTo>
                <a:lnTo>
                  <a:pt x="2524" y="385"/>
                </a:lnTo>
                <a:lnTo>
                  <a:pt x="3765" y="667"/>
                </a:lnTo>
                <a:lnTo>
                  <a:pt x="3052" y="634"/>
                </a:lnTo>
                <a:close/>
                <a:moveTo>
                  <a:pt x="3766" y="667"/>
                </a:moveTo>
                <a:lnTo>
                  <a:pt x="3767" y="668"/>
                </a:lnTo>
                <a:lnTo>
                  <a:pt x="3766" y="668"/>
                </a:lnTo>
                <a:lnTo>
                  <a:pt x="3766" y="667"/>
                </a:lnTo>
                <a:close/>
                <a:moveTo>
                  <a:pt x="1919" y="476"/>
                </a:moveTo>
                <a:lnTo>
                  <a:pt x="2274" y="393"/>
                </a:lnTo>
                <a:lnTo>
                  <a:pt x="2274" y="392"/>
                </a:lnTo>
                <a:lnTo>
                  <a:pt x="2766" y="505"/>
                </a:lnTo>
                <a:lnTo>
                  <a:pt x="1919" y="476"/>
                </a:lnTo>
                <a:close/>
                <a:moveTo>
                  <a:pt x="1916" y="481"/>
                </a:moveTo>
                <a:lnTo>
                  <a:pt x="1916" y="479"/>
                </a:lnTo>
                <a:lnTo>
                  <a:pt x="2107" y="486"/>
                </a:lnTo>
                <a:lnTo>
                  <a:pt x="2107" y="486"/>
                </a:lnTo>
                <a:lnTo>
                  <a:pt x="2958" y="597"/>
                </a:lnTo>
                <a:lnTo>
                  <a:pt x="2606" y="679"/>
                </a:lnTo>
                <a:lnTo>
                  <a:pt x="2180" y="608"/>
                </a:lnTo>
                <a:lnTo>
                  <a:pt x="2180" y="608"/>
                </a:lnTo>
                <a:lnTo>
                  <a:pt x="1908" y="481"/>
                </a:lnTo>
                <a:lnTo>
                  <a:pt x="1916" y="481"/>
                </a:lnTo>
                <a:close/>
                <a:moveTo>
                  <a:pt x="3283" y="896"/>
                </a:moveTo>
                <a:lnTo>
                  <a:pt x="2886" y="810"/>
                </a:lnTo>
                <a:lnTo>
                  <a:pt x="3439" y="822"/>
                </a:lnTo>
                <a:lnTo>
                  <a:pt x="3283" y="896"/>
                </a:lnTo>
                <a:close/>
                <a:moveTo>
                  <a:pt x="3774" y="666"/>
                </a:moveTo>
                <a:lnTo>
                  <a:pt x="3774" y="665"/>
                </a:lnTo>
                <a:lnTo>
                  <a:pt x="3598" y="592"/>
                </a:lnTo>
                <a:lnTo>
                  <a:pt x="4140" y="627"/>
                </a:lnTo>
                <a:lnTo>
                  <a:pt x="3774" y="666"/>
                </a:lnTo>
                <a:close/>
                <a:moveTo>
                  <a:pt x="3769" y="667"/>
                </a:moveTo>
                <a:lnTo>
                  <a:pt x="3769" y="667"/>
                </a:lnTo>
                <a:lnTo>
                  <a:pt x="3769" y="667"/>
                </a:lnTo>
                <a:lnTo>
                  <a:pt x="3769" y="667"/>
                </a:lnTo>
                <a:close/>
                <a:moveTo>
                  <a:pt x="2522" y="384"/>
                </a:moveTo>
                <a:lnTo>
                  <a:pt x="2518" y="382"/>
                </a:lnTo>
                <a:lnTo>
                  <a:pt x="2523" y="382"/>
                </a:lnTo>
                <a:lnTo>
                  <a:pt x="2522" y="384"/>
                </a:lnTo>
                <a:close/>
                <a:moveTo>
                  <a:pt x="1628" y="845"/>
                </a:moveTo>
                <a:lnTo>
                  <a:pt x="863" y="824"/>
                </a:lnTo>
                <a:lnTo>
                  <a:pt x="1244" y="735"/>
                </a:lnTo>
                <a:lnTo>
                  <a:pt x="1244" y="736"/>
                </a:lnTo>
                <a:lnTo>
                  <a:pt x="1628" y="845"/>
                </a:lnTo>
                <a:close/>
                <a:moveTo>
                  <a:pt x="1247" y="734"/>
                </a:moveTo>
                <a:lnTo>
                  <a:pt x="1543" y="665"/>
                </a:lnTo>
                <a:lnTo>
                  <a:pt x="2238" y="861"/>
                </a:lnTo>
                <a:lnTo>
                  <a:pt x="1640" y="845"/>
                </a:lnTo>
                <a:lnTo>
                  <a:pt x="1247" y="734"/>
                </a:lnTo>
                <a:close/>
                <a:moveTo>
                  <a:pt x="1032" y="614"/>
                </a:moveTo>
                <a:lnTo>
                  <a:pt x="1024" y="614"/>
                </a:lnTo>
                <a:lnTo>
                  <a:pt x="1025" y="613"/>
                </a:lnTo>
                <a:lnTo>
                  <a:pt x="631" y="445"/>
                </a:lnTo>
                <a:lnTo>
                  <a:pt x="1246" y="563"/>
                </a:lnTo>
                <a:lnTo>
                  <a:pt x="1032" y="614"/>
                </a:lnTo>
                <a:close/>
                <a:moveTo>
                  <a:pt x="1035" y="617"/>
                </a:moveTo>
                <a:lnTo>
                  <a:pt x="1252" y="565"/>
                </a:lnTo>
                <a:lnTo>
                  <a:pt x="1252" y="564"/>
                </a:lnTo>
                <a:lnTo>
                  <a:pt x="1687" y="648"/>
                </a:lnTo>
                <a:lnTo>
                  <a:pt x="543" y="734"/>
                </a:lnTo>
                <a:lnTo>
                  <a:pt x="1032" y="617"/>
                </a:lnTo>
                <a:lnTo>
                  <a:pt x="1035" y="617"/>
                </a:lnTo>
                <a:lnTo>
                  <a:pt x="1035" y="617"/>
                </a:lnTo>
                <a:close/>
                <a:moveTo>
                  <a:pt x="1699" y="647"/>
                </a:moveTo>
                <a:lnTo>
                  <a:pt x="1691" y="647"/>
                </a:lnTo>
                <a:lnTo>
                  <a:pt x="1692" y="645"/>
                </a:lnTo>
                <a:lnTo>
                  <a:pt x="635" y="443"/>
                </a:lnTo>
                <a:lnTo>
                  <a:pt x="1008" y="356"/>
                </a:lnTo>
                <a:lnTo>
                  <a:pt x="1008" y="358"/>
                </a:lnTo>
                <a:lnTo>
                  <a:pt x="1699" y="647"/>
                </a:lnTo>
                <a:close/>
                <a:moveTo>
                  <a:pt x="1010" y="610"/>
                </a:moveTo>
                <a:lnTo>
                  <a:pt x="517" y="470"/>
                </a:lnTo>
                <a:lnTo>
                  <a:pt x="624" y="445"/>
                </a:lnTo>
                <a:lnTo>
                  <a:pt x="1010" y="610"/>
                </a:lnTo>
                <a:close/>
                <a:moveTo>
                  <a:pt x="511" y="472"/>
                </a:moveTo>
                <a:lnTo>
                  <a:pt x="1012" y="614"/>
                </a:lnTo>
                <a:lnTo>
                  <a:pt x="1013" y="611"/>
                </a:lnTo>
                <a:lnTo>
                  <a:pt x="1020" y="614"/>
                </a:lnTo>
                <a:lnTo>
                  <a:pt x="25" y="584"/>
                </a:lnTo>
                <a:lnTo>
                  <a:pt x="511" y="472"/>
                </a:lnTo>
                <a:close/>
                <a:moveTo>
                  <a:pt x="541" y="735"/>
                </a:moveTo>
                <a:lnTo>
                  <a:pt x="542" y="737"/>
                </a:lnTo>
                <a:lnTo>
                  <a:pt x="537" y="736"/>
                </a:lnTo>
                <a:lnTo>
                  <a:pt x="541" y="735"/>
                </a:lnTo>
                <a:close/>
                <a:moveTo>
                  <a:pt x="1645" y="849"/>
                </a:moveTo>
                <a:lnTo>
                  <a:pt x="1647" y="850"/>
                </a:lnTo>
                <a:lnTo>
                  <a:pt x="1648" y="848"/>
                </a:lnTo>
                <a:lnTo>
                  <a:pt x="2237" y="864"/>
                </a:lnTo>
                <a:lnTo>
                  <a:pt x="1275" y="939"/>
                </a:lnTo>
                <a:lnTo>
                  <a:pt x="1645" y="849"/>
                </a:lnTo>
                <a:close/>
                <a:moveTo>
                  <a:pt x="2243" y="864"/>
                </a:moveTo>
                <a:lnTo>
                  <a:pt x="2243" y="863"/>
                </a:lnTo>
                <a:lnTo>
                  <a:pt x="2246" y="864"/>
                </a:lnTo>
                <a:lnTo>
                  <a:pt x="2243" y="864"/>
                </a:lnTo>
                <a:close/>
                <a:moveTo>
                  <a:pt x="2437" y="801"/>
                </a:moveTo>
                <a:lnTo>
                  <a:pt x="2588" y="804"/>
                </a:lnTo>
                <a:lnTo>
                  <a:pt x="2588" y="804"/>
                </a:lnTo>
                <a:lnTo>
                  <a:pt x="2588" y="804"/>
                </a:lnTo>
                <a:lnTo>
                  <a:pt x="2871" y="810"/>
                </a:lnTo>
                <a:lnTo>
                  <a:pt x="2871" y="810"/>
                </a:lnTo>
                <a:lnTo>
                  <a:pt x="3272" y="897"/>
                </a:lnTo>
                <a:lnTo>
                  <a:pt x="2615" y="884"/>
                </a:lnTo>
                <a:lnTo>
                  <a:pt x="2437" y="801"/>
                </a:lnTo>
                <a:close/>
                <a:moveTo>
                  <a:pt x="3591" y="805"/>
                </a:moveTo>
                <a:lnTo>
                  <a:pt x="3591" y="805"/>
                </a:lnTo>
                <a:lnTo>
                  <a:pt x="3591" y="805"/>
                </a:lnTo>
                <a:lnTo>
                  <a:pt x="3375" y="856"/>
                </a:lnTo>
                <a:lnTo>
                  <a:pt x="3445" y="823"/>
                </a:lnTo>
                <a:lnTo>
                  <a:pt x="3448" y="823"/>
                </a:lnTo>
                <a:lnTo>
                  <a:pt x="3448" y="822"/>
                </a:lnTo>
                <a:lnTo>
                  <a:pt x="3772" y="669"/>
                </a:lnTo>
                <a:lnTo>
                  <a:pt x="4156" y="628"/>
                </a:lnTo>
                <a:lnTo>
                  <a:pt x="4156" y="628"/>
                </a:lnTo>
                <a:lnTo>
                  <a:pt x="4305" y="638"/>
                </a:lnTo>
                <a:lnTo>
                  <a:pt x="3591" y="805"/>
                </a:lnTo>
                <a:close/>
                <a:moveTo>
                  <a:pt x="3865" y="521"/>
                </a:moveTo>
                <a:lnTo>
                  <a:pt x="3439" y="320"/>
                </a:lnTo>
                <a:lnTo>
                  <a:pt x="4070" y="472"/>
                </a:lnTo>
                <a:lnTo>
                  <a:pt x="3865" y="521"/>
                </a:lnTo>
                <a:close/>
                <a:moveTo>
                  <a:pt x="3562" y="255"/>
                </a:moveTo>
                <a:lnTo>
                  <a:pt x="3180" y="248"/>
                </a:lnTo>
                <a:lnTo>
                  <a:pt x="3676" y="201"/>
                </a:lnTo>
                <a:lnTo>
                  <a:pt x="3562" y="255"/>
                </a:lnTo>
                <a:close/>
                <a:moveTo>
                  <a:pt x="3669" y="198"/>
                </a:moveTo>
                <a:lnTo>
                  <a:pt x="3153" y="247"/>
                </a:lnTo>
                <a:lnTo>
                  <a:pt x="3153" y="247"/>
                </a:lnTo>
                <a:lnTo>
                  <a:pt x="2896" y="242"/>
                </a:lnTo>
                <a:lnTo>
                  <a:pt x="3204" y="97"/>
                </a:lnTo>
                <a:lnTo>
                  <a:pt x="3204" y="97"/>
                </a:lnTo>
                <a:lnTo>
                  <a:pt x="3669" y="198"/>
                </a:lnTo>
                <a:close/>
                <a:moveTo>
                  <a:pt x="3556" y="257"/>
                </a:moveTo>
                <a:lnTo>
                  <a:pt x="3431" y="316"/>
                </a:lnTo>
                <a:lnTo>
                  <a:pt x="3430" y="316"/>
                </a:lnTo>
                <a:lnTo>
                  <a:pt x="3430" y="317"/>
                </a:lnTo>
                <a:lnTo>
                  <a:pt x="3350" y="355"/>
                </a:lnTo>
                <a:lnTo>
                  <a:pt x="2892" y="245"/>
                </a:lnTo>
                <a:lnTo>
                  <a:pt x="3556" y="257"/>
                </a:lnTo>
                <a:close/>
                <a:moveTo>
                  <a:pt x="3673" y="434"/>
                </a:moveTo>
                <a:lnTo>
                  <a:pt x="3206" y="426"/>
                </a:lnTo>
                <a:lnTo>
                  <a:pt x="3431" y="320"/>
                </a:lnTo>
                <a:lnTo>
                  <a:pt x="3673" y="434"/>
                </a:lnTo>
                <a:close/>
                <a:moveTo>
                  <a:pt x="2764" y="501"/>
                </a:moveTo>
                <a:lnTo>
                  <a:pt x="2131" y="357"/>
                </a:lnTo>
                <a:lnTo>
                  <a:pt x="2131" y="356"/>
                </a:lnTo>
                <a:lnTo>
                  <a:pt x="2346" y="305"/>
                </a:lnTo>
                <a:lnTo>
                  <a:pt x="2764" y="501"/>
                </a:lnTo>
                <a:close/>
                <a:moveTo>
                  <a:pt x="1900" y="480"/>
                </a:moveTo>
                <a:lnTo>
                  <a:pt x="2176" y="610"/>
                </a:lnTo>
                <a:lnTo>
                  <a:pt x="1982" y="625"/>
                </a:lnTo>
                <a:lnTo>
                  <a:pt x="1982" y="625"/>
                </a:lnTo>
                <a:lnTo>
                  <a:pt x="1426" y="468"/>
                </a:lnTo>
                <a:lnTo>
                  <a:pt x="1900" y="480"/>
                </a:lnTo>
                <a:close/>
                <a:moveTo>
                  <a:pt x="1974" y="626"/>
                </a:moveTo>
                <a:lnTo>
                  <a:pt x="1793" y="639"/>
                </a:lnTo>
                <a:lnTo>
                  <a:pt x="1790" y="638"/>
                </a:lnTo>
                <a:lnTo>
                  <a:pt x="1789" y="640"/>
                </a:lnTo>
                <a:lnTo>
                  <a:pt x="1704" y="646"/>
                </a:lnTo>
                <a:lnTo>
                  <a:pt x="1704" y="646"/>
                </a:lnTo>
                <a:lnTo>
                  <a:pt x="1011" y="356"/>
                </a:lnTo>
                <a:lnTo>
                  <a:pt x="1017" y="354"/>
                </a:lnTo>
                <a:lnTo>
                  <a:pt x="1017" y="355"/>
                </a:lnTo>
                <a:lnTo>
                  <a:pt x="1974" y="626"/>
                </a:lnTo>
                <a:close/>
                <a:moveTo>
                  <a:pt x="14" y="587"/>
                </a:moveTo>
                <a:lnTo>
                  <a:pt x="1021" y="617"/>
                </a:lnTo>
                <a:lnTo>
                  <a:pt x="531" y="734"/>
                </a:lnTo>
                <a:lnTo>
                  <a:pt x="13" y="587"/>
                </a:lnTo>
                <a:lnTo>
                  <a:pt x="14" y="587"/>
                </a:lnTo>
                <a:close/>
                <a:moveTo>
                  <a:pt x="2252" y="865"/>
                </a:moveTo>
                <a:lnTo>
                  <a:pt x="2251" y="866"/>
                </a:lnTo>
                <a:lnTo>
                  <a:pt x="2251" y="865"/>
                </a:lnTo>
                <a:lnTo>
                  <a:pt x="2252" y="865"/>
                </a:lnTo>
                <a:close/>
                <a:moveTo>
                  <a:pt x="3281" y="900"/>
                </a:moveTo>
                <a:lnTo>
                  <a:pt x="3283" y="900"/>
                </a:lnTo>
                <a:lnTo>
                  <a:pt x="3283" y="899"/>
                </a:lnTo>
                <a:lnTo>
                  <a:pt x="3283" y="899"/>
                </a:lnTo>
                <a:lnTo>
                  <a:pt x="3284" y="899"/>
                </a:lnTo>
                <a:lnTo>
                  <a:pt x="3284" y="899"/>
                </a:lnTo>
                <a:lnTo>
                  <a:pt x="3365" y="861"/>
                </a:lnTo>
                <a:lnTo>
                  <a:pt x="3365" y="861"/>
                </a:lnTo>
                <a:lnTo>
                  <a:pt x="3591" y="808"/>
                </a:lnTo>
                <a:lnTo>
                  <a:pt x="3759" y="892"/>
                </a:lnTo>
                <a:lnTo>
                  <a:pt x="3158" y="958"/>
                </a:lnTo>
                <a:lnTo>
                  <a:pt x="3281" y="900"/>
                </a:lnTo>
                <a:close/>
                <a:moveTo>
                  <a:pt x="3771" y="891"/>
                </a:moveTo>
                <a:lnTo>
                  <a:pt x="3771" y="891"/>
                </a:lnTo>
                <a:lnTo>
                  <a:pt x="3765" y="892"/>
                </a:lnTo>
                <a:lnTo>
                  <a:pt x="3596" y="807"/>
                </a:lnTo>
                <a:lnTo>
                  <a:pt x="4313" y="639"/>
                </a:lnTo>
                <a:lnTo>
                  <a:pt x="3771" y="891"/>
                </a:lnTo>
                <a:close/>
                <a:moveTo>
                  <a:pt x="3598" y="589"/>
                </a:moveTo>
                <a:lnTo>
                  <a:pt x="3865" y="524"/>
                </a:lnTo>
                <a:lnTo>
                  <a:pt x="3865" y="525"/>
                </a:lnTo>
                <a:lnTo>
                  <a:pt x="3866" y="524"/>
                </a:lnTo>
                <a:lnTo>
                  <a:pt x="4076" y="474"/>
                </a:lnTo>
                <a:lnTo>
                  <a:pt x="4076" y="473"/>
                </a:lnTo>
                <a:lnTo>
                  <a:pt x="4077" y="474"/>
                </a:lnTo>
                <a:lnTo>
                  <a:pt x="4311" y="635"/>
                </a:lnTo>
                <a:lnTo>
                  <a:pt x="3598" y="589"/>
                </a:lnTo>
                <a:close/>
                <a:moveTo>
                  <a:pt x="3438" y="317"/>
                </a:moveTo>
                <a:lnTo>
                  <a:pt x="3563" y="258"/>
                </a:lnTo>
                <a:lnTo>
                  <a:pt x="3565" y="258"/>
                </a:lnTo>
                <a:lnTo>
                  <a:pt x="3565" y="257"/>
                </a:lnTo>
                <a:lnTo>
                  <a:pt x="3683" y="201"/>
                </a:lnTo>
                <a:lnTo>
                  <a:pt x="4070" y="469"/>
                </a:lnTo>
                <a:lnTo>
                  <a:pt x="3438" y="317"/>
                </a:lnTo>
                <a:close/>
                <a:moveTo>
                  <a:pt x="3209" y="95"/>
                </a:moveTo>
                <a:lnTo>
                  <a:pt x="3399" y="4"/>
                </a:lnTo>
                <a:lnTo>
                  <a:pt x="3678" y="197"/>
                </a:lnTo>
                <a:lnTo>
                  <a:pt x="3209" y="95"/>
                </a:lnTo>
                <a:close/>
                <a:moveTo>
                  <a:pt x="2886" y="244"/>
                </a:moveTo>
                <a:lnTo>
                  <a:pt x="2635" y="184"/>
                </a:lnTo>
                <a:lnTo>
                  <a:pt x="3389" y="5"/>
                </a:lnTo>
                <a:lnTo>
                  <a:pt x="2886" y="244"/>
                </a:lnTo>
                <a:close/>
                <a:moveTo>
                  <a:pt x="2798" y="358"/>
                </a:moveTo>
                <a:lnTo>
                  <a:pt x="2798" y="358"/>
                </a:lnTo>
                <a:lnTo>
                  <a:pt x="2136" y="194"/>
                </a:lnTo>
                <a:lnTo>
                  <a:pt x="2460" y="118"/>
                </a:lnTo>
                <a:lnTo>
                  <a:pt x="2996" y="343"/>
                </a:lnTo>
                <a:lnTo>
                  <a:pt x="2798" y="358"/>
                </a:lnTo>
                <a:close/>
                <a:moveTo>
                  <a:pt x="2789" y="359"/>
                </a:moveTo>
                <a:lnTo>
                  <a:pt x="2512" y="380"/>
                </a:lnTo>
                <a:lnTo>
                  <a:pt x="2125" y="197"/>
                </a:lnTo>
                <a:lnTo>
                  <a:pt x="2133" y="195"/>
                </a:lnTo>
                <a:lnTo>
                  <a:pt x="2132" y="197"/>
                </a:lnTo>
                <a:lnTo>
                  <a:pt x="2789" y="359"/>
                </a:lnTo>
                <a:close/>
                <a:moveTo>
                  <a:pt x="1895" y="477"/>
                </a:moveTo>
                <a:lnTo>
                  <a:pt x="1422" y="465"/>
                </a:lnTo>
                <a:lnTo>
                  <a:pt x="1422" y="466"/>
                </a:lnTo>
                <a:lnTo>
                  <a:pt x="1022" y="353"/>
                </a:lnTo>
                <a:lnTo>
                  <a:pt x="1204" y="311"/>
                </a:lnTo>
                <a:lnTo>
                  <a:pt x="1895" y="477"/>
                </a:lnTo>
                <a:close/>
                <a:moveTo>
                  <a:pt x="620" y="443"/>
                </a:moveTo>
                <a:lnTo>
                  <a:pt x="21" y="582"/>
                </a:lnTo>
                <a:lnTo>
                  <a:pt x="408" y="401"/>
                </a:lnTo>
                <a:lnTo>
                  <a:pt x="408" y="403"/>
                </a:lnTo>
                <a:lnTo>
                  <a:pt x="620" y="443"/>
                </a:lnTo>
                <a:close/>
                <a:moveTo>
                  <a:pt x="2258" y="867"/>
                </a:moveTo>
                <a:lnTo>
                  <a:pt x="2261" y="868"/>
                </a:lnTo>
                <a:lnTo>
                  <a:pt x="2262" y="866"/>
                </a:lnTo>
                <a:lnTo>
                  <a:pt x="2263" y="866"/>
                </a:lnTo>
                <a:lnTo>
                  <a:pt x="2582" y="1018"/>
                </a:lnTo>
                <a:lnTo>
                  <a:pt x="1847" y="963"/>
                </a:lnTo>
                <a:lnTo>
                  <a:pt x="2258" y="867"/>
                </a:lnTo>
                <a:close/>
                <a:moveTo>
                  <a:pt x="2960" y="1047"/>
                </a:moveTo>
                <a:lnTo>
                  <a:pt x="2960" y="1046"/>
                </a:lnTo>
                <a:lnTo>
                  <a:pt x="2959" y="1046"/>
                </a:lnTo>
                <a:lnTo>
                  <a:pt x="2622" y="888"/>
                </a:lnTo>
                <a:lnTo>
                  <a:pt x="3275" y="900"/>
                </a:lnTo>
                <a:lnTo>
                  <a:pt x="2961" y="1048"/>
                </a:lnTo>
                <a:lnTo>
                  <a:pt x="2960" y="1047"/>
                </a:lnTo>
                <a:close/>
                <a:moveTo>
                  <a:pt x="2886" y="247"/>
                </a:moveTo>
                <a:lnTo>
                  <a:pt x="2886" y="247"/>
                </a:lnTo>
                <a:lnTo>
                  <a:pt x="2886" y="247"/>
                </a:lnTo>
                <a:lnTo>
                  <a:pt x="3345" y="357"/>
                </a:lnTo>
                <a:lnTo>
                  <a:pt x="3201" y="425"/>
                </a:lnTo>
                <a:lnTo>
                  <a:pt x="3003" y="343"/>
                </a:lnTo>
                <a:lnTo>
                  <a:pt x="3003" y="342"/>
                </a:lnTo>
                <a:lnTo>
                  <a:pt x="3003" y="342"/>
                </a:lnTo>
                <a:lnTo>
                  <a:pt x="2629" y="185"/>
                </a:lnTo>
                <a:lnTo>
                  <a:pt x="2630" y="185"/>
                </a:lnTo>
                <a:lnTo>
                  <a:pt x="2630" y="186"/>
                </a:lnTo>
                <a:lnTo>
                  <a:pt x="2886" y="247"/>
                </a:lnTo>
                <a:close/>
                <a:moveTo>
                  <a:pt x="2120" y="198"/>
                </a:moveTo>
                <a:lnTo>
                  <a:pt x="2342" y="303"/>
                </a:lnTo>
                <a:lnTo>
                  <a:pt x="2127" y="354"/>
                </a:lnTo>
                <a:lnTo>
                  <a:pt x="1800" y="274"/>
                </a:lnTo>
                <a:lnTo>
                  <a:pt x="2120" y="198"/>
                </a:lnTo>
                <a:close/>
                <a:moveTo>
                  <a:pt x="1845" y="963"/>
                </a:moveTo>
                <a:lnTo>
                  <a:pt x="1845" y="964"/>
                </a:lnTo>
                <a:lnTo>
                  <a:pt x="1842" y="964"/>
                </a:lnTo>
                <a:lnTo>
                  <a:pt x="1845" y="963"/>
                </a:lnTo>
                <a:close/>
                <a:moveTo>
                  <a:pt x="1846" y="965"/>
                </a:moveTo>
                <a:lnTo>
                  <a:pt x="2589" y="1021"/>
                </a:lnTo>
                <a:lnTo>
                  <a:pt x="2590" y="1022"/>
                </a:lnTo>
                <a:lnTo>
                  <a:pt x="2591" y="1021"/>
                </a:lnTo>
                <a:lnTo>
                  <a:pt x="2945" y="1048"/>
                </a:lnTo>
                <a:lnTo>
                  <a:pt x="2438" y="1093"/>
                </a:lnTo>
                <a:lnTo>
                  <a:pt x="2438" y="1094"/>
                </a:lnTo>
                <a:lnTo>
                  <a:pt x="1855" y="966"/>
                </a:lnTo>
                <a:lnTo>
                  <a:pt x="1855" y="969"/>
                </a:lnTo>
                <a:lnTo>
                  <a:pt x="2722" y="1160"/>
                </a:lnTo>
                <a:lnTo>
                  <a:pt x="2492" y="1268"/>
                </a:lnTo>
                <a:lnTo>
                  <a:pt x="1846" y="965"/>
                </a:lnTo>
                <a:close/>
                <a:moveTo>
                  <a:pt x="2727" y="1158"/>
                </a:moveTo>
                <a:lnTo>
                  <a:pt x="2444" y="1095"/>
                </a:lnTo>
                <a:lnTo>
                  <a:pt x="2956" y="1050"/>
                </a:lnTo>
                <a:lnTo>
                  <a:pt x="2727" y="1158"/>
                </a:lnTo>
                <a:close/>
                <a:moveTo>
                  <a:pt x="3151" y="961"/>
                </a:moveTo>
                <a:lnTo>
                  <a:pt x="3151" y="962"/>
                </a:lnTo>
                <a:lnTo>
                  <a:pt x="3763" y="895"/>
                </a:lnTo>
                <a:lnTo>
                  <a:pt x="3196" y="1158"/>
                </a:lnTo>
                <a:lnTo>
                  <a:pt x="2964" y="1049"/>
                </a:lnTo>
                <a:lnTo>
                  <a:pt x="3151" y="961"/>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hasCustomPrompt="1"/>
          </p:nvPr>
        </p:nvSpPr>
        <p:spPr>
          <a:xfrm>
            <a:off x="1827569" y="2334286"/>
            <a:ext cx="8579740" cy="664797"/>
          </a:xfrm>
        </p:spPr>
        <p:txBody>
          <a:bodyPr wrap="square" rIns="0" anchor="b" anchorCtr="0">
            <a:spAutoFit/>
          </a:bodyPr>
          <a:lstStyle>
            <a:lvl1pPr algn="l">
              <a:lnSpc>
                <a:spcPct val="90000"/>
              </a:lnSpc>
              <a:defRPr sz="4800" b="0" cap="all" spc="0" baseline="0">
                <a:solidFill>
                  <a:schemeClr val="bg1"/>
                </a:solidFill>
              </a:defRPr>
            </a:lvl1pPr>
          </a:lstStyle>
          <a:p>
            <a:r>
              <a:rPr lang="en-US" dirty="0"/>
              <a:t>Title Here</a:t>
            </a:r>
          </a:p>
        </p:txBody>
      </p:sp>
      <p:sp>
        <p:nvSpPr>
          <p:cNvPr id="4" name="Text Placeholder 16"/>
          <p:cNvSpPr>
            <a:spLocks noGrp="1"/>
          </p:cNvSpPr>
          <p:nvPr>
            <p:ph type="body" sz="quarter" idx="12" hasCustomPrompt="1"/>
          </p:nvPr>
        </p:nvSpPr>
        <p:spPr>
          <a:xfrm>
            <a:off x="1827568" y="3664214"/>
            <a:ext cx="8579741" cy="1751331"/>
          </a:xfrm>
        </p:spPr>
        <p:txBody>
          <a:bodyPr rIns="0">
            <a:noAutofit/>
          </a:bodyPr>
          <a:lstStyle>
            <a:lvl1pPr marL="0" indent="0" algn="l">
              <a:lnSpc>
                <a:spcPct val="90000"/>
              </a:lnSpc>
              <a:spcBef>
                <a:spcPts val="0"/>
              </a:spcBef>
              <a:spcAft>
                <a:spcPts val="1200"/>
              </a:spcAft>
              <a:buNone/>
              <a:defRPr sz="2400" b="0" baseline="0">
                <a:solidFill>
                  <a:schemeClr val="bg1"/>
                </a:solidFill>
                <a:latin typeface="+mn-lt"/>
                <a:ea typeface="Roboto" panose="02000000000000000000" pitchFamily="2" charset="0"/>
              </a:defRPr>
            </a:lvl1pPr>
          </a:lstStyle>
          <a:p>
            <a:pPr lvl="0"/>
            <a:r>
              <a:rPr lang="en-US" dirty="0"/>
              <a:t>Short statement here</a:t>
            </a:r>
            <a:endParaRPr lang="th-TH" dirty="0"/>
          </a:p>
        </p:txBody>
      </p:sp>
    </p:spTree>
    <p:extLst>
      <p:ext uri="{BB962C8B-B14F-4D97-AF65-F5344CB8AC3E}">
        <p14:creationId xmlns:p14="http://schemas.microsoft.com/office/powerpoint/2010/main" val="4642237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enter Statement on Light 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gradFill flip="none" rotWithShape="1">
            <a:gsLst>
              <a:gs pos="0">
                <a:schemeClr val="bg1"/>
              </a:gs>
              <a:gs pos="100000">
                <a:schemeClr val="bg1">
                  <a:lumMod val="8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827569" y="2334286"/>
            <a:ext cx="8579740" cy="664797"/>
          </a:xfrm>
        </p:spPr>
        <p:txBody>
          <a:bodyPr wrap="square" rIns="0" anchor="b" anchorCtr="0">
            <a:spAutoFit/>
          </a:bodyPr>
          <a:lstStyle>
            <a:lvl1pPr algn="l">
              <a:lnSpc>
                <a:spcPct val="90000"/>
              </a:lnSpc>
              <a:defRPr sz="4800" b="0" cap="all" spc="0" baseline="0">
                <a:solidFill>
                  <a:schemeClr val="accent1"/>
                </a:solidFill>
              </a:defRPr>
            </a:lvl1pPr>
          </a:lstStyle>
          <a:p>
            <a:r>
              <a:rPr lang="en-US" dirty="0"/>
              <a:t>Title Here</a:t>
            </a:r>
          </a:p>
        </p:txBody>
      </p:sp>
      <p:cxnSp>
        <p:nvCxnSpPr>
          <p:cNvPr id="7" name="Straight Connector 6"/>
          <p:cNvCxnSpPr/>
          <p:nvPr userDrawn="1"/>
        </p:nvCxnSpPr>
        <p:spPr>
          <a:xfrm>
            <a:off x="1857064" y="3326443"/>
            <a:ext cx="1861210"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Freeform 9"/>
          <p:cNvSpPr>
            <a:spLocks noChangeAspect="1" noEditPoints="1"/>
          </p:cNvSpPr>
          <p:nvPr userDrawn="1"/>
        </p:nvSpPr>
        <p:spPr bwMode="auto">
          <a:xfrm rot="10800000" flipV="1">
            <a:off x="-2986030" y="5047926"/>
            <a:ext cx="17838821" cy="5252541"/>
          </a:xfrm>
          <a:custGeom>
            <a:avLst/>
            <a:gdLst>
              <a:gd name="T0" fmla="*/ 3399 w 4320"/>
              <a:gd name="T1" fmla="*/ 0 h 1272"/>
              <a:gd name="T2" fmla="*/ 2460 w 4320"/>
              <a:gd name="T3" fmla="*/ 115 h 1272"/>
              <a:gd name="T4" fmla="*/ 1200 w 4320"/>
              <a:gd name="T5" fmla="*/ 306 h 1272"/>
              <a:gd name="T6" fmla="*/ 0 w 4320"/>
              <a:gd name="T7" fmla="*/ 587 h 1272"/>
              <a:gd name="T8" fmla="*/ 1205 w 4320"/>
              <a:gd name="T9" fmla="*/ 1111 h 1272"/>
              <a:gd name="T10" fmla="*/ 2491 w 4320"/>
              <a:gd name="T11" fmla="*/ 1271 h 1272"/>
              <a:gd name="T12" fmla="*/ 2961 w 4320"/>
              <a:gd name="T13" fmla="*/ 1051 h 1272"/>
              <a:gd name="T14" fmla="*/ 1206 w 4320"/>
              <a:gd name="T15" fmla="*/ 1108 h 1272"/>
              <a:gd name="T16" fmla="*/ 1580 w 4320"/>
              <a:gd name="T17" fmla="*/ 224 h 1272"/>
              <a:gd name="T18" fmla="*/ 1580 w 4320"/>
              <a:gd name="T19" fmla="*/ 224 h 1272"/>
              <a:gd name="T20" fmla="*/ 7 w 4320"/>
              <a:gd name="T21" fmla="*/ 589 h 1272"/>
              <a:gd name="T22" fmla="*/ 629 w 4320"/>
              <a:gd name="T23" fmla="*/ 300 h 1272"/>
              <a:gd name="T24" fmla="*/ 2430 w 4320"/>
              <a:gd name="T25" fmla="*/ 800 h 1272"/>
              <a:gd name="T26" fmla="*/ 1908 w 4320"/>
              <a:gd name="T27" fmla="*/ 476 h 1272"/>
              <a:gd name="T28" fmla="*/ 3762 w 4320"/>
              <a:gd name="T29" fmla="*/ 663 h 1272"/>
              <a:gd name="T30" fmla="*/ 2259 w 4320"/>
              <a:gd name="T31" fmla="*/ 864 h 1272"/>
              <a:gd name="T32" fmla="*/ 1537 w 4320"/>
              <a:gd name="T33" fmla="*/ 663 h 1272"/>
              <a:gd name="T34" fmla="*/ 3679 w 4320"/>
              <a:gd name="T35" fmla="*/ 437 h 1272"/>
              <a:gd name="T36" fmla="*/ 2181 w 4320"/>
              <a:gd name="T37" fmla="*/ 613 h 1272"/>
              <a:gd name="T38" fmla="*/ 2588 w 4320"/>
              <a:gd name="T39" fmla="*/ 801 h 1272"/>
              <a:gd name="T40" fmla="*/ 3051 w 4320"/>
              <a:gd name="T41" fmla="*/ 637 h 1272"/>
              <a:gd name="T42" fmla="*/ 2138 w 4320"/>
              <a:gd name="T43" fmla="*/ 487 h 1272"/>
              <a:gd name="T44" fmla="*/ 3052 w 4320"/>
              <a:gd name="T45" fmla="*/ 634 h 1272"/>
              <a:gd name="T46" fmla="*/ 1919 w 4320"/>
              <a:gd name="T47" fmla="*/ 476 h 1272"/>
              <a:gd name="T48" fmla="*/ 2107 w 4320"/>
              <a:gd name="T49" fmla="*/ 486 h 1272"/>
              <a:gd name="T50" fmla="*/ 2886 w 4320"/>
              <a:gd name="T51" fmla="*/ 810 h 1272"/>
              <a:gd name="T52" fmla="*/ 3769 w 4320"/>
              <a:gd name="T53" fmla="*/ 667 h 1272"/>
              <a:gd name="T54" fmla="*/ 1628 w 4320"/>
              <a:gd name="T55" fmla="*/ 845 h 1272"/>
              <a:gd name="T56" fmla="*/ 1640 w 4320"/>
              <a:gd name="T57" fmla="*/ 845 h 1272"/>
              <a:gd name="T58" fmla="*/ 1035 w 4320"/>
              <a:gd name="T59" fmla="*/ 617 h 1272"/>
              <a:gd name="T60" fmla="*/ 1699 w 4320"/>
              <a:gd name="T61" fmla="*/ 647 h 1272"/>
              <a:gd name="T62" fmla="*/ 517 w 4320"/>
              <a:gd name="T63" fmla="*/ 470 h 1272"/>
              <a:gd name="T64" fmla="*/ 511 w 4320"/>
              <a:gd name="T65" fmla="*/ 472 h 1272"/>
              <a:gd name="T66" fmla="*/ 2237 w 4320"/>
              <a:gd name="T67" fmla="*/ 864 h 1272"/>
              <a:gd name="T68" fmla="*/ 2588 w 4320"/>
              <a:gd name="T69" fmla="*/ 804 h 1272"/>
              <a:gd name="T70" fmla="*/ 3591 w 4320"/>
              <a:gd name="T71" fmla="*/ 805 h 1272"/>
              <a:gd name="T72" fmla="*/ 4156 w 4320"/>
              <a:gd name="T73" fmla="*/ 628 h 1272"/>
              <a:gd name="T74" fmla="*/ 3562 w 4320"/>
              <a:gd name="T75" fmla="*/ 255 h 1272"/>
              <a:gd name="T76" fmla="*/ 3204 w 4320"/>
              <a:gd name="T77" fmla="*/ 97 h 1272"/>
              <a:gd name="T78" fmla="*/ 2892 w 4320"/>
              <a:gd name="T79" fmla="*/ 245 h 1272"/>
              <a:gd name="T80" fmla="*/ 2131 w 4320"/>
              <a:gd name="T81" fmla="*/ 356 h 1272"/>
              <a:gd name="T82" fmla="*/ 1900 w 4320"/>
              <a:gd name="T83" fmla="*/ 480 h 1272"/>
              <a:gd name="T84" fmla="*/ 1017 w 4320"/>
              <a:gd name="T85" fmla="*/ 354 h 1272"/>
              <a:gd name="T86" fmla="*/ 2252 w 4320"/>
              <a:gd name="T87" fmla="*/ 865 h 1272"/>
              <a:gd name="T88" fmla="*/ 3284 w 4320"/>
              <a:gd name="T89" fmla="*/ 899 h 1272"/>
              <a:gd name="T90" fmla="*/ 3771 w 4320"/>
              <a:gd name="T91" fmla="*/ 891 h 1272"/>
              <a:gd name="T92" fmla="*/ 3865 w 4320"/>
              <a:gd name="T93" fmla="*/ 525 h 1272"/>
              <a:gd name="T94" fmla="*/ 3563 w 4320"/>
              <a:gd name="T95" fmla="*/ 258 h 1272"/>
              <a:gd name="T96" fmla="*/ 3678 w 4320"/>
              <a:gd name="T97" fmla="*/ 197 h 1272"/>
              <a:gd name="T98" fmla="*/ 2136 w 4320"/>
              <a:gd name="T99" fmla="*/ 194 h 1272"/>
              <a:gd name="T100" fmla="*/ 2132 w 4320"/>
              <a:gd name="T101" fmla="*/ 197 h 1272"/>
              <a:gd name="T102" fmla="*/ 620 w 4320"/>
              <a:gd name="T103" fmla="*/ 443 h 1272"/>
              <a:gd name="T104" fmla="*/ 2263 w 4320"/>
              <a:gd name="T105" fmla="*/ 866 h 1272"/>
              <a:gd name="T106" fmla="*/ 3275 w 4320"/>
              <a:gd name="T107" fmla="*/ 900 h 1272"/>
              <a:gd name="T108" fmla="*/ 3003 w 4320"/>
              <a:gd name="T109" fmla="*/ 343 h 1272"/>
              <a:gd name="T110" fmla="*/ 2342 w 4320"/>
              <a:gd name="T111" fmla="*/ 303 h 1272"/>
              <a:gd name="T112" fmla="*/ 1846 w 4320"/>
              <a:gd name="T113" fmla="*/ 965 h 1272"/>
              <a:gd name="T114" fmla="*/ 1855 w 4320"/>
              <a:gd name="T115" fmla="*/ 969 h 1272"/>
              <a:gd name="T116" fmla="*/ 3151 w 4320"/>
              <a:gd name="T117" fmla="*/ 961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20" h="1272">
                <a:moveTo>
                  <a:pt x="4320" y="639"/>
                </a:moveTo>
                <a:lnTo>
                  <a:pt x="4319" y="636"/>
                </a:lnTo>
                <a:lnTo>
                  <a:pt x="4318" y="637"/>
                </a:lnTo>
                <a:lnTo>
                  <a:pt x="3400" y="1"/>
                </a:lnTo>
                <a:lnTo>
                  <a:pt x="3399" y="1"/>
                </a:lnTo>
                <a:lnTo>
                  <a:pt x="3399" y="1"/>
                </a:lnTo>
                <a:lnTo>
                  <a:pt x="3399" y="1"/>
                </a:lnTo>
                <a:lnTo>
                  <a:pt x="3399" y="0"/>
                </a:lnTo>
                <a:lnTo>
                  <a:pt x="3398" y="0"/>
                </a:lnTo>
                <a:lnTo>
                  <a:pt x="3398" y="0"/>
                </a:lnTo>
                <a:lnTo>
                  <a:pt x="3397" y="0"/>
                </a:lnTo>
                <a:lnTo>
                  <a:pt x="2626" y="183"/>
                </a:lnTo>
                <a:lnTo>
                  <a:pt x="2626" y="184"/>
                </a:lnTo>
                <a:lnTo>
                  <a:pt x="2462" y="116"/>
                </a:lnTo>
                <a:lnTo>
                  <a:pt x="2462" y="114"/>
                </a:lnTo>
                <a:lnTo>
                  <a:pt x="2460" y="115"/>
                </a:lnTo>
                <a:lnTo>
                  <a:pt x="2458" y="114"/>
                </a:lnTo>
                <a:lnTo>
                  <a:pt x="2458" y="115"/>
                </a:lnTo>
                <a:lnTo>
                  <a:pt x="1794" y="273"/>
                </a:lnTo>
                <a:lnTo>
                  <a:pt x="1578" y="220"/>
                </a:lnTo>
                <a:lnTo>
                  <a:pt x="1578" y="221"/>
                </a:lnTo>
                <a:lnTo>
                  <a:pt x="1204" y="308"/>
                </a:lnTo>
                <a:lnTo>
                  <a:pt x="1200" y="307"/>
                </a:lnTo>
                <a:lnTo>
                  <a:pt x="1200" y="306"/>
                </a:lnTo>
                <a:lnTo>
                  <a:pt x="1198" y="306"/>
                </a:lnTo>
                <a:lnTo>
                  <a:pt x="802" y="211"/>
                </a:lnTo>
                <a:lnTo>
                  <a:pt x="801" y="214"/>
                </a:lnTo>
                <a:lnTo>
                  <a:pt x="802" y="214"/>
                </a:lnTo>
                <a:lnTo>
                  <a:pt x="7" y="586"/>
                </a:lnTo>
                <a:lnTo>
                  <a:pt x="4" y="585"/>
                </a:lnTo>
                <a:lnTo>
                  <a:pt x="4" y="586"/>
                </a:lnTo>
                <a:lnTo>
                  <a:pt x="0" y="587"/>
                </a:lnTo>
                <a:lnTo>
                  <a:pt x="1" y="590"/>
                </a:lnTo>
                <a:lnTo>
                  <a:pt x="3" y="589"/>
                </a:lnTo>
                <a:lnTo>
                  <a:pt x="3" y="590"/>
                </a:lnTo>
                <a:lnTo>
                  <a:pt x="598" y="848"/>
                </a:lnTo>
                <a:lnTo>
                  <a:pt x="598" y="848"/>
                </a:lnTo>
                <a:lnTo>
                  <a:pt x="599" y="848"/>
                </a:lnTo>
                <a:lnTo>
                  <a:pt x="1205" y="1110"/>
                </a:lnTo>
                <a:lnTo>
                  <a:pt x="1205" y="1111"/>
                </a:lnTo>
                <a:lnTo>
                  <a:pt x="1206" y="1111"/>
                </a:lnTo>
                <a:lnTo>
                  <a:pt x="1206" y="1111"/>
                </a:lnTo>
                <a:lnTo>
                  <a:pt x="1206" y="1111"/>
                </a:lnTo>
                <a:lnTo>
                  <a:pt x="1557" y="1030"/>
                </a:lnTo>
                <a:lnTo>
                  <a:pt x="1557" y="1030"/>
                </a:lnTo>
                <a:lnTo>
                  <a:pt x="1557" y="1030"/>
                </a:lnTo>
                <a:lnTo>
                  <a:pt x="1838" y="964"/>
                </a:lnTo>
                <a:lnTo>
                  <a:pt x="2491" y="1271"/>
                </a:lnTo>
                <a:lnTo>
                  <a:pt x="2491" y="1272"/>
                </a:lnTo>
                <a:lnTo>
                  <a:pt x="2492" y="1272"/>
                </a:lnTo>
                <a:lnTo>
                  <a:pt x="2493" y="1272"/>
                </a:lnTo>
                <a:lnTo>
                  <a:pt x="2493" y="1271"/>
                </a:lnTo>
                <a:lnTo>
                  <a:pt x="2727" y="1161"/>
                </a:lnTo>
                <a:lnTo>
                  <a:pt x="2728" y="1161"/>
                </a:lnTo>
                <a:lnTo>
                  <a:pt x="2728" y="1161"/>
                </a:lnTo>
                <a:lnTo>
                  <a:pt x="2961" y="1051"/>
                </a:lnTo>
                <a:lnTo>
                  <a:pt x="3195" y="1161"/>
                </a:lnTo>
                <a:lnTo>
                  <a:pt x="3195" y="1162"/>
                </a:lnTo>
                <a:lnTo>
                  <a:pt x="3196" y="1162"/>
                </a:lnTo>
                <a:lnTo>
                  <a:pt x="3199" y="1163"/>
                </a:lnTo>
                <a:lnTo>
                  <a:pt x="3200" y="1160"/>
                </a:lnTo>
                <a:lnTo>
                  <a:pt x="3200" y="1160"/>
                </a:lnTo>
                <a:lnTo>
                  <a:pt x="4320" y="639"/>
                </a:lnTo>
                <a:close/>
                <a:moveTo>
                  <a:pt x="1206" y="1108"/>
                </a:moveTo>
                <a:lnTo>
                  <a:pt x="612" y="851"/>
                </a:lnTo>
                <a:lnTo>
                  <a:pt x="1550" y="1028"/>
                </a:lnTo>
                <a:lnTo>
                  <a:pt x="1206" y="1108"/>
                </a:lnTo>
                <a:close/>
                <a:moveTo>
                  <a:pt x="1184" y="306"/>
                </a:moveTo>
                <a:lnTo>
                  <a:pt x="632" y="297"/>
                </a:lnTo>
                <a:lnTo>
                  <a:pt x="807" y="215"/>
                </a:lnTo>
                <a:lnTo>
                  <a:pt x="1184" y="306"/>
                </a:lnTo>
                <a:close/>
                <a:moveTo>
                  <a:pt x="1580" y="224"/>
                </a:moveTo>
                <a:lnTo>
                  <a:pt x="1793" y="276"/>
                </a:lnTo>
                <a:lnTo>
                  <a:pt x="1793" y="276"/>
                </a:lnTo>
                <a:lnTo>
                  <a:pt x="1794" y="276"/>
                </a:lnTo>
                <a:lnTo>
                  <a:pt x="2115" y="354"/>
                </a:lnTo>
                <a:lnTo>
                  <a:pt x="1305" y="332"/>
                </a:lnTo>
                <a:lnTo>
                  <a:pt x="1305" y="332"/>
                </a:lnTo>
                <a:lnTo>
                  <a:pt x="1211" y="309"/>
                </a:lnTo>
                <a:lnTo>
                  <a:pt x="1580" y="224"/>
                </a:lnTo>
                <a:close/>
                <a:moveTo>
                  <a:pt x="1837" y="961"/>
                </a:moveTo>
                <a:lnTo>
                  <a:pt x="1837" y="962"/>
                </a:lnTo>
                <a:lnTo>
                  <a:pt x="1561" y="1026"/>
                </a:lnTo>
                <a:lnTo>
                  <a:pt x="1268" y="943"/>
                </a:lnTo>
                <a:lnTo>
                  <a:pt x="2248" y="866"/>
                </a:lnTo>
                <a:lnTo>
                  <a:pt x="1838" y="962"/>
                </a:lnTo>
                <a:lnTo>
                  <a:pt x="1837" y="961"/>
                </a:lnTo>
                <a:close/>
                <a:moveTo>
                  <a:pt x="7" y="589"/>
                </a:moveTo>
                <a:lnTo>
                  <a:pt x="7" y="589"/>
                </a:lnTo>
                <a:lnTo>
                  <a:pt x="1257" y="943"/>
                </a:lnTo>
                <a:lnTo>
                  <a:pt x="1257" y="944"/>
                </a:lnTo>
                <a:lnTo>
                  <a:pt x="1259" y="943"/>
                </a:lnTo>
                <a:lnTo>
                  <a:pt x="1547" y="1025"/>
                </a:lnTo>
                <a:lnTo>
                  <a:pt x="600" y="845"/>
                </a:lnTo>
                <a:lnTo>
                  <a:pt x="7" y="589"/>
                </a:lnTo>
                <a:close/>
                <a:moveTo>
                  <a:pt x="629" y="300"/>
                </a:moveTo>
                <a:lnTo>
                  <a:pt x="1197" y="309"/>
                </a:lnTo>
                <a:lnTo>
                  <a:pt x="628" y="441"/>
                </a:lnTo>
                <a:lnTo>
                  <a:pt x="411" y="400"/>
                </a:lnTo>
                <a:lnTo>
                  <a:pt x="630" y="298"/>
                </a:lnTo>
                <a:lnTo>
                  <a:pt x="629" y="300"/>
                </a:lnTo>
                <a:close/>
                <a:moveTo>
                  <a:pt x="2590" y="1018"/>
                </a:moveTo>
                <a:lnTo>
                  <a:pt x="2117" y="794"/>
                </a:lnTo>
                <a:lnTo>
                  <a:pt x="2430" y="800"/>
                </a:lnTo>
                <a:lnTo>
                  <a:pt x="2613" y="887"/>
                </a:lnTo>
                <a:lnTo>
                  <a:pt x="2613" y="887"/>
                </a:lnTo>
                <a:lnTo>
                  <a:pt x="2614" y="887"/>
                </a:lnTo>
                <a:lnTo>
                  <a:pt x="2948" y="1045"/>
                </a:lnTo>
                <a:lnTo>
                  <a:pt x="2590" y="1018"/>
                </a:lnTo>
                <a:close/>
                <a:moveTo>
                  <a:pt x="2120" y="357"/>
                </a:moveTo>
                <a:lnTo>
                  <a:pt x="2269" y="391"/>
                </a:lnTo>
                <a:lnTo>
                  <a:pt x="1908" y="476"/>
                </a:lnTo>
                <a:lnTo>
                  <a:pt x="1901" y="476"/>
                </a:lnTo>
                <a:lnTo>
                  <a:pt x="1901" y="476"/>
                </a:lnTo>
                <a:lnTo>
                  <a:pt x="1317" y="335"/>
                </a:lnTo>
                <a:lnTo>
                  <a:pt x="2120" y="357"/>
                </a:lnTo>
                <a:close/>
                <a:moveTo>
                  <a:pt x="3762" y="663"/>
                </a:moveTo>
                <a:lnTo>
                  <a:pt x="2523" y="382"/>
                </a:lnTo>
                <a:lnTo>
                  <a:pt x="3002" y="345"/>
                </a:lnTo>
                <a:lnTo>
                  <a:pt x="3762" y="663"/>
                </a:lnTo>
                <a:close/>
                <a:moveTo>
                  <a:pt x="2259" y="864"/>
                </a:moveTo>
                <a:lnTo>
                  <a:pt x="1543" y="662"/>
                </a:lnTo>
                <a:lnTo>
                  <a:pt x="1543" y="662"/>
                </a:lnTo>
                <a:lnTo>
                  <a:pt x="1543" y="662"/>
                </a:lnTo>
                <a:lnTo>
                  <a:pt x="1542" y="662"/>
                </a:lnTo>
                <a:lnTo>
                  <a:pt x="1792" y="643"/>
                </a:lnTo>
                <a:lnTo>
                  <a:pt x="2259" y="864"/>
                </a:lnTo>
                <a:lnTo>
                  <a:pt x="2259" y="864"/>
                </a:lnTo>
                <a:close/>
                <a:moveTo>
                  <a:pt x="859" y="827"/>
                </a:moveTo>
                <a:lnTo>
                  <a:pt x="1638" y="848"/>
                </a:lnTo>
                <a:lnTo>
                  <a:pt x="1259" y="940"/>
                </a:lnTo>
                <a:lnTo>
                  <a:pt x="859" y="827"/>
                </a:lnTo>
                <a:close/>
                <a:moveTo>
                  <a:pt x="543" y="737"/>
                </a:moveTo>
                <a:lnTo>
                  <a:pt x="1536" y="662"/>
                </a:lnTo>
                <a:lnTo>
                  <a:pt x="1535" y="663"/>
                </a:lnTo>
                <a:lnTo>
                  <a:pt x="1537" y="663"/>
                </a:lnTo>
                <a:lnTo>
                  <a:pt x="853" y="823"/>
                </a:lnTo>
                <a:lnTo>
                  <a:pt x="853" y="824"/>
                </a:lnTo>
                <a:lnTo>
                  <a:pt x="847" y="824"/>
                </a:lnTo>
                <a:lnTo>
                  <a:pt x="543" y="737"/>
                </a:lnTo>
                <a:close/>
                <a:moveTo>
                  <a:pt x="3860" y="522"/>
                </a:moveTo>
                <a:lnTo>
                  <a:pt x="3589" y="588"/>
                </a:lnTo>
                <a:lnTo>
                  <a:pt x="3210" y="429"/>
                </a:lnTo>
                <a:lnTo>
                  <a:pt x="3679" y="437"/>
                </a:lnTo>
                <a:lnTo>
                  <a:pt x="3679" y="437"/>
                </a:lnTo>
                <a:lnTo>
                  <a:pt x="3860" y="522"/>
                </a:lnTo>
                <a:close/>
                <a:moveTo>
                  <a:pt x="2431" y="797"/>
                </a:moveTo>
                <a:lnTo>
                  <a:pt x="2431" y="797"/>
                </a:lnTo>
                <a:lnTo>
                  <a:pt x="2112" y="790"/>
                </a:lnTo>
                <a:lnTo>
                  <a:pt x="2112" y="791"/>
                </a:lnTo>
                <a:lnTo>
                  <a:pt x="1798" y="642"/>
                </a:lnTo>
                <a:lnTo>
                  <a:pt x="2181" y="613"/>
                </a:lnTo>
                <a:lnTo>
                  <a:pt x="2181" y="612"/>
                </a:lnTo>
                <a:lnTo>
                  <a:pt x="2581" y="801"/>
                </a:lnTo>
                <a:lnTo>
                  <a:pt x="2431" y="797"/>
                </a:lnTo>
                <a:lnTo>
                  <a:pt x="2431" y="797"/>
                </a:lnTo>
                <a:close/>
                <a:moveTo>
                  <a:pt x="2588" y="801"/>
                </a:moveTo>
                <a:lnTo>
                  <a:pt x="2190" y="613"/>
                </a:lnTo>
                <a:lnTo>
                  <a:pt x="3431" y="819"/>
                </a:lnTo>
                <a:lnTo>
                  <a:pt x="2588" y="801"/>
                </a:lnTo>
                <a:close/>
                <a:moveTo>
                  <a:pt x="3433" y="819"/>
                </a:moveTo>
                <a:lnTo>
                  <a:pt x="3434" y="817"/>
                </a:lnTo>
                <a:lnTo>
                  <a:pt x="3439" y="819"/>
                </a:lnTo>
                <a:lnTo>
                  <a:pt x="3433" y="819"/>
                </a:lnTo>
                <a:close/>
                <a:moveTo>
                  <a:pt x="2967" y="598"/>
                </a:moveTo>
                <a:lnTo>
                  <a:pt x="2968" y="598"/>
                </a:lnTo>
                <a:lnTo>
                  <a:pt x="3051" y="636"/>
                </a:lnTo>
                <a:lnTo>
                  <a:pt x="3051" y="637"/>
                </a:lnTo>
                <a:lnTo>
                  <a:pt x="3051" y="637"/>
                </a:lnTo>
                <a:lnTo>
                  <a:pt x="3433" y="816"/>
                </a:lnTo>
                <a:lnTo>
                  <a:pt x="2614" y="680"/>
                </a:lnTo>
                <a:lnTo>
                  <a:pt x="2966" y="598"/>
                </a:lnTo>
                <a:lnTo>
                  <a:pt x="2967" y="598"/>
                </a:lnTo>
                <a:lnTo>
                  <a:pt x="2967" y="598"/>
                </a:lnTo>
                <a:close/>
                <a:moveTo>
                  <a:pt x="2961" y="594"/>
                </a:moveTo>
                <a:lnTo>
                  <a:pt x="2138" y="487"/>
                </a:lnTo>
                <a:lnTo>
                  <a:pt x="2777" y="508"/>
                </a:lnTo>
                <a:lnTo>
                  <a:pt x="2777" y="508"/>
                </a:lnTo>
                <a:lnTo>
                  <a:pt x="2961" y="594"/>
                </a:lnTo>
                <a:close/>
                <a:moveTo>
                  <a:pt x="3446" y="819"/>
                </a:moveTo>
                <a:lnTo>
                  <a:pt x="3059" y="637"/>
                </a:lnTo>
                <a:lnTo>
                  <a:pt x="3762" y="670"/>
                </a:lnTo>
                <a:lnTo>
                  <a:pt x="3446" y="819"/>
                </a:lnTo>
                <a:close/>
                <a:moveTo>
                  <a:pt x="3052" y="634"/>
                </a:moveTo>
                <a:lnTo>
                  <a:pt x="2524" y="385"/>
                </a:lnTo>
                <a:lnTo>
                  <a:pt x="3765" y="667"/>
                </a:lnTo>
                <a:lnTo>
                  <a:pt x="3052" y="634"/>
                </a:lnTo>
                <a:close/>
                <a:moveTo>
                  <a:pt x="3766" y="667"/>
                </a:moveTo>
                <a:lnTo>
                  <a:pt x="3767" y="668"/>
                </a:lnTo>
                <a:lnTo>
                  <a:pt x="3766" y="668"/>
                </a:lnTo>
                <a:lnTo>
                  <a:pt x="3766" y="667"/>
                </a:lnTo>
                <a:close/>
                <a:moveTo>
                  <a:pt x="1919" y="476"/>
                </a:moveTo>
                <a:lnTo>
                  <a:pt x="2274" y="393"/>
                </a:lnTo>
                <a:lnTo>
                  <a:pt x="2274" y="392"/>
                </a:lnTo>
                <a:lnTo>
                  <a:pt x="2766" y="505"/>
                </a:lnTo>
                <a:lnTo>
                  <a:pt x="1919" y="476"/>
                </a:lnTo>
                <a:close/>
                <a:moveTo>
                  <a:pt x="1916" y="481"/>
                </a:moveTo>
                <a:lnTo>
                  <a:pt x="1916" y="479"/>
                </a:lnTo>
                <a:lnTo>
                  <a:pt x="2107" y="486"/>
                </a:lnTo>
                <a:lnTo>
                  <a:pt x="2107" y="486"/>
                </a:lnTo>
                <a:lnTo>
                  <a:pt x="2958" y="597"/>
                </a:lnTo>
                <a:lnTo>
                  <a:pt x="2606" y="679"/>
                </a:lnTo>
                <a:lnTo>
                  <a:pt x="2180" y="608"/>
                </a:lnTo>
                <a:lnTo>
                  <a:pt x="2180" y="608"/>
                </a:lnTo>
                <a:lnTo>
                  <a:pt x="1908" y="481"/>
                </a:lnTo>
                <a:lnTo>
                  <a:pt x="1916" y="481"/>
                </a:lnTo>
                <a:close/>
                <a:moveTo>
                  <a:pt x="3283" y="896"/>
                </a:moveTo>
                <a:lnTo>
                  <a:pt x="2886" y="810"/>
                </a:lnTo>
                <a:lnTo>
                  <a:pt x="3439" y="822"/>
                </a:lnTo>
                <a:lnTo>
                  <a:pt x="3283" y="896"/>
                </a:lnTo>
                <a:close/>
                <a:moveTo>
                  <a:pt x="3774" y="666"/>
                </a:moveTo>
                <a:lnTo>
                  <a:pt x="3774" y="665"/>
                </a:lnTo>
                <a:lnTo>
                  <a:pt x="3598" y="592"/>
                </a:lnTo>
                <a:lnTo>
                  <a:pt x="4140" y="627"/>
                </a:lnTo>
                <a:lnTo>
                  <a:pt x="3774" y="666"/>
                </a:lnTo>
                <a:close/>
                <a:moveTo>
                  <a:pt x="3769" y="667"/>
                </a:moveTo>
                <a:lnTo>
                  <a:pt x="3769" y="667"/>
                </a:lnTo>
                <a:lnTo>
                  <a:pt x="3769" y="667"/>
                </a:lnTo>
                <a:lnTo>
                  <a:pt x="3769" y="667"/>
                </a:lnTo>
                <a:close/>
                <a:moveTo>
                  <a:pt x="2522" y="384"/>
                </a:moveTo>
                <a:lnTo>
                  <a:pt x="2518" y="382"/>
                </a:lnTo>
                <a:lnTo>
                  <a:pt x="2523" y="382"/>
                </a:lnTo>
                <a:lnTo>
                  <a:pt x="2522" y="384"/>
                </a:lnTo>
                <a:close/>
                <a:moveTo>
                  <a:pt x="1628" y="845"/>
                </a:moveTo>
                <a:lnTo>
                  <a:pt x="863" y="824"/>
                </a:lnTo>
                <a:lnTo>
                  <a:pt x="1244" y="735"/>
                </a:lnTo>
                <a:lnTo>
                  <a:pt x="1244" y="736"/>
                </a:lnTo>
                <a:lnTo>
                  <a:pt x="1628" y="845"/>
                </a:lnTo>
                <a:close/>
                <a:moveTo>
                  <a:pt x="1247" y="734"/>
                </a:moveTo>
                <a:lnTo>
                  <a:pt x="1543" y="665"/>
                </a:lnTo>
                <a:lnTo>
                  <a:pt x="2238" y="861"/>
                </a:lnTo>
                <a:lnTo>
                  <a:pt x="1640" y="845"/>
                </a:lnTo>
                <a:lnTo>
                  <a:pt x="1247" y="734"/>
                </a:lnTo>
                <a:close/>
                <a:moveTo>
                  <a:pt x="1032" y="614"/>
                </a:moveTo>
                <a:lnTo>
                  <a:pt x="1024" y="614"/>
                </a:lnTo>
                <a:lnTo>
                  <a:pt x="1025" y="613"/>
                </a:lnTo>
                <a:lnTo>
                  <a:pt x="631" y="445"/>
                </a:lnTo>
                <a:lnTo>
                  <a:pt x="1246" y="563"/>
                </a:lnTo>
                <a:lnTo>
                  <a:pt x="1032" y="614"/>
                </a:lnTo>
                <a:close/>
                <a:moveTo>
                  <a:pt x="1035" y="617"/>
                </a:moveTo>
                <a:lnTo>
                  <a:pt x="1252" y="565"/>
                </a:lnTo>
                <a:lnTo>
                  <a:pt x="1252" y="564"/>
                </a:lnTo>
                <a:lnTo>
                  <a:pt x="1687" y="648"/>
                </a:lnTo>
                <a:lnTo>
                  <a:pt x="543" y="734"/>
                </a:lnTo>
                <a:lnTo>
                  <a:pt x="1032" y="617"/>
                </a:lnTo>
                <a:lnTo>
                  <a:pt x="1035" y="617"/>
                </a:lnTo>
                <a:lnTo>
                  <a:pt x="1035" y="617"/>
                </a:lnTo>
                <a:close/>
                <a:moveTo>
                  <a:pt x="1699" y="647"/>
                </a:moveTo>
                <a:lnTo>
                  <a:pt x="1691" y="647"/>
                </a:lnTo>
                <a:lnTo>
                  <a:pt x="1692" y="645"/>
                </a:lnTo>
                <a:lnTo>
                  <a:pt x="635" y="443"/>
                </a:lnTo>
                <a:lnTo>
                  <a:pt x="1008" y="356"/>
                </a:lnTo>
                <a:lnTo>
                  <a:pt x="1008" y="358"/>
                </a:lnTo>
                <a:lnTo>
                  <a:pt x="1699" y="647"/>
                </a:lnTo>
                <a:close/>
                <a:moveTo>
                  <a:pt x="1010" y="610"/>
                </a:moveTo>
                <a:lnTo>
                  <a:pt x="517" y="470"/>
                </a:lnTo>
                <a:lnTo>
                  <a:pt x="624" y="445"/>
                </a:lnTo>
                <a:lnTo>
                  <a:pt x="1010" y="610"/>
                </a:lnTo>
                <a:close/>
                <a:moveTo>
                  <a:pt x="511" y="472"/>
                </a:moveTo>
                <a:lnTo>
                  <a:pt x="1012" y="614"/>
                </a:lnTo>
                <a:lnTo>
                  <a:pt x="1013" y="611"/>
                </a:lnTo>
                <a:lnTo>
                  <a:pt x="1020" y="614"/>
                </a:lnTo>
                <a:lnTo>
                  <a:pt x="25" y="584"/>
                </a:lnTo>
                <a:lnTo>
                  <a:pt x="511" y="472"/>
                </a:lnTo>
                <a:close/>
                <a:moveTo>
                  <a:pt x="541" y="735"/>
                </a:moveTo>
                <a:lnTo>
                  <a:pt x="542" y="737"/>
                </a:lnTo>
                <a:lnTo>
                  <a:pt x="537" y="736"/>
                </a:lnTo>
                <a:lnTo>
                  <a:pt x="541" y="735"/>
                </a:lnTo>
                <a:close/>
                <a:moveTo>
                  <a:pt x="1645" y="849"/>
                </a:moveTo>
                <a:lnTo>
                  <a:pt x="1647" y="850"/>
                </a:lnTo>
                <a:lnTo>
                  <a:pt x="1648" y="848"/>
                </a:lnTo>
                <a:lnTo>
                  <a:pt x="2237" y="864"/>
                </a:lnTo>
                <a:lnTo>
                  <a:pt x="1275" y="939"/>
                </a:lnTo>
                <a:lnTo>
                  <a:pt x="1645" y="849"/>
                </a:lnTo>
                <a:close/>
                <a:moveTo>
                  <a:pt x="2243" y="864"/>
                </a:moveTo>
                <a:lnTo>
                  <a:pt x="2243" y="863"/>
                </a:lnTo>
                <a:lnTo>
                  <a:pt x="2246" y="864"/>
                </a:lnTo>
                <a:lnTo>
                  <a:pt x="2243" y="864"/>
                </a:lnTo>
                <a:close/>
                <a:moveTo>
                  <a:pt x="2437" y="801"/>
                </a:moveTo>
                <a:lnTo>
                  <a:pt x="2588" y="804"/>
                </a:lnTo>
                <a:lnTo>
                  <a:pt x="2588" y="804"/>
                </a:lnTo>
                <a:lnTo>
                  <a:pt x="2588" y="804"/>
                </a:lnTo>
                <a:lnTo>
                  <a:pt x="2871" y="810"/>
                </a:lnTo>
                <a:lnTo>
                  <a:pt x="2871" y="810"/>
                </a:lnTo>
                <a:lnTo>
                  <a:pt x="3272" y="897"/>
                </a:lnTo>
                <a:lnTo>
                  <a:pt x="2615" y="884"/>
                </a:lnTo>
                <a:lnTo>
                  <a:pt x="2437" y="801"/>
                </a:lnTo>
                <a:close/>
                <a:moveTo>
                  <a:pt x="3591" y="805"/>
                </a:moveTo>
                <a:lnTo>
                  <a:pt x="3591" y="805"/>
                </a:lnTo>
                <a:lnTo>
                  <a:pt x="3591" y="805"/>
                </a:lnTo>
                <a:lnTo>
                  <a:pt x="3375" y="856"/>
                </a:lnTo>
                <a:lnTo>
                  <a:pt x="3445" y="823"/>
                </a:lnTo>
                <a:lnTo>
                  <a:pt x="3448" y="823"/>
                </a:lnTo>
                <a:lnTo>
                  <a:pt x="3448" y="822"/>
                </a:lnTo>
                <a:lnTo>
                  <a:pt x="3772" y="669"/>
                </a:lnTo>
                <a:lnTo>
                  <a:pt x="4156" y="628"/>
                </a:lnTo>
                <a:lnTo>
                  <a:pt x="4156" y="628"/>
                </a:lnTo>
                <a:lnTo>
                  <a:pt x="4305" y="638"/>
                </a:lnTo>
                <a:lnTo>
                  <a:pt x="3591" y="805"/>
                </a:lnTo>
                <a:close/>
                <a:moveTo>
                  <a:pt x="3865" y="521"/>
                </a:moveTo>
                <a:lnTo>
                  <a:pt x="3439" y="320"/>
                </a:lnTo>
                <a:lnTo>
                  <a:pt x="4070" y="472"/>
                </a:lnTo>
                <a:lnTo>
                  <a:pt x="3865" y="521"/>
                </a:lnTo>
                <a:close/>
                <a:moveTo>
                  <a:pt x="3562" y="255"/>
                </a:moveTo>
                <a:lnTo>
                  <a:pt x="3180" y="248"/>
                </a:lnTo>
                <a:lnTo>
                  <a:pt x="3676" y="201"/>
                </a:lnTo>
                <a:lnTo>
                  <a:pt x="3562" y="255"/>
                </a:lnTo>
                <a:close/>
                <a:moveTo>
                  <a:pt x="3669" y="198"/>
                </a:moveTo>
                <a:lnTo>
                  <a:pt x="3153" y="247"/>
                </a:lnTo>
                <a:lnTo>
                  <a:pt x="3153" y="247"/>
                </a:lnTo>
                <a:lnTo>
                  <a:pt x="2896" y="242"/>
                </a:lnTo>
                <a:lnTo>
                  <a:pt x="3204" y="97"/>
                </a:lnTo>
                <a:lnTo>
                  <a:pt x="3204" y="97"/>
                </a:lnTo>
                <a:lnTo>
                  <a:pt x="3669" y="198"/>
                </a:lnTo>
                <a:close/>
                <a:moveTo>
                  <a:pt x="3556" y="257"/>
                </a:moveTo>
                <a:lnTo>
                  <a:pt x="3431" y="316"/>
                </a:lnTo>
                <a:lnTo>
                  <a:pt x="3430" y="316"/>
                </a:lnTo>
                <a:lnTo>
                  <a:pt x="3430" y="317"/>
                </a:lnTo>
                <a:lnTo>
                  <a:pt x="3350" y="355"/>
                </a:lnTo>
                <a:lnTo>
                  <a:pt x="2892" y="245"/>
                </a:lnTo>
                <a:lnTo>
                  <a:pt x="3556" y="257"/>
                </a:lnTo>
                <a:close/>
                <a:moveTo>
                  <a:pt x="3673" y="434"/>
                </a:moveTo>
                <a:lnTo>
                  <a:pt x="3206" y="426"/>
                </a:lnTo>
                <a:lnTo>
                  <a:pt x="3431" y="320"/>
                </a:lnTo>
                <a:lnTo>
                  <a:pt x="3673" y="434"/>
                </a:lnTo>
                <a:close/>
                <a:moveTo>
                  <a:pt x="2764" y="501"/>
                </a:moveTo>
                <a:lnTo>
                  <a:pt x="2131" y="357"/>
                </a:lnTo>
                <a:lnTo>
                  <a:pt x="2131" y="356"/>
                </a:lnTo>
                <a:lnTo>
                  <a:pt x="2346" y="305"/>
                </a:lnTo>
                <a:lnTo>
                  <a:pt x="2764" y="501"/>
                </a:lnTo>
                <a:close/>
                <a:moveTo>
                  <a:pt x="1900" y="480"/>
                </a:moveTo>
                <a:lnTo>
                  <a:pt x="2176" y="610"/>
                </a:lnTo>
                <a:lnTo>
                  <a:pt x="1982" y="625"/>
                </a:lnTo>
                <a:lnTo>
                  <a:pt x="1982" y="625"/>
                </a:lnTo>
                <a:lnTo>
                  <a:pt x="1426" y="468"/>
                </a:lnTo>
                <a:lnTo>
                  <a:pt x="1900" y="480"/>
                </a:lnTo>
                <a:close/>
                <a:moveTo>
                  <a:pt x="1974" y="626"/>
                </a:moveTo>
                <a:lnTo>
                  <a:pt x="1793" y="639"/>
                </a:lnTo>
                <a:lnTo>
                  <a:pt x="1790" y="638"/>
                </a:lnTo>
                <a:lnTo>
                  <a:pt x="1789" y="640"/>
                </a:lnTo>
                <a:lnTo>
                  <a:pt x="1704" y="646"/>
                </a:lnTo>
                <a:lnTo>
                  <a:pt x="1704" y="646"/>
                </a:lnTo>
                <a:lnTo>
                  <a:pt x="1011" y="356"/>
                </a:lnTo>
                <a:lnTo>
                  <a:pt x="1017" y="354"/>
                </a:lnTo>
                <a:lnTo>
                  <a:pt x="1017" y="355"/>
                </a:lnTo>
                <a:lnTo>
                  <a:pt x="1974" y="626"/>
                </a:lnTo>
                <a:close/>
                <a:moveTo>
                  <a:pt x="14" y="587"/>
                </a:moveTo>
                <a:lnTo>
                  <a:pt x="1021" y="617"/>
                </a:lnTo>
                <a:lnTo>
                  <a:pt x="531" y="734"/>
                </a:lnTo>
                <a:lnTo>
                  <a:pt x="13" y="587"/>
                </a:lnTo>
                <a:lnTo>
                  <a:pt x="14" y="587"/>
                </a:lnTo>
                <a:close/>
                <a:moveTo>
                  <a:pt x="2252" y="865"/>
                </a:moveTo>
                <a:lnTo>
                  <a:pt x="2251" y="866"/>
                </a:lnTo>
                <a:lnTo>
                  <a:pt x="2251" y="865"/>
                </a:lnTo>
                <a:lnTo>
                  <a:pt x="2252" y="865"/>
                </a:lnTo>
                <a:close/>
                <a:moveTo>
                  <a:pt x="3281" y="900"/>
                </a:moveTo>
                <a:lnTo>
                  <a:pt x="3283" y="900"/>
                </a:lnTo>
                <a:lnTo>
                  <a:pt x="3283" y="899"/>
                </a:lnTo>
                <a:lnTo>
                  <a:pt x="3283" y="899"/>
                </a:lnTo>
                <a:lnTo>
                  <a:pt x="3284" y="899"/>
                </a:lnTo>
                <a:lnTo>
                  <a:pt x="3284" y="899"/>
                </a:lnTo>
                <a:lnTo>
                  <a:pt x="3365" y="861"/>
                </a:lnTo>
                <a:lnTo>
                  <a:pt x="3365" y="861"/>
                </a:lnTo>
                <a:lnTo>
                  <a:pt x="3591" y="808"/>
                </a:lnTo>
                <a:lnTo>
                  <a:pt x="3759" y="892"/>
                </a:lnTo>
                <a:lnTo>
                  <a:pt x="3158" y="958"/>
                </a:lnTo>
                <a:lnTo>
                  <a:pt x="3281" y="900"/>
                </a:lnTo>
                <a:close/>
                <a:moveTo>
                  <a:pt x="3771" y="891"/>
                </a:moveTo>
                <a:lnTo>
                  <a:pt x="3771" y="891"/>
                </a:lnTo>
                <a:lnTo>
                  <a:pt x="3765" y="892"/>
                </a:lnTo>
                <a:lnTo>
                  <a:pt x="3596" y="807"/>
                </a:lnTo>
                <a:lnTo>
                  <a:pt x="4313" y="639"/>
                </a:lnTo>
                <a:lnTo>
                  <a:pt x="3771" y="891"/>
                </a:lnTo>
                <a:close/>
                <a:moveTo>
                  <a:pt x="3598" y="589"/>
                </a:moveTo>
                <a:lnTo>
                  <a:pt x="3865" y="524"/>
                </a:lnTo>
                <a:lnTo>
                  <a:pt x="3865" y="525"/>
                </a:lnTo>
                <a:lnTo>
                  <a:pt x="3866" y="524"/>
                </a:lnTo>
                <a:lnTo>
                  <a:pt x="4076" y="474"/>
                </a:lnTo>
                <a:lnTo>
                  <a:pt x="4076" y="473"/>
                </a:lnTo>
                <a:lnTo>
                  <a:pt x="4077" y="474"/>
                </a:lnTo>
                <a:lnTo>
                  <a:pt x="4311" y="635"/>
                </a:lnTo>
                <a:lnTo>
                  <a:pt x="3598" y="589"/>
                </a:lnTo>
                <a:close/>
                <a:moveTo>
                  <a:pt x="3438" y="317"/>
                </a:moveTo>
                <a:lnTo>
                  <a:pt x="3563" y="258"/>
                </a:lnTo>
                <a:lnTo>
                  <a:pt x="3565" y="258"/>
                </a:lnTo>
                <a:lnTo>
                  <a:pt x="3565" y="257"/>
                </a:lnTo>
                <a:lnTo>
                  <a:pt x="3683" y="201"/>
                </a:lnTo>
                <a:lnTo>
                  <a:pt x="4070" y="469"/>
                </a:lnTo>
                <a:lnTo>
                  <a:pt x="3438" y="317"/>
                </a:lnTo>
                <a:close/>
                <a:moveTo>
                  <a:pt x="3209" y="95"/>
                </a:moveTo>
                <a:lnTo>
                  <a:pt x="3399" y="4"/>
                </a:lnTo>
                <a:lnTo>
                  <a:pt x="3678" y="197"/>
                </a:lnTo>
                <a:lnTo>
                  <a:pt x="3209" y="95"/>
                </a:lnTo>
                <a:close/>
                <a:moveTo>
                  <a:pt x="2886" y="244"/>
                </a:moveTo>
                <a:lnTo>
                  <a:pt x="2635" y="184"/>
                </a:lnTo>
                <a:lnTo>
                  <a:pt x="3389" y="5"/>
                </a:lnTo>
                <a:lnTo>
                  <a:pt x="2886" y="244"/>
                </a:lnTo>
                <a:close/>
                <a:moveTo>
                  <a:pt x="2798" y="358"/>
                </a:moveTo>
                <a:lnTo>
                  <a:pt x="2798" y="358"/>
                </a:lnTo>
                <a:lnTo>
                  <a:pt x="2136" y="194"/>
                </a:lnTo>
                <a:lnTo>
                  <a:pt x="2460" y="118"/>
                </a:lnTo>
                <a:lnTo>
                  <a:pt x="2996" y="343"/>
                </a:lnTo>
                <a:lnTo>
                  <a:pt x="2798" y="358"/>
                </a:lnTo>
                <a:close/>
                <a:moveTo>
                  <a:pt x="2789" y="359"/>
                </a:moveTo>
                <a:lnTo>
                  <a:pt x="2512" y="380"/>
                </a:lnTo>
                <a:lnTo>
                  <a:pt x="2125" y="197"/>
                </a:lnTo>
                <a:lnTo>
                  <a:pt x="2133" y="195"/>
                </a:lnTo>
                <a:lnTo>
                  <a:pt x="2132" y="197"/>
                </a:lnTo>
                <a:lnTo>
                  <a:pt x="2789" y="359"/>
                </a:lnTo>
                <a:close/>
                <a:moveTo>
                  <a:pt x="1895" y="477"/>
                </a:moveTo>
                <a:lnTo>
                  <a:pt x="1422" y="465"/>
                </a:lnTo>
                <a:lnTo>
                  <a:pt x="1422" y="466"/>
                </a:lnTo>
                <a:lnTo>
                  <a:pt x="1022" y="353"/>
                </a:lnTo>
                <a:lnTo>
                  <a:pt x="1204" y="311"/>
                </a:lnTo>
                <a:lnTo>
                  <a:pt x="1895" y="477"/>
                </a:lnTo>
                <a:close/>
                <a:moveTo>
                  <a:pt x="620" y="443"/>
                </a:moveTo>
                <a:lnTo>
                  <a:pt x="21" y="582"/>
                </a:lnTo>
                <a:lnTo>
                  <a:pt x="408" y="401"/>
                </a:lnTo>
                <a:lnTo>
                  <a:pt x="408" y="403"/>
                </a:lnTo>
                <a:lnTo>
                  <a:pt x="620" y="443"/>
                </a:lnTo>
                <a:close/>
                <a:moveTo>
                  <a:pt x="2258" y="867"/>
                </a:moveTo>
                <a:lnTo>
                  <a:pt x="2261" y="868"/>
                </a:lnTo>
                <a:lnTo>
                  <a:pt x="2262" y="866"/>
                </a:lnTo>
                <a:lnTo>
                  <a:pt x="2263" y="866"/>
                </a:lnTo>
                <a:lnTo>
                  <a:pt x="2582" y="1018"/>
                </a:lnTo>
                <a:lnTo>
                  <a:pt x="1847" y="963"/>
                </a:lnTo>
                <a:lnTo>
                  <a:pt x="2258" y="867"/>
                </a:lnTo>
                <a:close/>
                <a:moveTo>
                  <a:pt x="2960" y="1047"/>
                </a:moveTo>
                <a:lnTo>
                  <a:pt x="2960" y="1046"/>
                </a:lnTo>
                <a:lnTo>
                  <a:pt x="2959" y="1046"/>
                </a:lnTo>
                <a:lnTo>
                  <a:pt x="2622" y="888"/>
                </a:lnTo>
                <a:lnTo>
                  <a:pt x="3275" y="900"/>
                </a:lnTo>
                <a:lnTo>
                  <a:pt x="2961" y="1048"/>
                </a:lnTo>
                <a:lnTo>
                  <a:pt x="2960" y="1047"/>
                </a:lnTo>
                <a:close/>
                <a:moveTo>
                  <a:pt x="2886" y="247"/>
                </a:moveTo>
                <a:lnTo>
                  <a:pt x="2886" y="247"/>
                </a:lnTo>
                <a:lnTo>
                  <a:pt x="2886" y="247"/>
                </a:lnTo>
                <a:lnTo>
                  <a:pt x="3345" y="357"/>
                </a:lnTo>
                <a:lnTo>
                  <a:pt x="3201" y="425"/>
                </a:lnTo>
                <a:lnTo>
                  <a:pt x="3003" y="343"/>
                </a:lnTo>
                <a:lnTo>
                  <a:pt x="3003" y="342"/>
                </a:lnTo>
                <a:lnTo>
                  <a:pt x="3003" y="342"/>
                </a:lnTo>
                <a:lnTo>
                  <a:pt x="2629" y="185"/>
                </a:lnTo>
                <a:lnTo>
                  <a:pt x="2630" y="185"/>
                </a:lnTo>
                <a:lnTo>
                  <a:pt x="2630" y="186"/>
                </a:lnTo>
                <a:lnTo>
                  <a:pt x="2886" y="247"/>
                </a:lnTo>
                <a:close/>
                <a:moveTo>
                  <a:pt x="2120" y="198"/>
                </a:moveTo>
                <a:lnTo>
                  <a:pt x="2342" y="303"/>
                </a:lnTo>
                <a:lnTo>
                  <a:pt x="2127" y="354"/>
                </a:lnTo>
                <a:lnTo>
                  <a:pt x="1800" y="274"/>
                </a:lnTo>
                <a:lnTo>
                  <a:pt x="2120" y="198"/>
                </a:lnTo>
                <a:close/>
                <a:moveTo>
                  <a:pt x="1845" y="963"/>
                </a:moveTo>
                <a:lnTo>
                  <a:pt x="1845" y="964"/>
                </a:lnTo>
                <a:lnTo>
                  <a:pt x="1842" y="964"/>
                </a:lnTo>
                <a:lnTo>
                  <a:pt x="1845" y="963"/>
                </a:lnTo>
                <a:close/>
                <a:moveTo>
                  <a:pt x="1846" y="965"/>
                </a:moveTo>
                <a:lnTo>
                  <a:pt x="2589" y="1021"/>
                </a:lnTo>
                <a:lnTo>
                  <a:pt x="2590" y="1022"/>
                </a:lnTo>
                <a:lnTo>
                  <a:pt x="2591" y="1021"/>
                </a:lnTo>
                <a:lnTo>
                  <a:pt x="2945" y="1048"/>
                </a:lnTo>
                <a:lnTo>
                  <a:pt x="2438" y="1093"/>
                </a:lnTo>
                <a:lnTo>
                  <a:pt x="2438" y="1094"/>
                </a:lnTo>
                <a:lnTo>
                  <a:pt x="1855" y="966"/>
                </a:lnTo>
                <a:lnTo>
                  <a:pt x="1855" y="969"/>
                </a:lnTo>
                <a:lnTo>
                  <a:pt x="2722" y="1160"/>
                </a:lnTo>
                <a:lnTo>
                  <a:pt x="2492" y="1268"/>
                </a:lnTo>
                <a:lnTo>
                  <a:pt x="1846" y="965"/>
                </a:lnTo>
                <a:close/>
                <a:moveTo>
                  <a:pt x="2727" y="1158"/>
                </a:moveTo>
                <a:lnTo>
                  <a:pt x="2444" y="1095"/>
                </a:lnTo>
                <a:lnTo>
                  <a:pt x="2956" y="1050"/>
                </a:lnTo>
                <a:lnTo>
                  <a:pt x="2727" y="1158"/>
                </a:lnTo>
                <a:close/>
                <a:moveTo>
                  <a:pt x="3151" y="961"/>
                </a:moveTo>
                <a:lnTo>
                  <a:pt x="3151" y="962"/>
                </a:lnTo>
                <a:lnTo>
                  <a:pt x="3763" y="895"/>
                </a:lnTo>
                <a:lnTo>
                  <a:pt x="3196" y="1158"/>
                </a:lnTo>
                <a:lnTo>
                  <a:pt x="2964" y="1049"/>
                </a:lnTo>
                <a:lnTo>
                  <a:pt x="3151" y="961"/>
                </a:lnTo>
                <a:close/>
              </a:path>
            </a:pathLst>
          </a:custGeom>
          <a:gradFill flip="none" rotWithShape="1">
            <a:gsLst>
              <a:gs pos="0">
                <a:schemeClr val="bg1">
                  <a:lumMod val="75000"/>
                </a:schemeClr>
              </a:gs>
              <a:gs pos="100000">
                <a:schemeClr val="bg1">
                  <a:alpha val="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 name="Text Placeholder 16"/>
          <p:cNvSpPr>
            <a:spLocks noGrp="1"/>
          </p:cNvSpPr>
          <p:nvPr>
            <p:ph type="body" sz="quarter" idx="12" hasCustomPrompt="1"/>
          </p:nvPr>
        </p:nvSpPr>
        <p:spPr>
          <a:xfrm>
            <a:off x="1827568" y="3664214"/>
            <a:ext cx="8579741" cy="1751331"/>
          </a:xfrm>
        </p:spPr>
        <p:txBody>
          <a:bodyPr rIns="0">
            <a:noAutofit/>
          </a:bodyPr>
          <a:lstStyle>
            <a:lvl1pPr marL="0" indent="0" algn="l">
              <a:lnSpc>
                <a:spcPct val="90000"/>
              </a:lnSpc>
              <a:spcBef>
                <a:spcPts val="0"/>
              </a:spcBef>
              <a:spcAft>
                <a:spcPts val="1200"/>
              </a:spcAft>
              <a:buNone/>
              <a:defRPr sz="2400" b="0" baseline="0">
                <a:solidFill>
                  <a:schemeClr val="tx2"/>
                </a:solidFill>
                <a:latin typeface="+mn-lt"/>
                <a:ea typeface="Roboto" panose="02000000000000000000" pitchFamily="2" charset="0"/>
              </a:defRPr>
            </a:lvl1pPr>
          </a:lstStyle>
          <a:p>
            <a:pPr lvl="0"/>
            <a:r>
              <a:rPr lang="en-US" dirty="0"/>
              <a:t>Short statement here</a:t>
            </a:r>
            <a:endParaRPr lang="th-TH" dirty="0"/>
          </a:p>
        </p:txBody>
      </p:sp>
    </p:spTree>
    <p:extLst>
      <p:ext uri="{BB962C8B-B14F-4D97-AF65-F5344CB8AC3E}">
        <p14:creationId xmlns:p14="http://schemas.microsoft.com/office/powerpoint/2010/main" val="12086733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Statement on White">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9"/>
          <p:cNvSpPr>
            <a:spLocks noChangeAspect="1" noEditPoints="1"/>
          </p:cNvSpPr>
          <p:nvPr userDrawn="1"/>
        </p:nvSpPr>
        <p:spPr bwMode="auto">
          <a:xfrm rot="10800000" flipV="1">
            <a:off x="-2986030" y="5047926"/>
            <a:ext cx="17838821" cy="5252541"/>
          </a:xfrm>
          <a:custGeom>
            <a:avLst/>
            <a:gdLst>
              <a:gd name="T0" fmla="*/ 3399 w 4320"/>
              <a:gd name="T1" fmla="*/ 0 h 1272"/>
              <a:gd name="T2" fmla="*/ 2460 w 4320"/>
              <a:gd name="T3" fmla="*/ 115 h 1272"/>
              <a:gd name="T4" fmla="*/ 1200 w 4320"/>
              <a:gd name="T5" fmla="*/ 306 h 1272"/>
              <a:gd name="T6" fmla="*/ 0 w 4320"/>
              <a:gd name="T7" fmla="*/ 587 h 1272"/>
              <a:gd name="T8" fmla="*/ 1205 w 4320"/>
              <a:gd name="T9" fmla="*/ 1111 h 1272"/>
              <a:gd name="T10" fmla="*/ 2491 w 4320"/>
              <a:gd name="T11" fmla="*/ 1271 h 1272"/>
              <a:gd name="T12" fmla="*/ 2961 w 4320"/>
              <a:gd name="T13" fmla="*/ 1051 h 1272"/>
              <a:gd name="T14" fmla="*/ 1206 w 4320"/>
              <a:gd name="T15" fmla="*/ 1108 h 1272"/>
              <a:gd name="T16" fmla="*/ 1580 w 4320"/>
              <a:gd name="T17" fmla="*/ 224 h 1272"/>
              <a:gd name="T18" fmla="*/ 1580 w 4320"/>
              <a:gd name="T19" fmla="*/ 224 h 1272"/>
              <a:gd name="T20" fmla="*/ 7 w 4320"/>
              <a:gd name="T21" fmla="*/ 589 h 1272"/>
              <a:gd name="T22" fmla="*/ 629 w 4320"/>
              <a:gd name="T23" fmla="*/ 300 h 1272"/>
              <a:gd name="T24" fmla="*/ 2430 w 4320"/>
              <a:gd name="T25" fmla="*/ 800 h 1272"/>
              <a:gd name="T26" fmla="*/ 1908 w 4320"/>
              <a:gd name="T27" fmla="*/ 476 h 1272"/>
              <a:gd name="T28" fmla="*/ 3762 w 4320"/>
              <a:gd name="T29" fmla="*/ 663 h 1272"/>
              <a:gd name="T30" fmla="*/ 2259 w 4320"/>
              <a:gd name="T31" fmla="*/ 864 h 1272"/>
              <a:gd name="T32" fmla="*/ 1537 w 4320"/>
              <a:gd name="T33" fmla="*/ 663 h 1272"/>
              <a:gd name="T34" fmla="*/ 3679 w 4320"/>
              <a:gd name="T35" fmla="*/ 437 h 1272"/>
              <a:gd name="T36" fmla="*/ 2181 w 4320"/>
              <a:gd name="T37" fmla="*/ 613 h 1272"/>
              <a:gd name="T38" fmla="*/ 2588 w 4320"/>
              <a:gd name="T39" fmla="*/ 801 h 1272"/>
              <a:gd name="T40" fmla="*/ 3051 w 4320"/>
              <a:gd name="T41" fmla="*/ 637 h 1272"/>
              <a:gd name="T42" fmla="*/ 2138 w 4320"/>
              <a:gd name="T43" fmla="*/ 487 h 1272"/>
              <a:gd name="T44" fmla="*/ 3052 w 4320"/>
              <a:gd name="T45" fmla="*/ 634 h 1272"/>
              <a:gd name="T46" fmla="*/ 1919 w 4320"/>
              <a:gd name="T47" fmla="*/ 476 h 1272"/>
              <a:gd name="T48" fmla="*/ 2107 w 4320"/>
              <a:gd name="T49" fmla="*/ 486 h 1272"/>
              <a:gd name="T50" fmla="*/ 2886 w 4320"/>
              <a:gd name="T51" fmla="*/ 810 h 1272"/>
              <a:gd name="T52" fmla="*/ 3769 w 4320"/>
              <a:gd name="T53" fmla="*/ 667 h 1272"/>
              <a:gd name="T54" fmla="*/ 1628 w 4320"/>
              <a:gd name="T55" fmla="*/ 845 h 1272"/>
              <a:gd name="T56" fmla="*/ 1640 w 4320"/>
              <a:gd name="T57" fmla="*/ 845 h 1272"/>
              <a:gd name="T58" fmla="*/ 1035 w 4320"/>
              <a:gd name="T59" fmla="*/ 617 h 1272"/>
              <a:gd name="T60" fmla="*/ 1699 w 4320"/>
              <a:gd name="T61" fmla="*/ 647 h 1272"/>
              <a:gd name="T62" fmla="*/ 517 w 4320"/>
              <a:gd name="T63" fmla="*/ 470 h 1272"/>
              <a:gd name="T64" fmla="*/ 511 w 4320"/>
              <a:gd name="T65" fmla="*/ 472 h 1272"/>
              <a:gd name="T66" fmla="*/ 2237 w 4320"/>
              <a:gd name="T67" fmla="*/ 864 h 1272"/>
              <a:gd name="T68" fmla="*/ 2588 w 4320"/>
              <a:gd name="T69" fmla="*/ 804 h 1272"/>
              <a:gd name="T70" fmla="*/ 3591 w 4320"/>
              <a:gd name="T71" fmla="*/ 805 h 1272"/>
              <a:gd name="T72" fmla="*/ 4156 w 4320"/>
              <a:gd name="T73" fmla="*/ 628 h 1272"/>
              <a:gd name="T74" fmla="*/ 3562 w 4320"/>
              <a:gd name="T75" fmla="*/ 255 h 1272"/>
              <a:gd name="T76" fmla="*/ 3204 w 4320"/>
              <a:gd name="T77" fmla="*/ 97 h 1272"/>
              <a:gd name="T78" fmla="*/ 2892 w 4320"/>
              <a:gd name="T79" fmla="*/ 245 h 1272"/>
              <a:gd name="T80" fmla="*/ 2131 w 4320"/>
              <a:gd name="T81" fmla="*/ 356 h 1272"/>
              <a:gd name="T82" fmla="*/ 1900 w 4320"/>
              <a:gd name="T83" fmla="*/ 480 h 1272"/>
              <a:gd name="T84" fmla="*/ 1017 w 4320"/>
              <a:gd name="T85" fmla="*/ 354 h 1272"/>
              <a:gd name="T86" fmla="*/ 2252 w 4320"/>
              <a:gd name="T87" fmla="*/ 865 h 1272"/>
              <a:gd name="T88" fmla="*/ 3284 w 4320"/>
              <a:gd name="T89" fmla="*/ 899 h 1272"/>
              <a:gd name="T90" fmla="*/ 3771 w 4320"/>
              <a:gd name="T91" fmla="*/ 891 h 1272"/>
              <a:gd name="T92" fmla="*/ 3865 w 4320"/>
              <a:gd name="T93" fmla="*/ 525 h 1272"/>
              <a:gd name="T94" fmla="*/ 3563 w 4320"/>
              <a:gd name="T95" fmla="*/ 258 h 1272"/>
              <a:gd name="T96" fmla="*/ 3678 w 4320"/>
              <a:gd name="T97" fmla="*/ 197 h 1272"/>
              <a:gd name="T98" fmla="*/ 2136 w 4320"/>
              <a:gd name="T99" fmla="*/ 194 h 1272"/>
              <a:gd name="T100" fmla="*/ 2132 w 4320"/>
              <a:gd name="T101" fmla="*/ 197 h 1272"/>
              <a:gd name="T102" fmla="*/ 620 w 4320"/>
              <a:gd name="T103" fmla="*/ 443 h 1272"/>
              <a:gd name="T104" fmla="*/ 2263 w 4320"/>
              <a:gd name="T105" fmla="*/ 866 h 1272"/>
              <a:gd name="T106" fmla="*/ 3275 w 4320"/>
              <a:gd name="T107" fmla="*/ 900 h 1272"/>
              <a:gd name="T108" fmla="*/ 3003 w 4320"/>
              <a:gd name="T109" fmla="*/ 343 h 1272"/>
              <a:gd name="T110" fmla="*/ 2342 w 4320"/>
              <a:gd name="T111" fmla="*/ 303 h 1272"/>
              <a:gd name="T112" fmla="*/ 1846 w 4320"/>
              <a:gd name="T113" fmla="*/ 965 h 1272"/>
              <a:gd name="T114" fmla="*/ 1855 w 4320"/>
              <a:gd name="T115" fmla="*/ 969 h 1272"/>
              <a:gd name="T116" fmla="*/ 3151 w 4320"/>
              <a:gd name="T117" fmla="*/ 961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20" h="1272">
                <a:moveTo>
                  <a:pt x="4320" y="639"/>
                </a:moveTo>
                <a:lnTo>
                  <a:pt x="4319" y="636"/>
                </a:lnTo>
                <a:lnTo>
                  <a:pt x="4318" y="637"/>
                </a:lnTo>
                <a:lnTo>
                  <a:pt x="3400" y="1"/>
                </a:lnTo>
                <a:lnTo>
                  <a:pt x="3399" y="1"/>
                </a:lnTo>
                <a:lnTo>
                  <a:pt x="3399" y="1"/>
                </a:lnTo>
                <a:lnTo>
                  <a:pt x="3399" y="1"/>
                </a:lnTo>
                <a:lnTo>
                  <a:pt x="3399" y="0"/>
                </a:lnTo>
                <a:lnTo>
                  <a:pt x="3398" y="0"/>
                </a:lnTo>
                <a:lnTo>
                  <a:pt x="3398" y="0"/>
                </a:lnTo>
                <a:lnTo>
                  <a:pt x="3397" y="0"/>
                </a:lnTo>
                <a:lnTo>
                  <a:pt x="2626" y="183"/>
                </a:lnTo>
                <a:lnTo>
                  <a:pt x="2626" y="184"/>
                </a:lnTo>
                <a:lnTo>
                  <a:pt x="2462" y="116"/>
                </a:lnTo>
                <a:lnTo>
                  <a:pt x="2462" y="114"/>
                </a:lnTo>
                <a:lnTo>
                  <a:pt x="2460" y="115"/>
                </a:lnTo>
                <a:lnTo>
                  <a:pt x="2458" y="114"/>
                </a:lnTo>
                <a:lnTo>
                  <a:pt x="2458" y="115"/>
                </a:lnTo>
                <a:lnTo>
                  <a:pt x="1794" y="273"/>
                </a:lnTo>
                <a:lnTo>
                  <a:pt x="1578" y="220"/>
                </a:lnTo>
                <a:lnTo>
                  <a:pt x="1578" y="221"/>
                </a:lnTo>
                <a:lnTo>
                  <a:pt x="1204" y="308"/>
                </a:lnTo>
                <a:lnTo>
                  <a:pt x="1200" y="307"/>
                </a:lnTo>
                <a:lnTo>
                  <a:pt x="1200" y="306"/>
                </a:lnTo>
                <a:lnTo>
                  <a:pt x="1198" y="306"/>
                </a:lnTo>
                <a:lnTo>
                  <a:pt x="802" y="211"/>
                </a:lnTo>
                <a:lnTo>
                  <a:pt x="801" y="214"/>
                </a:lnTo>
                <a:lnTo>
                  <a:pt x="802" y="214"/>
                </a:lnTo>
                <a:lnTo>
                  <a:pt x="7" y="586"/>
                </a:lnTo>
                <a:lnTo>
                  <a:pt x="4" y="585"/>
                </a:lnTo>
                <a:lnTo>
                  <a:pt x="4" y="586"/>
                </a:lnTo>
                <a:lnTo>
                  <a:pt x="0" y="587"/>
                </a:lnTo>
                <a:lnTo>
                  <a:pt x="1" y="590"/>
                </a:lnTo>
                <a:lnTo>
                  <a:pt x="3" y="589"/>
                </a:lnTo>
                <a:lnTo>
                  <a:pt x="3" y="590"/>
                </a:lnTo>
                <a:lnTo>
                  <a:pt x="598" y="848"/>
                </a:lnTo>
                <a:lnTo>
                  <a:pt x="598" y="848"/>
                </a:lnTo>
                <a:lnTo>
                  <a:pt x="599" y="848"/>
                </a:lnTo>
                <a:lnTo>
                  <a:pt x="1205" y="1110"/>
                </a:lnTo>
                <a:lnTo>
                  <a:pt x="1205" y="1111"/>
                </a:lnTo>
                <a:lnTo>
                  <a:pt x="1206" y="1111"/>
                </a:lnTo>
                <a:lnTo>
                  <a:pt x="1206" y="1111"/>
                </a:lnTo>
                <a:lnTo>
                  <a:pt x="1206" y="1111"/>
                </a:lnTo>
                <a:lnTo>
                  <a:pt x="1557" y="1030"/>
                </a:lnTo>
                <a:lnTo>
                  <a:pt x="1557" y="1030"/>
                </a:lnTo>
                <a:lnTo>
                  <a:pt x="1557" y="1030"/>
                </a:lnTo>
                <a:lnTo>
                  <a:pt x="1838" y="964"/>
                </a:lnTo>
                <a:lnTo>
                  <a:pt x="2491" y="1271"/>
                </a:lnTo>
                <a:lnTo>
                  <a:pt x="2491" y="1272"/>
                </a:lnTo>
                <a:lnTo>
                  <a:pt x="2492" y="1272"/>
                </a:lnTo>
                <a:lnTo>
                  <a:pt x="2493" y="1272"/>
                </a:lnTo>
                <a:lnTo>
                  <a:pt x="2493" y="1271"/>
                </a:lnTo>
                <a:lnTo>
                  <a:pt x="2727" y="1161"/>
                </a:lnTo>
                <a:lnTo>
                  <a:pt x="2728" y="1161"/>
                </a:lnTo>
                <a:lnTo>
                  <a:pt x="2728" y="1161"/>
                </a:lnTo>
                <a:lnTo>
                  <a:pt x="2961" y="1051"/>
                </a:lnTo>
                <a:lnTo>
                  <a:pt x="3195" y="1161"/>
                </a:lnTo>
                <a:lnTo>
                  <a:pt x="3195" y="1162"/>
                </a:lnTo>
                <a:lnTo>
                  <a:pt x="3196" y="1162"/>
                </a:lnTo>
                <a:lnTo>
                  <a:pt x="3199" y="1163"/>
                </a:lnTo>
                <a:lnTo>
                  <a:pt x="3200" y="1160"/>
                </a:lnTo>
                <a:lnTo>
                  <a:pt x="3200" y="1160"/>
                </a:lnTo>
                <a:lnTo>
                  <a:pt x="4320" y="639"/>
                </a:lnTo>
                <a:close/>
                <a:moveTo>
                  <a:pt x="1206" y="1108"/>
                </a:moveTo>
                <a:lnTo>
                  <a:pt x="612" y="851"/>
                </a:lnTo>
                <a:lnTo>
                  <a:pt x="1550" y="1028"/>
                </a:lnTo>
                <a:lnTo>
                  <a:pt x="1206" y="1108"/>
                </a:lnTo>
                <a:close/>
                <a:moveTo>
                  <a:pt x="1184" y="306"/>
                </a:moveTo>
                <a:lnTo>
                  <a:pt x="632" y="297"/>
                </a:lnTo>
                <a:lnTo>
                  <a:pt x="807" y="215"/>
                </a:lnTo>
                <a:lnTo>
                  <a:pt x="1184" y="306"/>
                </a:lnTo>
                <a:close/>
                <a:moveTo>
                  <a:pt x="1580" y="224"/>
                </a:moveTo>
                <a:lnTo>
                  <a:pt x="1793" y="276"/>
                </a:lnTo>
                <a:lnTo>
                  <a:pt x="1793" y="276"/>
                </a:lnTo>
                <a:lnTo>
                  <a:pt x="1794" y="276"/>
                </a:lnTo>
                <a:lnTo>
                  <a:pt x="2115" y="354"/>
                </a:lnTo>
                <a:lnTo>
                  <a:pt x="1305" y="332"/>
                </a:lnTo>
                <a:lnTo>
                  <a:pt x="1305" y="332"/>
                </a:lnTo>
                <a:lnTo>
                  <a:pt x="1211" y="309"/>
                </a:lnTo>
                <a:lnTo>
                  <a:pt x="1580" y="224"/>
                </a:lnTo>
                <a:close/>
                <a:moveTo>
                  <a:pt x="1837" y="961"/>
                </a:moveTo>
                <a:lnTo>
                  <a:pt x="1837" y="962"/>
                </a:lnTo>
                <a:lnTo>
                  <a:pt x="1561" y="1026"/>
                </a:lnTo>
                <a:lnTo>
                  <a:pt x="1268" y="943"/>
                </a:lnTo>
                <a:lnTo>
                  <a:pt x="2248" y="866"/>
                </a:lnTo>
                <a:lnTo>
                  <a:pt x="1838" y="962"/>
                </a:lnTo>
                <a:lnTo>
                  <a:pt x="1837" y="961"/>
                </a:lnTo>
                <a:close/>
                <a:moveTo>
                  <a:pt x="7" y="589"/>
                </a:moveTo>
                <a:lnTo>
                  <a:pt x="7" y="589"/>
                </a:lnTo>
                <a:lnTo>
                  <a:pt x="1257" y="943"/>
                </a:lnTo>
                <a:lnTo>
                  <a:pt x="1257" y="944"/>
                </a:lnTo>
                <a:lnTo>
                  <a:pt x="1259" y="943"/>
                </a:lnTo>
                <a:lnTo>
                  <a:pt x="1547" y="1025"/>
                </a:lnTo>
                <a:lnTo>
                  <a:pt x="600" y="845"/>
                </a:lnTo>
                <a:lnTo>
                  <a:pt x="7" y="589"/>
                </a:lnTo>
                <a:close/>
                <a:moveTo>
                  <a:pt x="629" y="300"/>
                </a:moveTo>
                <a:lnTo>
                  <a:pt x="1197" y="309"/>
                </a:lnTo>
                <a:lnTo>
                  <a:pt x="628" y="441"/>
                </a:lnTo>
                <a:lnTo>
                  <a:pt x="411" y="400"/>
                </a:lnTo>
                <a:lnTo>
                  <a:pt x="630" y="298"/>
                </a:lnTo>
                <a:lnTo>
                  <a:pt x="629" y="300"/>
                </a:lnTo>
                <a:close/>
                <a:moveTo>
                  <a:pt x="2590" y="1018"/>
                </a:moveTo>
                <a:lnTo>
                  <a:pt x="2117" y="794"/>
                </a:lnTo>
                <a:lnTo>
                  <a:pt x="2430" y="800"/>
                </a:lnTo>
                <a:lnTo>
                  <a:pt x="2613" y="887"/>
                </a:lnTo>
                <a:lnTo>
                  <a:pt x="2613" y="887"/>
                </a:lnTo>
                <a:lnTo>
                  <a:pt x="2614" y="887"/>
                </a:lnTo>
                <a:lnTo>
                  <a:pt x="2948" y="1045"/>
                </a:lnTo>
                <a:lnTo>
                  <a:pt x="2590" y="1018"/>
                </a:lnTo>
                <a:close/>
                <a:moveTo>
                  <a:pt x="2120" y="357"/>
                </a:moveTo>
                <a:lnTo>
                  <a:pt x="2269" y="391"/>
                </a:lnTo>
                <a:lnTo>
                  <a:pt x="1908" y="476"/>
                </a:lnTo>
                <a:lnTo>
                  <a:pt x="1901" y="476"/>
                </a:lnTo>
                <a:lnTo>
                  <a:pt x="1901" y="476"/>
                </a:lnTo>
                <a:lnTo>
                  <a:pt x="1317" y="335"/>
                </a:lnTo>
                <a:lnTo>
                  <a:pt x="2120" y="357"/>
                </a:lnTo>
                <a:close/>
                <a:moveTo>
                  <a:pt x="3762" y="663"/>
                </a:moveTo>
                <a:lnTo>
                  <a:pt x="2523" y="382"/>
                </a:lnTo>
                <a:lnTo>
                  <a:pt x="3002" y="345"/>
                </a:lnTo>
                <a:lnTo>
                  <a:pt x="3762" y="663"/>
                </a:lnTo>
                <a:close/>
                <a:moveTo>
                  <a:pt x="2259" y="864"/>
                </a:moveTo>
                <a:lnTo>
                  <a:pt x="1543" y="662"/>
                </a:lnTo>
                <a:lnTo>
                  <a:pt x="1543" y="662"/>
                </a:lnTo>
                <a:lnTo>
                  <a:pt x="1543" y="662"/>
                </a:lnTo>
                <a:lnTo>
                  <a:pt x="1542" y="662"/>
                </a:lnTo>
                <a:lnTo>
                  <a:pt x="1792" y="643"/>
                </a:lnTo>
                <a:lnTo>
                  <a:pt x="2259" y="864"/>
                </a:lnTo>
                <a:lnTo>
                  <a:pt x="2259" y="864"/>
                </a:lnTo>
                <a:close/>
                <a:moveTo>
                  <a:pt x="859" y="827"/>
                </a:moveTo>
                <a:lnTo>
                  <a:pt x="1638" y="848"/>
                </a:lnTo>
                <a:lnTo>
                  <a:pt x="1259" y="940"/>
                </a:lnTo>
                <a:lnTo>
                  <a:pt x="859" y="827"/>
                </a:lnTo>
                <a:close/>
                <a:moveTo>
                  <a:pt x="543" y="737"/>
                </a:moveTo>
                <a:lnTo>
                  <a:pt x="1536" y="662"/>
                </a:lnTo>
                <a:lnTo>
                  <a:pt x="1535" y="663"/>
                </a:lnTo>
                <a:lnTo>
                  <a:pt x="1537" y="663"/>
                </a:lnTo>
                <a:lnTo>
                  <a:pt x="853" y="823"/>
                </a:lnTo>
                <a:lnTo>
                  <a:pt x="853" y="824"/>
                </a:lnTo>
                <a:lnTo>
                  <a:pt x="847" y="824"/>
                </a:lnTo>
                <a:lnTo>
                  <a:pt x="543" y="737"/>
                </a:lnTo>
                <a:close/>
                <a:moveTo>
                  <a:pt x="3860" y="522"/>
                </a:moveTo>
                <a:lnTo>
                  <a:pt x="3589" y="588"/>
                </a:lnTo>
                <a:lnTo>
                  <a:pt x="3210" y="429"/>
                </a:lnTo>
                <a:lnTo>
                  <a:pt x="3679" y="437"/>
                </a:lnTo>
                <a:lnTo>
                  <a:pt x="3679" y="437"/>
                </a:lnTo>
                <a:lnTo>
                  <a:pt x="3860" y="522"/>
                </a:lnTo>
                <a:close/>
                <a:moveTo>
                  <a:pt x="2431" y="797"/>
                </a:moveTo>
                <a:lnTo>
                  <a:pt x="2431" y="797"/>
                </a:lnTo>
                <a:lnTo>
                  <a:pt x="2112" y="790"/>
                </a:lnTo>
                <a:lnTo>
                  <a:pt x="2112" y="791"/>
                </a:lnTo>
                <a:lnTo>
                  <a:pt x="1798" y="642"/>
                </a:lnTo>
                <a:lnTo>
                  <a:pt x="2181" y="613"/>
                </a:lnTo>
                <a:lnTo>
                  <a:pt x="2181" y="612"/>
                </a:lnTo>
                <a:lnTo>
                  <a:pt x="2581" y="801"/>
                </a:lnTo>
                <a:lnTo>
                  <a:pt x="2431" y="797"/>
                </a:lnTo>
                <a:lnTo>
                  <a:pt x="2431" y="797"/>
                </a:lnTo>
                <a:close/>
                <a:moveTo>
                  <a:pt x="2588" y="801"/>
                </a:moveTo>
                <a:lnTo>
                  <a:pt x="2190" y="613"/>
                </a:lnTo>
                <a:lnTo>
                  <a:pt x="3431" y="819"/>
                </a:lnTo>
                <a:lnTo>
                  <a:pt x="2588" y="801"/>
                </a:lnTo>
                <a:close/>
                <a:moveTo>
                  <a:pt x="3433" y="819"/>
                </a:moveTo>
                <a:lnTo>
                  <a:pt x="3434" y="817"/>
                </a:lnTo>
                <a:lnTo>
                  <a:pt x="3439" y="819"/>
                </a:lnTo>
                <a:lnTo>
                  <a:pt x="3433" y="819"/>
                </a:lnTo>
                <a:close/>
                <a:moveTo>
                  <a:pt x="2967" y="598"/>
                </a:moveTo>
                <a:lnTo>
                  <a:pt x="2968" y="598"/>
                </a:lnTo>
                <a:lnTo>
                  <a:pt x="3051" y="636"/>
                </a:lnTo>
                <a:lnTo>
                  <a:pt x="3051" y="637"/>
                </a:lnTo>
                <a:lnTo>
                  <a:pt x="3051" y="637"/>
                </a:lnTo>
                <a:lnTo>
                  <a:pt x="3433" y="816"/>
                </a:lnTo>
                <a:lnTo>
                  <a:pt x="2614" y="680"/>
                </a:lnTo>
                <a:lnTo>
                  <a:pt x="2966" y="598"/>
                </a:lnTo>
                <a:lnTo>
                  <a:pt x="2967" y="598"/>
                </a:lnTo>
                <a:lnTo>
                  <a:pt x="2967" y="598"/>
                </a:lnTo>
                <a:close/>
                <a:moveTo>
                  <a:pt x="2961" y="594"/>
                </a:moveTo>
                <a:lnTo>
                  <a:pt x="2138" y="487"/>
                </a:lnTo>
                <a:lnTo>
                  <a:pt x="2777" y="508"/>
                </a:lnTo>
                <a:lnTo>
                  <a:pt x="2777" y="508"/>
                </a:lnTo>
                <a:lnTo>
                  <a:pt x="2961" y="594"/>
                </a:lnTo>
                <a:close/>
                <a:moveTo>
                  <a:pt x="3446" y="819"/>
                </a:moveTo>
                <a:lnTo>
                  <a:pt x="3059" y="637"/>
                </a:lnTo>
                <a:lnTo>
                  <a:pt x="3762" y="670"/>
                </a:lnTo>
                <a:lnTo>
                  <a:pt x="3446" y="819"/>
                </a:lnTo>
                <a:close/>
                <a:moveTo>
                  <a:pt x="3052" y="634"/>
                </a:moveTo>
                <a:lnTo>
                  <a:pt x="2524" y="385"/>
                </a:lnTo>
                <a:lnTo>
                  <a:pt x="3765" y="667"/>
                </a:lnTo>
                <a:lnTo>
                  <a:pt x="3052" y="634"/>
                </a:lnTo>
                <a:close/>
                <a:moveTo>
                  <a:pt x="3766" y="667"/>
                </a:moveTo>
                <a:lnTo>
                  <a:pt x="3767" y="668"/>
                </a:lnTo>
                <a:lnTo>
                  <a:pt x="3766" y="668"/>
                </a:lnTo>
                <a:lnTo>
                  <a:pt x="3766" y="667"/>
                </a:lnTo>
                <a:close/>
                <a:moveTo>
                  <a:pt x="1919" y="476"/>
                </a:moveTo>
                <a:lnTo>
                  <a:pt x="2274" y="393"/>
                </a:lnTo>
                <a:lnTo>
                  <a:pt x="2274" y="392"/>
                </a:lnTo>
                <a:lnTo>
                  <a:pt x="2766" y="505"/>
                </a:lnTo>
                <a:lnTo>
                  <a:pt x="1919" y="476"/>
                </a:lnTo>
                <a:close/>
                <a:moveTo>
                  <a:pt x="1916" y="481"/>
                </a:moveTo>
                <a:lnTo>
                  <a:pt x="1916" y="479"/>
                </a:lnTo>
                <a:lnTo>
                  <a:pt x="2107" y="486"/>
                </a:lnTo>
                <a:lnTo>
                  <a:pt x="2107" y="486"/>
                </a:lnTo>
                <a:lnTo>
                  <a:pt x="2958" y="597"/>
                </a:lnTo>
                <a:lnTo>
                  <a:pt x="2606" y="679"/>
                </a:lnTo>
                <a:lnTo>
                  <a:pt x="2180" y="608"/>
                </a:lnTo>
                <a:lnTo>
                  <a:pt x="2180" y="608"/>
                </a:lnTo>
                <a:lnTo>
                  <a:pt x="1908" y="481"/>
                </a:lnTo>
                <a:lnTo>
                  <a:pt x="1916" y="481"/>
                </a:lnTo>
                <a:close/>
                <a:moveTo>
                  <a:pt x="3283" y="896"/>
                </a:moveTo>
                <a:lnTo>
                  <a:pt x="2886" y="810"/>
                </a:lnTo>
                <a:lnTo>
                  <a:pt x="3439" y="822"/>
                </a:lnTo>
                <a:lnTo>
                  <a:pt x="3283" y="896"/>
                </a:lnTo>
                <a:close/>
                <a:moveTo>
                  <a:pt x="3774" y="666"/>
                </a:moveTo>
                <a:lnTo>
                  <a:pt x="3774" y="665"/>
                </a:lnTo>
                <a:lnTo>
                  <a:pt x="3598" y="592"/>
                </a:lnTo>
                <a:lnTo>
                  <a:pt x="4140" y="627"/>
                </a:lnTo>
                <a:lnTo>
                  <a:pt x="3774" y="666"/>
                </a:lnTo>
                <a:close/>
                <a:moveTo>
                  <a:pt x="3769" y="667"/>
                </a:moveTo>
                <a:lnTo>
                  <a:pt x="3769" y="667"/>
                </a:lnTo>
                <a:lnTo>
                  <a:pt x="3769" y="667"/>
                </a:lnTo>
                <a:lnTo>
                  <a:pt x="3769" y="667"/>
                </a:lnTo>
                <a:close/>
                <a:moveTo>
                  <a:pt x="2522" y="384"/>
                </a:moveTo>
                <a:lnTo>
                  <a:pt x="2518" y="382"/>
                </a:lnTo>
                <a:lnTo>
                  <a:pt x="2523" y="382"/>
                </a:lnTo>
                <a:lnTo>
                  <a:pt x="2522" y="384"/>
                </a:lnTo>
                <a:close/>
                <a:moveTo>
                  <a:pt x="1628" y="845"/>
                </a:moveTo>
                <a:lnTo>
                  <a:pt x="863" y="824"/>
                </a:lnTo>
                <a:lnTo>
                  <a:pt x="1244" y="735"/>
                </a:lnTo>
                <a:lnTo>
                  <a:pt x="1244" y="736"/>
                </a:lnTo>
                <a:lnTo>
                  <a:pt x="1628" y="845"/>
                </a:lnTo>
                <a:close/>
                <a:moveTo>
                  <a:pt x="1247" y="734"/>
                </a:moveTo>
                <a:lnTo>
                  <a:pt x="1543" y="665"/>
                </a:lnTo>
                <a:lnTo>
                  <a:pt x="2238" y="861"/>
                </a:lnTo>
                <a:lnTo>
                  <a:pt x="1640" y="845"/>
                </a:lnTo>
                <a:lnTo>
                  <a:pt x="1247" y="734"/>
                </a:lnTo>
                <a:close/>
                <a:moveTo>
                  <a:pt x="1032" y="614"/>
                </a:moveTo>
                <a:lnTo>
                  <a:pt x="1024" y="614"/>
                </a:lnTo>
                <a:lnTo>
                  <a:pt x="1025" y="613"/>
                </a:lnTo>
                <a:lnTo>
                  <a:pt x="631" y="445"/>
                </a:lnTo>
                <a:lnTo>
                  <a:pt x="1246" y="563"/>
                </a:lnTo>
                <a:lnTo>
                  <a:pt x="1032" y="614"/>
                </a:lnTo>
                <a:close/>
                <a:moveTo>
                  <a:pt x="1035" y="617"/>
                </a:moveTo>
                <a:lnTo>
                  <a:pt x="1252" y="565"/>
                </a:lnTo>
                <a:lnTo>
                  <a:pt x="1252" y="564"/>
                </a:lnTo>
                <a:lnTo>
                  <a:pt x="1687" y="648"/>
                </a:lnTo>
                <a:lnTo>
                  <a:pt x="543" y="734"/>
                </a:lnTo>
                <a:lnTo>
                  <a:pt x="1032" y="617"/>
                </a:lnTo>
                <a:lnTo>
                  <a:pt x="1035" y="617"/>
                </a:lnTo>
                <a:lnTo>
                  <a:pt x="1035" y="617"/>
                </a:lnTo>
                <a:close/>
                <a:moveTo>
                  <a:pt x="1699" y="647"/>
                </a:moveTo>
                <a:lnTo>
                  <a:pt x="1691" y="647"/>
                </a:lnTo>
                <a:lnTo>
                  <a:pt x="1692" y="645"/>
                </a:lnTo>
                <a:lnTo>
                  <a:pt x="635" y="443"/>
                </a:lnTo>
                <a:lnTo>
                  <a:pt x="1008" y="356"/>
                </a:lnTo>
                <a:lnTo>
                  <a:pt x="1008" y="358"/>
                </a:lnTo>
                <a:lnTo>
                  <a:pt x="1699" y="647"/>
                </a:lnTo>
                <a:close/>
                <a:moveTo>
                  <a:pt x="1010" y="610"/>
                </a:moveTo>
                <a:lnTo>
                  <a:pt x="517" y="470"/>
                </a:lnTo>
                <a:lnTo>
                  <a:pt x="624" y="445"/>
                </a:lnTo>
                <a:lnTo>
                  <a:pt x="1010" y="610"/>
                </a:lnTo>
                <a:close/>
                <a:moveTo>
                  <a:pt x="511" y="472"/>
                </a:moveTo>
                <a:lnTo>
                  <a:pt x="1012" y="614"/>
                </a:lnTo>
                <a:lnTo>
                  <a:pt x="1013" y="611"/>
                </a:lnTo>
                <a:lnTo>
                  <a:pt x="1020" y="614"/>
                </a:lnTo>
                <a:lnTo>
                  <a:pt x="25" y="584"/>
                </a:lnTo>
                <a:lnTo>
                  <a:pt x="511" y="472"/>
                </a:lnTo>
                <a:close/>
                <a:moveTo>
                  <a:pt x="541" y="735"/>
                </a:moveTo>
                <a:lnTo>
                  <a:pt x="542" y="737"/>
                </a:lnTo>
                <a:lnTo>
                  <a:pt x="537" y="736"/>
                </a:lnTo>
                <a:lnTo>
                  <a:pt x="541" y="735"/>
                </a:lnTo>
                <a:close/>
                <a:moveTo>
                  <a:pt x="1645" y="849"/>
                </a:moveTo>
                <a:lnTo>
                  <a:pt x="1647" y="850"/>
                </a:lnTo>
                <a:lnTo>
                  <a:pt x="1648" y="848"/>
                </a:lnTo>
                <a:lnTo>
                  <a:pt x="2237" y="864"/>
                </a:lnTo>
                <a:lnTo>
                  <a:pt x="1275" y="939"/>
                </a:lnTo>
                <a:lnTo>
                  <a:pt x="1645" y="849"/>
                </a:lnTo>
                <a:close/>
                <a:moveTo>
                  <a:pt x="2243" y="864"/>
                </a:moveTo>
                <a:lnTo>
                  <a:pt x="2243" y="863"/>
                </a:lnTo>
                <a:lnTo>
                  <a:pt x="2246" y="864"/>
                </a:lnTo>
                <a:lnTo>
                  <a:pt x="2243" y="864"/>
                </a:lnTo>
                <a:close/>
                <a:moveTo>
                  <a:pt x="2437" y="801"/>
                </a:moveTo>
                <a:lnTo>
                  <a:pt x="2588" y="804"/>
                </a:lnTo>
                <a:lnTo>
                  <a:pt x="2588" y="804"/>
                </a:lnTo>
                <a:lnTo>
                  <a:pt x="2588" y="804"/>
                </a:lnTo>
                <a:lnTo>
                  <a:pt x="2871" y="810"/>
                </a:lnTo>
                <a:lnTo>
                  <a:pt x="2871" y="810"/>
                </a:lnTo>
                <a:lnTo>
                  <a:pt x="3272" y="897"/>
                </a:lnTo>
                <a:lnTo>
                  <a:pt x="2615" y="884"/>
                </a:lnTo>
                <a:lnTo>
                  <a:pt x="2437" y="801"/>
                </a:lnTo>
                <a:close/>
                <a:moveTo>
                  <a:pt x="3591" y="805"/>
                </a:moveTo>
                <a:lnTo>
                  <a:pt x="3591" y="805"/>
                </a:lnTo>
                <a:lnTo>
                  <a:pt x="3591" y="805"/>
                </a:lnTo>
                <a:lnTo>
                  <a:pt x="3375" y="856"/>
                </a:lnTo>
                <a:lnTo>
                  <a:pt x="3445" y="823"/>
                </a:lnTo>
                <a:lnTo>
                  <a:pt x="3448" y="823"/>
                </a:lnTo>
                <a:lnTo>
                  <a:pt x="3448" y="822"/>
                </a:lnTo>
                <a:lnTo>
                  <a:pt x="3772" y="669"/>
                </a:lnTo>
                <a:lnTo>
                  <a:pt x="4156" y="628"/>
                </a:lnTo>
                <a:lnTo>
                  <a:pt x="4156" y="628"/>
                </a:lnTo>
                <a:lnTo>
                  <a:pt x="4305" y="638"/>
                </a:lnTo>
                <a:lnTo>
                  <a:pt x="3591" y="805"/>
                </a:lnTo>
                <a:close/>
                <a:moveTo>
                  <a:pt x="3865" y="521"/>
                </a:moveTo>
                <a:lnTo>
                  <a:pt x="3439" y="320"/>
                </a:lnTo>
                <a:lnTo>
                  <a:pt x="4070" y="472"/>
                </a:lnTo>
                <a:lnTo>
                  <a:pt x="3865" y="521"/>
                </a:lnTo>
                <a:close/>
                <a:moveTo>
                  <a:pt x="3562" y="255"/>
                </a:moveTo>
                <a:lnTo>
                  <a:pt x="3180" y="248"/>
                </a:lnTo>
                <a:lnTo>
                  <a:pt x="3676" y="201"/>
                </a:lnTo>
                <a:lnTo>
                  <a:pt x="3562" y="255"/>
                </a:lnTo>
                <a:close/>
                <a:moveTo>
                  <a:pt x="3669" y="198"/>
                </a:moveTo>
                <a:lnTo>
                  <a:pt x="3153" y="247"/>
                </a:lnTo>
                <a:lnTo>
                  <a:pt x="3153" y="247"/>
                </a:lnTo>
                <a:lnTo>
                  <a:pt x="2896" y="242"/>
                </a:lnTo>
                <a:lnTo>
                  <a:pt x="3204" y="97"/>
                </a:lnTo>
                <a:lnTo>
                  <a:pt x="3204" y="97"/>
                </a:lnTo>
                <a:lnTo>
                  <a:pt x="3669" y="198"/>
                </a:lnTo>
                <a:close/>
                <a:moveTo>
                  <a:pt x="3556" y="257"/>
                </a:moveTo>
                <a:lnTo>
                  <a:pt x="3431" y="316"/>
                </a:lnTo>
                <a:lnTo>
                  <a:pt x="3430" y="316"/>
                </a:lnTo>
                <a:lnTo>
                  <a:pt x="3430" y="317"/>
                </a:lnTo>
                <a:lnTo>
                  <a:pt x="3350" y="355"/>
                </a:lnTo>
                <a:lnTo>
                  <a:pt x="2892" y="245"/>
                </a:lnTo>
                <a:lnTo>
                  <a:pt x="3556" y="257"/>
                </a:lnTo>
                <a:close/>
                <a:moveTo>
                  <a:pt x="3673" y="434"/>
                </a:moveTo>
                <a:lnTo>
                  <a:pt x="3206" y="426"/>
                </a:lnTo>
                <a:lnTo>
                  <a:pt x="3431" y="320"/>
                </a:lnTo>
                <a:lnTo>
                  <a:pt x="3673" y="434"/>
                </a:lnTo>
                <a:close/>
                <a:moveTo>
                  <a:pt x="2764" y="501"/>
                </a:moveTo>
                <a:lnTo>
                  <a:pt x="2131" y="357"/>
                </a:lnTo>
                <a:lnTo>
                  <a:pt x="2131" y="356"/>
                </a:lnTo>
                <a:lnTo>
                  <a:pt x="2346" y="305"/>
                </a:lnTo>
                <a:lnTo>
                  <a:pt x="2764" y="501"/>
                </a:lnTo>
                <a:close/>
                <a:moveTo>
                  <a:pt x="1900" y="480"/>
                </a:moveTo>
                <a:lnTo>
                  <a:pt x="2176" y="610"/>
                </a:lnTo>
                <a:lnTo>
                  <a:pt x="1982" y="625"/>
                </a:lnTo>
                <a:lnTo>
                  <a:pt x="1982" y="625"/>
                </a:lnTo>
                <a:lnTo>
                  <a:pt x="1426" y="468"/>
                </a:lnTo>
                <a:lnTo>
                  <a:pt x="1900" y="480"/>
                </a:lnTo>
                <a:close/>
                <a:moveTo>
                  <a:pt x="1974" y="626"/>
                </a:moveTo>
                <a:lnTo>
                  <a:pt x="1793" y="639"/>
                </a:lnTo>
                <a:lnTo>
                  <a:pt x="1790" y="638"/>
                </a:lnTo>
                <a:lnTo>
                  <a:pt x="1789" y="640"/>
                </a:lnTo>
                <a:lnTo>
                  <a:pt x="1704" y="646"/>
                </a:lnTo>
                <a:lnTo>
                  <a:pt x="1704" y="646"/>
                </a:lnTo>
                <a:lnTo>
                  <a:pt x="1011" y="356"/>
                </a:lnTo>
                <a:lnTo>
                  <a:pt x="1017" y="354"/>
                </a:lnTo>
                <a:lnTo>
                  <a:pt x="1017" y="355"/>
                </a:lnTo>
                <a:lnTo>
                  <a:pt x="1974" y="626"/>
                </a:lnTo>
                <a:close/>
                <a:moveTo>
                  <a:pt x="14" y="587"/>
                </a:moveTo>
                <a:lnTo>
                  <a:pt x="1021" y="617"/>
                </a:lnTo>
                <a:lnTo>
                  <a:pt x="531" y="734"/>
                </a:lnTo>
                <a:lnTo>
                  <a:pt x="13" y="587"/>
                </a:lnTo>
                <a:lnTo>
                  <a:pt x="14" y="587"/>
                </a:lnTo>
                <a:close/>
                <a:moveTo>
                  <a:pt x="2252" y="865"/>
                </a:moveTo>
                <a:lnTo>
                  <a:pt x="2251" y="866"/>
                </a:lnTo>
                <a:lnTo>
                  <a:pt x="2251" y="865"/>
                </a:lnTo>
                <a:lnTo>
                  <a:pt x="2252" y="865"/>
                </a:lnTo>
                <a:close/>
                <a:moveTo>
                  <a:pt x="3281" y="900"/>
                </a:moveTo>
                <a:lnTo>
                  <a:pt x="3283" y="900"/>
                </a:lnTo>
                <a:lnTo>
                  <a:pt x="3283" y="899"/>
                </a:lnTo>
                <a:lnTo>
                  <a:pt x="3283" y="899"/>
                </a:lnTo>
                <a:lnTo>
                  <a:pt x="3284" y="899"/>
                </a:lnTo>
                <a:lnTo>
                  <a:pt x="3284" y="899"/>
                </a:lnTo>
                <a:lnTo>
                  <a:pt x="3365" y="861"/>
                </a:lnTo>
                <a:lnTo>
                  <a:pt x="3365" y="861"/>
                </a:lnTo>
                <a:lnTo>
                  <a:pt x="3591" y="808"/>
                </a:lnTo>
                <a:lnTo>
                  <a:pt x="3759" y="892"/>
                </a:lnTo>
                <a:lnTo>
                  <a:pt x="3158" y="958"/>
                </a:lnTo>
                <a:lnTo>
                  <a:pt x="3281" y="900"/>
                </a:lnTo>
                <a:close/>
                <a:moveTo>
                  <a:pt x="3771" y="891"/>
                </a:moveTo>
                <a:lnTo>
                  <a:pt x="3771" y="891"/>
                </a:lnTo>
                <a:lnTo>
                  <a:pt x="3765" y="892"/>
                </a:lnTo>
                <a:lnTo>
                  <a:pt x="3596" y="807"/>
                </a:lnTo>
                <a:lnTo>
                  <a:pt x="4313" y="639"/>
                </a:lnTo>
                <a:lnTo>
                  <a:pt x="3771" y="891"/>
                </a:lnTo>
                <a:close/>
                <a:moveTo>
                  <a:pt x="3598" y="589"/>
                </a:moveTo>
                <a:lnTo>
                  <a:pt x="3865" y="524"/>
                </a:lnTo>
                <a:lnTo>
                  <a:pt x="3865" y="525"/>
                </a:lnTo>
                <a:lnTo>
                  <a:pt x="3866" y="524"/>
                </a:lnTo>
                <a:lnTo>
                  <a:pt x="4076" y="474"/>
                </a:lnTo>
                <a:lnTo>
                  <a:pt x="4076" y="473"/>
                </a:lnTo>
                <a:lnTo>
                  <a:pt x="4077" y="474"/>
                </a:lnTo>
                <a:lnTo>
                  <a:pt x="4311" y="635"/>
                </a:lnTo>
                <a:lnTo>
                  <a:pt x="3598" y="589"/>
                </a:lnTo>
                <a:close/>
                <a:moveTo>
                  <a:pt x="3438" y="317"/>
                </a:moveTo>
                <a:lnTo>
                  <a:pt x="3563" y="258"/>
                </a:lnTo>
                <a:lnTo>
                  <a:pt x="3565" y="258"/>
                </a:lnTo>
                <a:lnTo>
                  <a:pt x="3565" y="257"/>
                </a:lnTo>
                <a:lnTo>
                  <a:pt x="3683" y="201"/>
                </a:lnTo>
                <a:lnTo>
                  <a:pt x="4070" y="469"/>
                </a:lnTo>
                <a:lnTo>
                  <a:pt x="3438" y="317"/>
                </a:lnTo>
                <a:close/>
                <a:moveTo>
                  <a:pt x="3209" y="95"/>
                </a:moveTo>
                <a:lnTo>
                  <a:pt x="3399" y="4"/>
                </a:lnTo>
                <a:lnTo>
                  <a:pt x="3678" y="197"/>
                </a:lnTo>
                <a:lnTo>
                  <a:pt x="3209" y="95"/>
                </a:lnTo>
                <a:close/>
                <a:moveTo>
                  <a:pt x="2886" y="244"/>
                </a:moveTo>
                <a:lnTo>
                  <a:pt x="2635" y="184"/>
                </a:lnTo>
                <a:lnTo>
                  <a:pt x="3389" y="5"/>
                </a:lnTo>
                <a:lnTo>
                  <a:pt x="2886" y="244"/>
                </a:lnTo>
                <a:close/>
                <a:moveTo>
                  <a:pt x="2798" y="358"/>
                </a:moveTo>
                <a:lnTo>
                  <a:pt x="2798" y="358"/>
                </a:lnTo>
                <a:lnTo>
                  <a:pt x="2136" y="194"/>
                </a:lnTo>
                <a:lnTo>
                  <a:pt x="2460" y="118"/>
                </a:lnTo>
                <a:lnTo>
                  <a:pt x="2996" y="343"/>
                </a:lnTo>
                <a:lnTo>
                  <a:pt x="2798" y="358"/>
                </a:lnTo>
                <a:close/>
                <a:moveTo>
                  <a:pt x="2789" y="359"/>
                </a:moveTo>
                <a:lnTo>
                  <a:pt x="2512" y="380"/>
                </a:lnTo>
                <a:lnTo>
                  <a:pt x="2125" y="197"/>
                </a:lnTo>
                <a:lnTo>
                  <a:pt x="2133" y="195"/>
                </a:lnTo>
                <a:lnTo>
                  <a:pt x="2132" y="197"/>
                </a:lnTo>
                <a:lnTo>
                  <a:pt x="2789" y="359"/>
                </a:lnTo>
                <a:close/>
                <a:moveTo>
                  <a:pt x="1895" y="477"/>
                </a:moveTo>
                <a:lnTo>
                  <a:pt x="1422" y="465"/>
                </a:lnTo>
                <a:lnTo>
                  <a:pt x="1422" y="466"/>
                </a:lnTo>
                <a:lnTo>
                  <a:pt x="1022" y="353"/>
                </a:lnTo>
                <a:lnTo>
                  <a:pt x="1204" y="311"/>
                </a:lnTo>
                <a:lnTo>
                  <a:pt x="1895" y="477"/>
                </a:lnTo>
                <a:close/>
                <a:moveTo>
                  <a:pt x="620" y="443"/>
                </a:moveTo>
                <a:lnTo>
                  <a:pt x="21" y="582"/>
                </a:lnTo>
                <a:lnTo>
                  <a:pt x="408" y="401"/>
                </a:lnTo>
                <a:lnTo>
                  <a:pt x="408" y="403"/>
                </a:lnTo>
                <a:lnTo>
                  <a:pt x="620" y="443"/>
                </a:lnTo>
                <a:close/>
                <a:moveTo>
                  <a:pt x="2258" y="867"/>
                </a:moveTo>
                <a:lnTo>
                  <a:pt x="2261" y="868"/>
                </a:lnTo>
                <a:lnTo>
                  <a:pt x="2262" y="866"/>
                </a:lnTo>
                <a:lnTo>
                  <a:pt x="2263" y="866"/>
                </a:lnTo>
                <a:lnTo>
                  <a:pt x="2582" y="1018"/>
                </a:lnTo>
                <a:lnTo>
                  <a:pt x="1847" y="963"/>
                </a:lnTo>
                <a:lnTo>
                  <a:pt x="2258" y="867"/>
                </a:lnTo>
                <a:close/>
                <a:moveTo>
                  <a:pt x="2960" y="1047"/>
                </a:moveTo>
                <a:lnTo>
                  <a:pt x="2960" y="1046"/>
                </a:lnTo>
                <a:lnTo>
                  <a:pt x="2959" y="1046"/>
                </a:lnTo>
                <a:lnTo>
                  <a:pt x="2622" y="888"/>
                </a:lnTo>
                <a:lnTo>
                  <a:pt x="3275" y="900"/>
                </a:lnTo>
                <a:lnTo>
                  <a:pt x="2961" y="1048"/>
                </a:lnTo>
                <a:lnTo>
                  <a:pt x="2960" y="1047"/>
                </a:lnTo>
                <a:close/>
                <a:moveTo>
                  <a:pt x="2886" y="247"/>
                </a:moveTo>
                <a:lnTo>
                  <a:pt x="2886" y="247"/>
                </a:lnTo>
                <a:lnTo>
                  <a:pt x="2886" y="247"/>
                </a:lnTo>
                <a:lnTo>
                  <a:pt x="3345" y="357"/>
                </a:lnTo>
                <a:lnTo>
                  <a:pt x="3201" y="425"/>
                </a:lnTo>
                <a:lnTo>
                  <a:pt x="3003" y="343"/>
                </a:lnTo>
                <a:lnTo>
                  <a:pt x="3003" y="342"/>
                </a:lnTo>
                <a:lnTo>
                  <a:pt x="3003" y="342"/>
                </a:lnTo>
                <a:lnTo>
                  <a:pt x="2629" y="185"/>
                </a:lnTo>
                <a:lnTo>
                  <a:pt x="2630" y="185"/>
                </a:lnTo>
                <a:lnTo>
                  <a:pt x="2630" y="186"/>
                </a:lnTo>
                <a:lnTo>
                  <a:pt x="2886" y="247"/>
                </a:lnTo>
                <a:close/>
                <a:moveTo>
                  <a:pt x="2120" y="198"/>
                </a:moveTo>
                <a:lnTo>
                  <a:pt x="2342" y="303"/>
                </a:lnTo>
                <a:lnTo>
                  <a:pt x="2127" y="354"/>
                </a:lnTo>
                <a:lnTo>
                  <a:pt x="1800" y="274"/>
                </a:lnTo>
                <a:lnTo>
                  <a:pt x="2120" y="198"/>
                </a:lnTo>
                <a:close/>
                <a:moveTo>
                  <a:pt x="1845" y="963"/>
                </a:moveTo>
                <a:lnTo>
                  <a:pt x="1845" y="964"/>
                </a:lnTo>
                <a:lnTo>
                  <a:pt x="1842" y="964"/>
                </a:lnTo>
                <a:lnTo>
                  <a:pt x="1845" y="963"/>
                </a:lnTo>
                <a:close/>
                <a:moveTo>
                  <a:pt x="1846" y="965"/>
                </a:moveTo>
                <a:lnTo>
                  <a:pt x="2589" y="1021"/>
                </a:lnTo>
                <a:lnTo>
                  <a:pt x="2590" y="1022"/>
                </a:lnTo>
                <a:lnTo>
                  <a:pt x="2591" y="1021"/>
                </a:lnTo>
                <a:lnTo>
                  <a:pt x="2945" y="1048"/>
                </a:lnTo>
                <a:lnTo>
                  <a:pt x="2438" y="1093"/>
                </a:lnTo>
                <a:lnTo>
                  <a:pt x="2438" y="1094"/>
                </a:lnTo>
                <a:lnTo>
                  <a:pt x="1855" y="966"/>
                </a:lnTo>
                <a:lnTo>
                  <a:pt x="1855" y="969"/>
                </a:lnTo>
                <a:lnTo>
                  <a:pt x="2722" y="1160"/>
                </a:lnTo>
                <a:lnTo>
                  <a:pt x="2492" y="1268"/>
                </a:lnTo>
                <a:lnTo>
                  <a:pt x="1846" y="965"/>
                </a:lnTo>
                <a:close/>
                <a:moveTo>
                  <a:pt x="2727" y="1158"/>
                </a:moveTo>
                <a:lnTo>
                  <a:pt x="2444" y="1095"/>
                </a:lnTo>
                <a:lnTo>
                  <a:pt x="2956" y="1050"/>
                </a:lnTo>
                <a:lnTo>
                  <a:pt x="2727" y="1158"/>
                </a:lnTo>
                <a:close/>
                <a:moveTo>
                  <a:pt x="3151" y="961"/>
                </a:moveTo>
                <a:lnTo>
                  <a:pt x="3151" y="962"/>
                </a:lnTo>
                <a:lnTo>
                  <a:pt x="3763" y="895"/>
                </a:lnTo>
                <a:lnTo>
                  <a:pt x="3196" y="1158"/>
                </a:lnTo>
                <a:lnTo>
                  <a:pt x="2964" y="1049"/>
                </a:lnTo>
                <a:lnTo>
                  <a:pt x="3151" y="961"/>
                </a:lnTo>
                <a:close/>
              </a:path>
            </a:pathLst>
          </a:custGeom>
          <a:gradFill flip="none" rotWithShape="1">
            <a:gsLst>
              <a:gs pos="0">
                <a:schemeClr val="bg1">
                  <a:lumMod val="75000"/>
                </a:schemeClr>
              </a:gs>
              <a:gs pos="100000">
                <a:schemeClr val="bg1">
                  <a:alpha val="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hasCustomPrompt="1"/>
          </p:nvPr>
        </p:nvSpPr>
        <p:spPr>
          <a:xfrm>
            <a:off x="1827569" y="2334286"/>
            <a:ext cx="8579740" cy="664797"/>
          </a:xfrm>
        </p:spPr>
        <p:txBody>
          <a:bodyPr wrap="square" rIns="0" anchor="b" anchorCtr="0">
            <a:spAutoFit/>
          </a:bodyPr>
          <a:lstStyle>
            <a:lvl1pPr algn="l">
              <a:lnSpc>
                <a:spcPct val="90000"/>
              </a:lnSpc>
              <a:defRPr sz="4800" b="0" cap="all" spc="0" baseline="0">
                <a:solidFill>
                  <a:schemeClr val="accent1"/>
                </a:solidFill>
              </a:defRPr>
            </a:lvl1pPr>
          </a:lstStyle>
          <a:p>
            <a:r>
              <a:rPr lang="en-US" dirty="0"/>
              <a:t>Title Here</a:t>
            </a:r>
          </a:p>
        </p:txBody>
      </p:sp>
      <p:sp>
        <p:nvSpPr>
          <p:cNvPr id="4" name="Text Placeholder 16"/>
          <p:cNvSpPr>
            <a:spLocks noGrp="1"/>
          </p:cNvSpPr>
          <p:nvPr>
            <p:ph type="body" sz="quarter" idx="12" hasCustomPrompt="1"/>
          </p:nvPr>
        </p:nvSpPr>
        <p:spPr>
          <a:xfrm>
            <a:off x="1827568" y="3664214"/>
            <a:ext cx="8579741" cy="1751331"/>
          </a:xfrm>
        </p:spPr>
        <p:txBody>
          <a:bodyPr rIns="0">
            <a:noAutofit/>
          </a:bodyPr>
          <a:lstStyle>
            <a:lvl1pPr marL="0" indent="0" algn="l">
              <a:lnSpc>
                <a:spcPct val="90000"/>
              </a:lnSpc>
              <a:spcBef>
                <a:spcPts val="0"/>
              </a:spcBef>
              <a:spcAft>
                <a:spcPts val="1200"/>
              </a:spcAft>
              <a:buNone/>
              <a:defRPr sz="2400" b="0" baseline="0">
                <a:solidFill>
                  <a:schemeClr val="tx2"/>
                </a:solidFill>
                <a:latin typeface="+mn-lt"/>
                <a:ea typeface="Roboto" panose="02000000000000000000" pitchFamily="2" charset="0"/>
              </a:defRPr>
            </a:lvl1pPr>
          </a:lstStyle>
          <a:p>
            <a:pPr lvl="0"/>
            <a:r>
              <a:rPr lang="en-US" dirty="0"/>
              <a:t>Short statement here</a:t>
            </a:r>
            <a:endParaRPr lang="th-TH" dirty="0"/>
          </a:p>
        </p:txBody>
      </p:sp>
      <p:cxnSp>
        <p:nvCxnSpPr>
          <p:cNvPr id="6" name="Straight Connector 5"/>
          <p:cNvCxnSpPr/>
          <p:nvPr userDrawn="1"/>
        </p:nvCxnSpPr>
        <p:spPr>
          <a:xfrm>
            <a:off x="1857064" y="3326443"/>
            <a:ext cx="1861210"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38929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op image, 3-column content">
    <p:spTree>
      <p:nvGrpSpPr>
        <p:cNvPr id="1" name=""/>
        <p:cNvGrpSpPr/>
        <p:nvPr/>
      </p:nvGrpSpPr>
      <p:grpSpPr>
        <a:xfrm>
          <a:off x="0" y="0"/>
          <a:ext cx="0" cy="0"/>
          <a:chOff x="0" y="0"/>
          <a:chExt cx="0" cy="0"/>
        </a:xfrm>
      </p:grpSpPr>
      <p:sp>
        <p:nvSpPr>
          <p:cNvPr id="9" name="Picture Placeholder 5"/>
          <p:cNvSpPr>
            <a:spLocks noGrp="1"/>
          </p:cNvSpPr>
          <p:nvPr>
            <p:ph type="pic" sz="quarter" idx="10" hasCustomPrompt="1"/>
          </p:nvPr>
        </p:nvSpPr>
        <p:spPr>
          <a:xfrm>
            <a:off x="0" y="1"/>
            <a:ext cx="12192001" cy="2514600"/>
          </a:xfrm>
          <a:solidFill>
            <a:schemeClr val="bg1">
              <a:lumMod val="95000"/>
            </a:schemeClr>
          </a:solidFill>
          <a:ln>
            <a:noFill/>
          </a:ln>
        </p:spPr>
        <p:txBody>
          <a:bodyPr tIns="1554480" rIns="0">
            <a:normAutofit/>
          </a:bodyPr>
          <a:lstStyle>
            <a:lvl1pPr marL="0" indent="0" algn="ctr" defTabSz="914400" rtl="0" eaLnBrk="1" latinLnBrk="0" hangingPunct="1">
              <a:lnSpc>
                <a:spcPct val="90000"/>
              </a:lnSpc>
              <a:spcBef>
                <a:spcPts val="1000"/>
              </a:spcBef>
              <a:buFont typeface="Arial" panose="020B0604020202020204" pitchFamily="34" charset="0"/>
              <a:buNone/>
              <a:defRPr lang="th-TH" sz="1800" i="0" kern="1200" baseline="0" dirty="0">
                <a:solidFill>
                  <a:schemeClr val="bg1">
                    <a:lumMod val="50000"/>
                  </a:schemeClr>
                </a:solidFill>
                <a:latin typeface="+mn-lt"/>
                <a:ea typeface="+mn-ea"/>
                <a:cs typeface="+mn-cs"/>
              </a:defRPr>
            </a:lvl1pPr>
          </a:lstStyle>
          <a:p>
            <a:r>
              <a:rPr lang="en-GB" dirty="0"/>
              <a:t>Add image here</a:t>
            </a:r>
          </a:p>
        </p:txBody>
      </p:sp>
      <p:sp>
        <p:nvSpPr>
          <p:cNvPr id="2" name="Title 1"/>
          <p:cNvSpPr>
            <a:spLocks noGrp="1"/>
          </p:cNvSpPr>
          <p:nvPr>
            <p:ph type="title" hasCustomPrompt="1"/>
          </p:nvPr>
        </p:nvSpPr>
        <p:spPr>
          <a:xfrm>
            <a:off x="462717" y="3085083"/>
            <a:ext cx="3474720" cy="2244002"/>
          </a:xfrm>
        </p:spPr>
        <p:txBody>
          <a:bodyPr wrap="square" rIns="0" anchor="t" anchorCtr="0">
            <a:noAutofit/>
          </a:bodyPr>
          <a:lstStyle>
            <a:lvl1pPr algn="l">
              <a:lnSpc>
                <a:spcPct val="90000"/>
              </a:lnSpc>
              <a:defRPr sz="3600" b="0" spc="0" baseline="0">
                <a:solidFill>
                  <a:schemeClr val="accent1"/>
                </a:solidFill>
              </a:defRPr>
            </a:lvl1pPr>
          </a:lstStyle>
          <a:p>
            <a:r>
              <a:rPr lang="en-US" dirty="0"/>
              <a:t>Title Here</a:t>
            </a:r>
          </a:p>
        </p:txBody>
      </p:sp>
      <p:sp>
        <p:nvSpPr>
          <p:cNvPr id="4" name="Text Placeholder 16"/>
          <p:cNvSpPr>
            <a:spLocks noGrp="1"/>
          </p:cNvSpPr>
          <p:nvPr>
            <p:ph type="body" sz="quarter" idx="12" hasCustomPrompt="1"/>
          </p:nvPr>
        </p:nvSpPr>
        <p:spPr>
          <a:xfrm>
            <a:off x="4368374" y="3228477"/>
            <a:ext cx="3474720" cy="2949900"/>
          </a:xfrm>
        </p:spPr>
        <p:txBody>
          <a:bodyPr rIns="0">
            <a:noAutofit/>
          </a:bodyPr>
          <a:lstStyle>
            <a:lvl1pPr marL="0" indent="0" algn="l">
              <a:lnSpc>
                <a:spcPct val="90000"/>
              </a:lnSpc>
              <a:spcBef>
                <a:spcPts val="600"/>
              </a:spcBef>
              <a:spcAft>
                <a:spcPts val="1200"/>
              </a:spcAft>
              <a:buNone/>
              <a:defRPr sz="1800" b="0" baseline="0">
                <a:solidFill>
                  <a:schemeClr val="tx2"/>
                </a:solidFill>
                <a:latin typeface="+mn-lt"/>
                <a:ea typeface="Roboto" panose="02000000000000000000" pitchFamily="2" charset="0"/>
              </a:defRPr>
            </a:lvl1pPr>
          </a:lstStyle>
          <a:p>
            <a:pPr lvl="0"/>
            <a:r>
              <a:rPr lang="en-US" dirty="0"/>
              <a:t>Short statement here</a:t>
            </a:r>
            <a:endParaRPr lang="th-TH" dirty="0"/>
          </a:p>
        </p:txBody>
      </p:sp>
      <p:sp>
        <p:nvSpPr>
          <p:cNvPr id="13" name="Text Placeholder 12"/>
          <p:cNvSpPr>
            <a:spLocks noGrp="1"/>
          </p:cNvSpPr>
          <p:nvPr>
            <p:ph type="body" sz="quarter" idx="14" hasCustomPrompt="1"/>
          </p:nvPr>
        </p:nvSpPr>
        <p:spPr>
          <a:xfrm>
            <a:off x="8274050" y="3227942"/>
            <a:ext cx="3475038" cy="2950608"/>
          </a:xfrm>
        </p:spPr>
        <p:txBody>
          <a:bodyPr>
            <a:noAutofit/>
          </a:bodyPr>
          <a:lstStyle>
            <a:lvl1pPr marL="0" indent="0">
              <a:spcBef>
                <a:spcPts val="600"/>
              </a:spcBef>
              <a:buNone/>
              <a:defRPr sz="1800">
                <a:solidFill>
                  <a:schemeClr val="tx2"/>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dirty="0"/>
              <a:t>Short statement here</a:t>
            </a:r>
          </a:p>
        </p:txBody>
      </p:sp>
      <p:cxnSp>
        <p:nvCxnSpPr>
          <p:cNvPr id="6" name="Straight Connector 5"/>
          <p:cNvCxnSpPr/>
          <p:nvPr userDrawn="1"/>
        </p:nvCxnSpPr>
        <p:spPr>
          <a:xfrm>
            <a:off x="462717" y="5489540"/>
            <a:ext cx="1861210"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739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0CC4C-1668-A24A-9F3F-A4C04E029A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B29025-BBC9-104A-B3A3-2DC93491FB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28C55C-83E4-7B41-A940-88B46EFC22AF}"/>
              </a:ext>
            </a:extLst>
          </p:cNvPr>
          <p:cNvSpPr>
            <a:spLocks noGrp="1"/>
          </p:cNvSpPr>
          <p:nvPr>
            <p:ph type="dt" sz="half" idx="10"/>
          </p:nvPr>
        </p:nvSpPr>
        <p:spPr/>
        <p:txBody>
          <a:bodyPr/>
          <a:lstStyle/>
          <a:p>
            <a:fld id="{29F23FDE-2230-E04E-B092-C1E9C570A9EB}" type="datetimeFigureOut">
              <a:rPr lang="en-US" smtClean="0"/>
              <a:t>12/20/19</a:t>
            </a:fld>
            <a:endParaRPr lang="en-US"/>
          </a:p>
        </p:txBody>
      </p:sp>
      <p:sp>
        <p:nvSpPr>
          <p:cNvPr id="5" name="Footer Placeholder 4">
            <a:extLst>
              <a:ext uri="{FF2B5EF4-FFF2-40B4-BE49-F238E27FC236}">
                <a16:creationId xmlns:a16="http://schemas.microsoft.com/office/drawing/2014/main" id="{FD1CC2B4-9118-2F49-9167-1A4321B1E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0002B-39C6-4E4A-8B2A-5BACE579B7EA}"/>
              </a:ext>
            </a:extLst>
          </p:cNvPr>
          <p:cNvSpPr>
            <a:spLocks noGrp="1"/>
          </p:cNvSpPr>
          <p:nvPr>
            <p:ph type="sldNum" sz="quarter" idx="12"/>
          </p:nvPr>
        </p:nvSpPr>
        <p:spPr/>
        <p:txBody>
          <a:bodyPr/>
          <a:lstStyle/>
          <a:p>
            <a:fld id="{03BF1454-568F-CA48-A822-4745474EE8E0}" type="slidenum">
              <a:rPr lang="en-US" smtClean="0"/>
              <a:t>‹#›</a:t>
            </a:fld>
            <a:endParaRPr lang="en-US"/>
          </a:p>
        </p:txBody>
      </p:sp>
    </p:spTree>
    <p:extLst>
      <p:ext uri="{BB962C8B-B14F-4D97-AF65-F5344CB8AC3E}">
        <p14:creationId xmlns:p14="http://schemas.microsoft.com/office/powerpoint/2010/main" val="31567597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ottom image, 3-column content">
    <p:spTree>
      <p:nvGrpSpPr>
        <p:cNvPr id="1" name=""/>
        <p:cNvGrpSpPr/>
        <p:nvPr/>
      </p:nvGrpSpPr>
      <p:grpSpPr>
        <a:xfrm>
          <a:off x="0" y="0"/>
          <a:ext cx="0" cy="0"/>
          <a:chOff x="0" y="0"/>
          <a:chExt cx="0" cy="0"/>
        </a:xfrm>
      </p:grpSpPr>
      <p:sp>
        <p:nvSpPr>
          <p:cNvPr id="9" name="Picture Placeholder 5"/>
          <p:cNvSpPr>
            <a:spLocks noGrp="1"/>
          </p:cNvSpPr>
          <p:nvPr>
            <p:ph type="pic" sz="quarter" idx="10" hasCustomPrompt="1"/>
          </p:nvPr>
        </p:nvSpPr>
        <p:spPr>
          <a:xfrm>
            <a:off x="0" y="4343400"/>
            <a:ext cx="12192001" cy="2514600"/>
          </a:xfrm>
          <a:solidFill>
            <a:schemeClr val="bg1">
              <a:lumMod val="95000"/>
            </a:schemeClr>
          </a:solidFill>
          <a:ln>
            <a:noFill/>
          </a:ln>
        </p:spPr>
        <p:txBody>
          <a:bodyPr tIns="1554480" rIns="0">
            <a:normAutofit/>
          </a:bodyPr>
          <a:lstStyle>
            <a:lvl1pPr marL="0" indent="0" algn="ctr" defTabSz="914400" rtl="0" eaLnBrk="1" latinLnBrk="0" hangingPunct="1">
              <a:lnSpc>
                <a:spcPct val="90000"/>
              </a:lnSpc>
              <a:spcBef>
                <a:spcPts val="1000"/>
              </a:spcBef>
              <a:buFont typeface="Arial" panose="020B0604020202020204" pitchFamily="34" charset="0"/>
              <a:buNone/>
              <a:defRPr lang="th-TH" sz="1800" i="0" kern="1200" baseline="0" dirty="0">
                <a:solidFill>
                  <a:schemeClr val="bg1">
                    <a:lumMod val="50000"/>
                  </a:schemeClr>
                </a:solidFill>
                <a:latin typeface="+mn-lt"/>
                <a:ea typeface="+mn-ea"/>
                <a:cs typeface="+mn-cs"/>
              </a:defRPr>
            </a:lvl1pPr>
          </a:lstStyle>
          <a:p>
            <a:r>
              <a:rPr lang="en-GB" dirty="0"/>
              <a:t>Add image here</a:t>
            </a:r>
          </a:p>
        </p:txBody>
      </p:sp>
      <p:sp>
        <p:nvSpPr>
          <p:cNvPr id="3" name="Rectangle 2"/>
          <p:cNvSpPr/>
          <p:nvPr userDrawn="1"/>
        </p:nvSpPr>
        <p:spPr>
          <a:xfrm>
            <a:off x="422900" y="1025611"/>
            <a:ext cx="2063578" cy="296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365760"/>
            <a:ext cx="3474720" cy="2574085"/>
          </a:xfrm>
        </p:spPr>
        <p:txBody>
          <a:bodyPr wrap="square" rIns="0" anchor="t" anchorCtr="0">
            <a:noAutofit/>
          </a:bodyPr>
          <a:lstStyle>
            <a:lvl1pPr algn="l">
              <a:lnSpc>
                <a:spcPct val="100000"/>
              </a:lnSpc>
              <a:defRPr sz="3600" b="0" spc="0" baseline="0">
                <a:solidFill>
                  <a:schemeClr val="accent1"/>
                </a:solidFill>
              </a:defRPr>
            </a:lvl1pPr>
          </a:lstStyle>
          <a:p>
            <a:r>
              <a:rPr lang="en-US" dirty="0"/>
              <a:t>Title Here</a:t>
            </a:r>
          </a:p>
        </p:txBody>
      </p:sp>
      <p:sp>
        <p:nvSpPr>
          <p:cNvPr id="4" name="Text Placeholder 16"/>
          <p:cNvSpPr>
            <a:spLocks noGrp="1"/>
          </p:cNvSpPr>
          <p:nvPr>
            <p:ph type="body" sz="quarter" idx="12" hasCustomPrompt="1"/>
          </p:nvPr>
        </p:nvSpPr>
        <p:spPr>
          <a:xfrm>
            <a:off x="4368374" y="550799"/>
            <a:ext cx="3474720" cy="2908256"/>
          </a:xfrm>
        </p:spPr>
        <p:txBody>
          <a:bodyPr rIns="0">
            <a:noAutofit/>
          </a:bodyPr>
          <a:lstStyle>
            <a:lvl1pPr marL="0" indent="0" algn="l">
              <a:lnSpc>
                <a:spcPct val="90000"/>
              </a:lnSpc>
              <a:spcBef>
                <a:spcPts val="600"/>
              </a:spcBef>
              <a:spcAft>
                <a:spcPts val="1200"/>
              </a:spcAft>
              <a:buNone/>
              <a:defRPr sz="1800" b="0" baseline="0">
                <a:solidFill>
                  <a:schemeClr val="tx2"/>
                </a:solidFill>
                <a:latin typeface="+mn-lt"/>
                <a:ea typeface="Roboto" panose="02000000000000000000" pitchFamily="2" charset="0"/>
              </a:defRPr>
            </a:lvl1pPr>
          </a:lstStyle>
          <a:p>
            <a:pPr lvl="0"/>
            <a:r>
              <a:rPr lang="en-US" dirty="0"/>
              <a:t>Short statement here</a:t>
            </a:r>
            <a:endParaRPr lang="th-TH" dirty="0"/>
          </a:p>
        </p:txBody>
      </p:sp>
      <p:sp>
        <p:nvSpPr>
          <p:cNvPr id="13" name="Text Placeholder 12"/>
          <p:cNvSpPr>
            <a:spLocks noGrp="1"/>
          </p:cNvSpPr>
          <p:nvPr>
            <p:ph type="body" sz="quarter" idx="14" hasCustomPrompt="1"/>
          </p:nvPr>
        </p:nvSpPr>
        <p:spPr>
          <a:xfrm>
            <a:off x="8274050" y="550843"/>
            <a:ext cx="3475038" cy="2908954"/>
          </a:xfrm>
        </p:spPr>
        <p:txBody>
          <a:bodyPr>
            <a:noAutofit/>
          </a:bodyPr>
          <a:lstStyle>
            <a:lvl1pPr marL="0" indent="0">
              <a:spcBef>
                <a:spcPts val="600"/>
              </a:spcBef>
              <a:buNone/>
              <a:defRPr sz="1800">
                <a:solidFill>
                  <a:schemeClr val="tx2"/>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dirty="0"/>
              <a:t>Short statement here</a:t>
            </a:r>
          </a:p>
        </p:txBody>
      </p:sp>
      <p:cxnSp>
        <p:nvCxnSpPr>
          <p:cNvPr id="7" name="Straight Connector 6"/>
          <p:cNvCxnSpPr/>
          <p:nvPr userDrawn="1"/>
        </p:nvCxnSpPr>
        <p:spPr>
          <a:xfrm>
            <a:off x="462717" y="3159294"/>
            <a:ext cx="1861210"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6321498"/>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ight image, 2-column content left">
    <p:spTree>
      <p:nvGrpSpPr>
        <p:cNvPr id="1" name=""/>
        <p:cNvGrpSpPr/>
        <p:nvPr/>
      </p:nvGrpSpPr>
      <p:grpSpPr>
        <a:xfrm>
          <a:off x="0" y="0"/>
          <a:ext cx="0" cy="0"/>
          <a:chOff x="0" y="0"/>
          <a:chExt cx="0" cy="0"/>
        </a:xfrm>
      </p:grpSpPr>
      <p:sp>
        <p:nvSpPr>
          <p:cNvPr id="9" name="Picture Placeholder 5"/>
          <p:cNvSpPr>
            <a:spLocks noGrp="1"/>
          </p:cNvSpPr>
          <p:nvPr>
            <p:ph type="pic" sz="quarter" idx="10" hasCustomPrompt="1"/>
          </p:nvPr>
        </p:nvSpPr>
        <p:spPr>
          <a:xfrm>
            <a:off x="8274031" y="0"/>
            <a:ext cx="3917970" cy="6858000"/>
          </a:xfrm>
          <a:solidFill>
            <a:schemeClr val="bg1">
              <a:lumMod val="95000"/>
            </a:schemeClr>
          </a:solidFill>
          <a:ln>
            <a:noFill/>
          </a:ln>
        </p:spPr>
        <p:txBody>
          <a:bodyPr tIns="2743200" rIns="0">
            <a:normAutofit/>
          </a:bodyPr>
          <a:lstStyle>
            <a:lvl1pPr marL="0" indent="0" algn="ctr" defTabSz="914400" rtl="0" eaLnBrk="1" latinLnBrk="0" hangingPunct="1">
              <a:lnSpc>
                <a:spcPct val="90000"/>
              </a:lnSpc>
              <a:spcBef>
                <a:spcPts val="1000"/>
              </a:spcBef>
              <a:buFont typeface="Arial" panose="020B0604020202020204" pitchFamily="34" charset="0"/>
              <a:buNone/>
              <a:defRPr lang="th-TH" sz="1800" i="0" kern="1200" baseline="0" dirty="0">
                <a:solidFill>
                  <a:schemeClr val="bg1">
                    <a:lumMod val="50000"/>
                  </a:schemeClr>
                </a:solidFill>
                <a:latin typeface="+mn-lt"/>
                <a:ea typeface="+mn-ea"/>
                <a:cs typeface="+mn-cs"/>
              </a:defRPr>
            </a:lvl1pPr>
          </a:lstStyle>
          <a:p>
            <a:r>
              <a:rPr lang="en-GB" dirty="0"/>
              <a:t>Add image here</a:t>
            </a:r>
          </a:p>
        </p:txBody>
      </p:sp>
      <p:sp>
        <p:nvSpPr>
          <p:cNvPr id="8" name="Text Placeholder 16"/>
          <p:cNvSpPr>
            <a:spLocks noGrp="1"/>
          </p:cNvSpPr>
          <p:nvPr>
            <p:ph type="body" sz="quarter" idx="12" hasCustomPrompt="1"/>
          </p:nvPr>
        </p:nvSpPr>
        <p:spPr>
          <a:xfrm>
            <a:off x="462717" y="2620312"/>
            <a:ext cx="3474720" cy="3558065"/>
          </a:xfrm>
        </p:spPr>
        <p:txBody>
          <a:bodyPr rIns="0">
            <a:noAutofit/>
          </a:bodyPr>
          <a:lstStyle>
            <a:lvl1pPr marL="0" indent="0" algn="l">
              <a:lnSpc>
                <a:spcPct val="90000"/>
              </a:lnSpc>
              <a:spcBef>
                <a:spcPts val="600"/>
              </a:spcBef>
              <a:spcAft>
                <a:spcPts val="1200"/>
              </a:spcAft>
              <a:buNone/>
              <a:defRPr sz="1400" b="0" baseline="0">
                <a:solidFill>
                  <a:schemeClr val="tx2"/>
                </a:solidFill>
                <a:latin typeface="+mn-lt"/>
                <a:ea typeface="Roboto" panose="02000000000000000000" pitchFamily="2" charset="0"/>
              </a:defRPr>
            </a:lvl1pPr>
          </a:lstStyle>
          <a:p>
            <a:pPr lvl="0"/>
            <a:r>
              <a:rPr lang="en-US" dirty="0"/>
              <a:t>Slide details or supporting points</a:t>
            </a:r>
            <a:endParaRPr lang="th-TH" dirty="0"/>
          </a:p>
        </p:txBody>
      </p:sp>
      <p:sp>
        <p:nvSpPr>
          <p:cNvPr id="10" name="Text Placeholder 12"/>
          <p:cNvSpPr>
            <a:spLocks noGrp="1"/>
          </p:cNvSpPr>
          <p:nvPr>
            <p:ph type="body" sz="quarter" idx="14" hasCustomPrompt="1"/>
          </p:nvPr>
        </p:nvSpPr>
        <p:spPr>
          <a:xfrm>
            <a:off x="4368393" y="2619633"/>
            <a:ext cx="3475038" cy="3558918"/>
          </a:xfrm>
        </p:spPr>
        <p:txBody>
          <a:bodyPr>
            <a:noAutofit/>
          </a:bodyPr>
          <a:lstStyle>
            <a:lvl1pPr marL="0" indent="0">
              <a:spcBef>
                <a:spcPts val="600"/>
              </a:spcBef>
              <a:spcAft>
                <a:spcPts val="1200"/>
              </a:spcAft>
              <a:buNone/>
              <a:defRPr sz="1400">
                <a:solidFill>
                  <a:schemeClr val="tx2"/>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dirty="0"/>
              <a:t>Slide details or supporting points</a:t>
            </a:r>
            <a:endParaRPr lang="th-TH" dirty="0"/>
          </a:p>
        </p:txBody>
      </p:sp>
      <p:sp>
        <p:nvSpPr>
          <p:cNvPr id="14" name="Text Placeholder 16"/>
          <p:cNvSpPr>
            <a:spLocks noGrp="1"/>
          </p:cNvSpPr>
          <p:nvPr>
            <p:ph type="body" sz="quarter" idx="15" hasCustomPrompt="1"/>
          </p:nvPr>
        </p:nvSpPr>
        <p:spPr>
          <a:xfrm>
            <a:off x="462717" y="1532918"/>
            <a:ext cx="7375197" cy="869820"/>
          </a:xfrm>
        </p:spPr>
        <p:txBody>
          <a:bodyPr rIns="0">
            <a:noAutofit/>
          </a:bodyPr>
          <a:lstStyle>
            <a:lvl1pPr marL="0" indent="0" algn="l">
              <a:lnSpc>
                <a:spcPct val="90000"/>
              </a:lnSpc>
              <a:spcBef>
                <a:spcPts val="600"/>
              </a:spcBef>
              <a:spcAft>
                <a:spcPts val="1200"/>
              </a:spcAft>
              <a:buNone/>
              <a:defRPr sz="2000" b="0" baseline="0">
                <a:solidFill>
                  <a:schemeClr val="tx2"/>
                </a:solidFill>
                <a:latin typeface="+mn-lt"/>
                <a:ea typeface="Roboto" panose="02000000000000000000" pitchFamily="2" charset="0"/>
              </a:defRPr>
            </a:lvl1pPr>
          </a:lstStyle>
          <a:p>
            <a:pPr lvl="0"/>
            <a:r>
              <a:rPr lang="en-US" dirty="0"/>
              <a:t>Slide introduction statement here</a:t>
            </a:r>
            <a:endParaRPr lang="th-TH" dirty="0"/>
          </a:p>
        </p:txBody>
      </p:sp>
      <p:sp>
        <p:nvSpPr>
          <p:cNvPr id="2" name="Title 1"/>
          <p:cNvSpPr>
            <a:spLocks noGrp="1"/>
          </p:cNvSpPr>
          <p:nvPr>
            <p:ph type="title"/>
          </p:nvPr>
        </p:nvSpPr>
        <p:spPr>
          <a:xfrm>
            <a:off x="457200" y="435866"/>
            <a:ext cx="7380714" cy="498598"/>
          </a:xfrm>
        </p:spPr>
        <p:txBody>
          <a:bodyPr>
            <a:spAutoFit/>
          </a:bodyPr>
          <a:lstStyle/>
          <a:p>
            <a:r>
              <a:rPr lang="en-US"/>
              <a:t>Click to edit Master title style</a:t>
            </a:r>
            <a:endParaRPr lang="en-US" dirty="0"/>
          </a:p>
        </p:txBody>
      </p:sp>
    </p:spTree>
    <p:extLst>
      <p:ext uri="{BB962C8B-B14F-4D97-AF65-F5344CB8AC3E}">
        <p14:creationId xmlns:p14="http://schemas.microsoft.com/office/powerpoint/2010/main" val="29056153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ight image, one-column content right">
    <p:spTree>
      <p:nvGrpSpPr>
        <p:cNvPr id="1" name=""/>
        <p:cNvGrpSpPr/>
        <p:nvPr/>
      </p:nvGrpSpPr>
      <p:grpSpPr>
        <a:xfrm>
          <a:off x="0" y="0"/>
          <a:ext cx="0" cy="0"/>
          <a:chOff x="0" y="0"/>
          <a:chExt cx="0" cy="0"/>
        </a:xfrm>
      </p:grpSpPr>
      <p:sp>
        <p:nvSpPr>
          <p:cNvPr id="10" name="Picture Placeholder 5"/>
          <p:cNvSpPr>
            <a:spLocks noGrp="1"/>
          </p:cNvSpPr>
          <p:nvPr>
            <p:ph type="pic" sz="quarter" idx="14" hasCustomPrompt="1"/>
          </p:nvPr>
        </p:nvSpPr>
        <p:spPr>
          <a:xfrm>
            <a:off x="8274030" y="0"/>
            <a:ext cx="3917970" cy="6858000"/>
          </a:xfrm>
          <a:solidFill>
            <a:schemeClr val="bg1">
              <a:lumMod val="95000"/>
            </a:schemeClr>
          </a:solidFill>
          <a:ln>
            <a:noFill/>
          </a:ln>
        </p:spPr>
        <p:txBody>
          <a:bodyPr tIns="2743200" rIns="0">
            <a:normAutofit/>
          </a:bodyPr>
          <a:lstStyle>
            <a:lvl1pPr marL="0" indent="0" algn="ctr" defTabSz="914400" rtl="0" eaLnBrk="1" latinLnBrk="0" hangingPunct="1">
              <a:lnSpc>
                <a:spcPct val="90000"/>
              </a:lnSpc>
              <a:spcBef>
                <a:spcPts val="1000"/>
              </a:spcBef>
              <a:buFont typeface="Arial" panose="020B0604020202020204" pitchFamily="34" charset="0"/>
              <a:buNone/>
              <a:defRPr lang="th-TH" sz="1800" i="0" kern="1200" baseline="0" dirty="0">
                <a:solidFill>
                  <a:schemeClr val="bg1">
                    <a:lumMod val="50000"/>
                  </a:schemeClr>
                </a:solidFill>
                <a:latin typeface="+mn-lt"/>
                <a:ea typeface="+mn-ea"/>
                <a:cs typeface="+mn-cs"/>
              </a:defRPr>
            </a:lvl1pPr>
          </a:lstStyle>
          <a:p>
            <a:r>
              <a:rPr lang="en-GB" dirty="0"/>
              <a:t>Add image here</a:t>
            </a:r>
          </a:p>
        </p:txBody>
      </p:sp>
      <p:sp>
        <p:nvSpPr>
          <p:cNvPr id="3" name="Text Placeholder 2"/>
          <p:cNvSpPr>
            <a:spLocks noGrp="1"/>
          </p:cNvSpPr>
          <p:nvPr>
            <p:ph type="body" sz="quarter" idx="15"/>
          </p:nvPr>
        </p:nvSpPr>
        <p:spPr>
          <a:xfrm>
            <a:off x="457200" y="1550988"/>
            <a:ext cx="7351713" cy="46863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57200" y="435866"/>
            <a:ext cx="7351713" cy="498598"/>
          </a:xfrm>
        </p:spPr>
        <p:txBody>
          <a:bodyPr/>
          <a:lstStyle/>
          <a:p>
            <a:r>
              <a:rPr lang="en-US"/>
              <a:t>Click to edit Master title style</a:t>
            </a:r>
            <a:endParaRPr lang="en-US" dirty="0"/>
          </a:p>
        </p:txBody>
      </p:sp>
    </p:spTree>
    <p:extLst>
      <p:ext uri="{BB962C8B-B14F-4D97-AF65-F5344CB8AC3E}">
        <p14:creationId xmlns:p14="http://schemas.microsoft.com/office/powerpoint/2010/main" val="1181474073"/>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eft image, 2-column content right">
    <p:spTree>
      <p:nvGrpSpPr>
        <p:cNvPr id="1" name=""/>
        <p:cNvGrpSpPr/>
        <p:nvPr/>
      </p:nvGrpSpPr>
      <p:grpSpPr>
        <a:xfrm>
          <a:off x="0" y="0"/>
          <a:ext cx="0" cy="0"/>
          <a:chOff x="0" y="0"/>
          <a:chExt cx="0" cy="0"/>
        </a:xfrm>
      </p:grpSpPr>
      <p:sp>
        <p:nvSpPr>
          <p:cNvPr id="9" name="Picture Placeholder 5"/>
          <p:cNvSpPr>
            <a:spLocks noGrp="1"/>
          </p:cNvSpPr>
          <p:nvPr>
            <p:ph type="pic" sz="quarter" idx="10" hasCustomPrompt="1"/>
          </p:nvPr>
        </p:nvSpPr>
        <p:spPr>
          <a:xfrm>
            <a:off x="0" y="0"/>
            <a:ext cx="3917970" cy="6858000"/>
          </a:xfrm>
          <a:solidFill>
            <a:schemeClr val="bg1">
              <a:lumMod val="95000"/>
            </a:schemeClr>
          </a:solidFill>
          <a:ln>
            <a:noFill/>
          </a:ln>
        </p:spPr>
        <p:txBody>
          <a:bodyPr tIns="2743200" rIns="0">
            <a:normAutofit/>
          </a:bodyPr>
          <a:lstStyle>
            <a:lvl1pPr marL="0" indent="0" algn="ctr" defTabSz="914400" rtl="0" eaLnBrk="1" latinLnBrk="0" hangingPunct="1">
              <a:lnSpc>
                <a:spcPct val="90000"/>
              </a:lnSpc>
              <a:spcBef>
                <a:spcPts val="1000"/>
              </a:spcBef>
              <a:buFont typeface="Arial" panose="020B0604020202020204" pitchFamily="34" charset="0"/>
              <a:buNone/>
              <a:defRPr lang="th-TH" sz="1800" i="0" kern="1200" baseline="0" dirty="0">
                <a:solidFill>
                  <a:schemeClr val="bg1">
                    <a:lumMod val="50000"/>
                  </a:schemeClr>
                </a:solidFill>
                <a:latin typeface="+mn-lt"/>
                <a:ea typeface="+mn-ea"/>
                <a:cs typeface="+mn-cs"/>
              </a:defRPr>
            </a:lvl1pPr>
          </a:lstStyle>
          <a:p>
            <a:r>
              <a:rPr lang="en-GB" dirty="0"/>
              <a:t>Add image here</a:t>
            </a:r>
          </a:p>
        </p:txBody>
      </p:sp>
      <p:sp>
        <p:nvSpPr>
          <p:cNvPr id="8" name="Text Placeholder 16"/>
          <p:cNvSpPr>
            <a:spLocks noGrp="1"/>
          </p:cNvSpPr>
          <p:nvPr>
            <p:ph type="body" sz="quarter" idx="12" hasCustomPrompt="1"/>
          </p:nvPr>
        </p:nvSpPr>
        <p:spPr>
          <a:xfrm>
            <a:off x="4354086" y="2620312"/>
            <a:ext cx="3474720" cy="3558065"/>
          </a:xfrm>
        </p:spPr>
        <p:txBody>
          <a:bodyPr rIns="0">
            <a:noAutofit/>
          </a:bodyPr>
          <a:lstStyle>
            <a:lvl1pPr marL="0" indent="0" algn="l">
              <a:lnSpc>
                <a:spcPct val="90000"/>
              </a:lnSpc>
              <a:spcBef>
                <a:spcPts val="600"/>
              </a:spcBef>
              <a:spcAft>
                <a:spcPts val="1200"/>
              </a:spcAft>
              <a:buNone/>
              <a:defRPr sz="1400" b="0" baseline="0">
                <a:solidFill>
                  <a:schemeClr val="tx2"/>
                </a:solidFill>
                <a:latin typeface="+mn-lt"/>
                <a:ea typeface="Roboto" panose="02000000000000000000" pitchFamily="2" charset="0"/>
              </a:defRPr>
            </a:lvl1pPr>
          </a:lstStyle>
          <a:p>
            <a:pPr lvl="0"/>
            <a:r>
              <a:rPr lang="en-US" dirty="0"/>
              <a:t>Slide details or supporting points</a:t>
            </a:r>
            <a:endParaRPr lang="th-TH" dirty="0"/>
          </a:p>
        </p:txBody>
      </p:sp>
      <p:sp>
        <p:nvSpPr>
          <p:cNvPr id="10" name="Text Placeholder 12"/>
          <p:cNvSpPr>
            <a:spLocks noGrp="1"/>
          </p:cNvSpPr>
          <p:nvPr>
            <p:ph type="body" sz="quarter" idx="14" hasCustomPrompt="1"/>
          </p:nvPr>
        </p:nvSpPr>
        <p:spPr>
          <a:xfrm>
            <a:off x="8259762" y="2619633"/>
            <a:ext cx="3475038" cy="3558918"/>
          </a:xfrm>
        </p:spPr>
        <p:txBody>
          <a:bodyPr>
            <a:noAutofit/>
          </a:bodyPr>
          <a:lstStyle>
            <a:lvl1pPr marL="0" indent="0">
              <a:spcBef>
                <a:spcPts val="600"/>
              </a:spcBef>
              <a:spcAft>
                <a:spcPts val="1200"/>
              </a:spcAft>
              <a:buNone/>
              <a:defRPr sz="1400">
                <a:solidFill>
                  <a:schemeClr val="tx2"/>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dirty="0"/>
              <a:t>Slide details or supporting points</a:t>
            </a:r>
            <a:endParaRPr lang="th-TH" dirty="0"/>
          </a:p>
        </p:txBody>
      </p:sp>
      <p:sp>
        <p:nvSpPr>
          <p:cNvPr id="13" name="Text Placeholder 16"/>
          <p:cNvSpPr>
            <a:spLocks noGrp="1"/>
          </p:cNvSpPr>
          <p:nvPr>
            <p:ph type="body" sz="quarter" idx="15" hasCustomPrompt="1"/>
          </p:nvPr>
        </p:nvSpPr>
        <p:spPr>
          <a:xfrm>
            <a:off x="4354085" y="1532918"/>
            <a:ext cx="7375197" cy="869820"/>
          </a:xfrm>
        </p:spPr>
        <p:txBody>
          <a:bodyPr rIns="0">
            <a:noAutofit/>
          </a:bodyPr>
          <a:lstStyle>
            <a:lvl1pPr marL="0" indent="0" algn="l">
              <a:lnSpc>
                <a:spcPct val="90000"/>
              </a:lnSpc>
              <a:spcBef>
                <a:spcPts val="600"/>
              </a:spcBef>
              <a:spcAft>
                <a:spcPts val="1200"/>
              </a:spcAft>
              <a:buNone/>
              <a:defRPr sz="2000" b="0" baseline="0">
                <a:solidFill>
                  <a:schemeClr val="tx2"/>
                </a:solidFill>
                <a:latin typeface="+mn-lt"/>
                <a:ea typeface="Roboto" panose="02000000000000000000" pitchFamily="2" charset="0"/>
              </a:defRPr>
            </a:lvl1pPr>
          </a:lstStyle>
          <a:p>
            <a:pPr lvl="0"/>
            <a:r>
              <a:rPr lang="en-US" dirty="0"/>
              <a:t>Slide introduction statement here</a:t>
            </a:r>
            <a:endParaRPr lang="th-TH" dirty="0"/>
          </a:p>
        </p:txBody>
      </p:sp>
      <p:cxnSp>
        <p:nvCxnSpPr>
          <p:cNvPr id="14" name="Straight Connector 13"/>
          <p:cNvCxnSpPr/>
          <p:nvPr userDrawn="1"/>
        </p:nvCxnSpPr>
        <p:spPr>
          <a:xfrm>
            <a:off x="4351327" y="1092336"/>
            <a:ext cx="1861210"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351326" y="435866"/>
            <a:ext cx="7383473" cy="498598"/>
          </a:xfrm>
        </p:spPr>
        <p:txBody>
          <a:bodyPr/>
          <a:lstStyle/>
          <a:p>
            <a:r>
              <a:rPr lang="en-US"/>
              <a:t>Click to edit Master title style</a:t>
            </a:r>
            <a:endParaRPr lang="en-US" dirty="0"/>
          </a:p>
        </p:txBody>
      </p:sp>
    </p:spTree>
    <p:extLst>
      <p:ext uri="{BB962C8B-B14F-4D97-AF65-F5344CB8AC3E}">
        <p14:creationId xmlns:p14="http://schemas.microsoft.com/office/powerpoint/2010/main" val="30396025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eft image, one-column content right">
    <p:spTree>
      <p:nvGrpSpPr>
        <p:cNvPr id="1" name=""/>
        <p:cNvGrpSpPr/>
        <p:nvPr/>
      </p:nvGrpSpPr>
      <p:grpSpPr>
        <a:xfrm>
          <a:off x="0" y="0"/>
          <a:ext cx="0" cy="0"/>
          <a:chOff x="0" y="0"/>
          <a:chExt cx="0" cy="0"/>
        </a:xfrm>
      </p:grpSpPr>
      <p:sp>
        <p:nvSpPr>
          <p:cNvPr id="10" name="Picture Placeholder 5"/>
          <p:cNvSpPr>
            <a:spLocks noGrp="1"/>
          </p:cNvSpPr>
          <p:nvPr>
            <p:ph type="pic" sz="quarter" idx="14" hasCustomPrompt="1"/>
          </p:nvPr>
        </p:nvSpPr>
        <p:spPr>
          <a:xfrm>
            <a:off x="0" y="0"/>
            <a:ext cx="3917970" cy="6858000"/>
          </a:xfrm>
          <a:solidFill>
            <a:schemeClr val="bg1">
              <a:lumMod val="95000"/>
            </a:schemeClr>
          </a:solidFill>
          <a:ln>
            <a:noFill/>
          </a:ln>
        </p:spPr>
        <p:txBody>
          <a:bodyPr tIns="2743200" rIns="0">
            <a:normAutofit/>
          </a:bodyPr>
          <a:lstStyle>
            <a:lvl1pPr marL="0" indent="0" algn="ctr" defTabSz="914400" rtl="0" eaLnBrk="1" latinLnBrk="0" hangingPunct="1">
              <a:lnSpc>
                <a:spcPct val="90000"/>
              </a:lnSpc>
              <a:spcBef>
                <a:spcPts val="1000"/>
              </a:spcBef>
              <a:buFont typeface="Arial" panose="020B0604020202020204" pitchFamily="34" charset="0"/>
              <a:buNone/>
              <a:defRPr lang="th-TH" sz="1800" i="0" kern="1200" baseline="0" dirty="0">
                <a:solidFill>
                  <a:schemeClr val="bg1">
                    <a:lumMod val="50000"/>
                  </a:schemeClr>
                </a:solidFill>
                <a:latin typeface="+mn-lt"/>
                <a:ea typeface="+mn-ea"/>
                <a:cs typeface="+mn-cs"/>
              </a:defRPr>
            </a:lvl1pPr>
          </a:lstStyle>
          <a:p>
            <a:r>
              <a:rPr lang="en-GB" dirty="0"/>
              <a:t>Add image here</a:t>
            </a:r>
          </a:p>
        </p:txBody>
      </p:sp>
      <p:sp>
        <p:nvSpPr>
          <p:cNvPr id="3" name="Text Placeholder 2"/>
          <p:cNvSpPr>
            <a:spLocks noGrp="1"/>
          </p:cNvSpPr>
          <p:nvPr>
            <p:ph type="body" sz="quarter" idx="15"/>
          </p:nvPr>
        </p:nvSpPr>
        <p:spPr>
          <a:xfrm>
            <a:off x="4359729" y="1550988"/>
            <a:ext cx="7351713" cy="46863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a:xfrm>
            <a:off x="4351327" y="1092336"/>
            <a:ext cx="1861210"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351326" y="435866"/>
            <a:ext cx="7383473" cy="498598"/>
          </a:xfrm>
        </p:spPr>
        <p:txBody>
          <a:bodyPr/>
          <a:lstStyle/>
          <a:p>
            <a:r>
              <a:rPr lang="en-US"/>
              <a:t>Click to edit Master title style</a:t>
            </a:r>
            <a:endParaRPr lang="en-US" dirty="0"/>
          </a:p>
        </p:txBody>
      </p:sp>
    </p:spTree>
    <p:extLst>
      <p:ext uri="{BB962C8B-B14F-4D97-AF65-F5344CB8AC3E}">
        <p14:creationId xmlns:p14="http://schemas.microsoft.com/office/powerpoint/2010/main" val="2816783972"/>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ull-Bleed photo">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1" y="0"/>
            <a:ext cx="12192897" cy="6858000"/>
          </a:xfrm>
          <a:prstGeom prst="rect">
            <a:avLst/>
          </a:prstGeom>
          <a:solidFill>
            <a:schemeClr val="bg2"/>
          </a:solidFill>
          <a:ln>
            <a:noFill/>
          </a:ln>
          <a:effectLst/>
        </p:spPr>
        <p:txBody>
          <a:bodyPr bIns="822960" anchor="ctr" anchorCtr="1">
            <a:normAutofit/>
          </a:bodyPr>
          <a:lstStyle>
            <a:lvl1pPr marL="0" indent="0">
              <a:buNone/>
              <a:defRPr sz="1800" baseline="0">
                <a:solidFill>
                  <a:schemeClr val="bg1">
                    <a:lumMod val="50000"/>
                  </a:schemeClr>
                </a:solidFill>
              </a:defRPr>
            </a:lvl1pPr>
          </a:lstStyle>
          <a:p>
            <a:r>
              <a:rPr lang="en-US" dirty="0"/>
              <a:t>Click icon to insert full-page image</a:t>
            </a:r>
          </a:p>
        </p:txBody>
      </p:sp>
    </p:spTree>
    <p:extLst>
      <p:ext uri="{BB962C8B-B14F-4D97-AF65-F5344CB8AC3E}">
        <p14:creationId xmlns:p14="http://schemas.microsoft.com/office/powerpoint/2010/main" val="17368010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Bleed photo w/title">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1" y="0"/>
            <a:ext cx="12192897" cy="6858000"/>
          </a:xfrm>
          <a:prstGeom prst="rect">
            <a:avLst/>
          </a:prstGeom>
          <a:solidFill>
            <a:schemeClr val="bg2"/>
          </a:solidFill>
          <a:ln>
            <a:noFill/>
          </a:ln>
          <a:effectLst/>
        </p:spPr>
        <p:txBody>
          <a:bodyPr bIns="822960" anchor="ctr" anchorCtr="1">
            <a:normAutofit/>
          </a:bodyPr>
          <a:lstStyle>
            <a:lvl1pPr marL="0" indent="0">
              <a:buNone/>
              <a:defRPr sz="1800" baseline="0">
                <a:solidFill>
                  <a:schemeClr val="bg1">
                    <a:lumMod val="50000"/>
                  </a:schemeClr>
                </a:solidFill>
              </a:defRPr>
            </a:lvl1pPr>
          </a:lstStyle>
          <a:p>
            <a:r>
              <a:rPr lang="en-US" dirty="0"/>
              <a:t>Click icon to insert full-page image &gt;&gt; Then right-click and send to back</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 name="Content Placeholder 19"/>
          <p:cNvSpPr>
            <a:spLocks noGrp="1"/>
          </p:cNvSpPr>
          <p:nvPr>
            <p:ph sz="quarter" idx="14"/>
          </p:nvPr>
        </p:nvSpPr>
        <p:spPr>
          <a:xfrm>
            <a:off x="458865" y="1040325"/>
            <a:ext cx="1861210" cy="104022"/>
          </a:xfrm>
          <a:solidFill>
            <a:schemeClr val="accent1"/>
          </a:solidFill>
        </p:spPr>
        <p:txBody>
          <a:bodyPr>
            <a:noAutofit/>
          </a:bodyPr>
          <a:lstStyle>
            <a:lvl1pPr>
              <a:defRPr sz="800">
                <a:solidFill>
                  <a:schemeClr val="accent1"/>
                </a:solidFill>
                <a:latin typeface="+mn-lt"/>
              </a:defRPr>
            </a:lvl1pPr>
          </a:lstStyle>
          <a:p>
            <a:pPr lvl="0"/>
            <a:r>
              <a:rPr lang="en-US"/>
              <a:t>Edit Master text styles</a:t>
            </a:r>
          </a:p>
        </p:txBody>
      </p:sp>
    </p:spTree>
    <p:extLst>
      <p:ext uri="{BB962C8B-B14F-4D97-AF65-F5344CB8AC3E}">
        <p14:creationId xmlns:p14="http://schemas.microsoft.com/office/powerpoint/2010/main" val="33993739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Key Message Over Dark Image">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1" y="1"/>
            <a:ext cx="12192897" cy="6867597"/>
          </a:xfrm>
          <a:prstGeom prst="rect">
            <a:avLst/>
          </a:prstGeom>
          <a:solidFill>
            <a:schemeClr val="bg2"/>
          </a:solidFill>
          <a:ln>
            <a:noFill/>
          </a:ln>
          <a:effectLst/>
        </p:spPr>
        <p:txBody>
          <a:bodyPr bIns="822960" anchor="ctr" anchorCtr="1">
            <a:normAutofit/>
          </a:bodyPr>
          <a:lstStyle>
            <a:lvl1pPr marL="0" indent="0">
              <a:buNone/>
              <a:defRPr sz="1800" baseline="0">
                <a:solidFill>
                  <a:schemeClr val="bg1">
                    <a:lumMod val="50000"/>
                  </a:schemeClr>
                </a:solidFill>
              </a:defRPr>
            </a:lvl1pPr>
          </a:lstStyle>
          <a:p>
            <a:r>
              <a:rPr lang="en-US" dirty="0"/>
              <a:t>Click icon to insert full-page image &gt;&gt; Then right-click and send to back</a:t>
            </a:r>
          </a:p>
        </p:txBody>
      </p:sp>
      <p:sp>
        <p:nvSpPr>
          <p:cNvPr id="7" name="Title 3"/>
          <p:cNvSpPr>
            <a:spLocks noGrp="1"/>
          </p:cNvSpPr>
          <p:nvPr>
            <p:ph type="title" hasCustomPrompt="1"/>
          </p:nvPr>
        </p:nvSpPr>
        <p:spPr>
          <a:xfrm>
            <a:off x="556252" y="856476"/>
            <a:ext cx="6000959" cy="1477328"/>
          </a:xfrm>
          <a:solidFill>
            <a:schemeClr val="bg1"/>
          </a:solidFill>
          <a:effectLst>
            <a:outerShdw blurRad="50800" dist="38100" dir="2700000" algn="tl" rotWithShape="0">
              <a:prstClr val="black">
                <a:alpha val="40000"/>
              </a:prstClr>
            </a:outerShdw>
          </a:effectLst>
        </p:spPr>
        <p:txBody>
          <a:bodyPr wrap="square" lIns="182880" tIns="182880" rIns="182880" bIns="182880" anchor="t" anchorCtr="0">
            <a:spAutoFit/>
          </a:bodyPr>
          <a:lstStyle>
            <a:lvl1pPr>
              <a:lnSpc>
                <a:spcPct val="90000"/>
              </a:lnSpc>
              <a:defRPr sz="4000">
                <a:solidFill>
                  <a:schemeClr val="accent1"/>
                </a:solidFill>
                <a:latin typeface="+mj-lt"/>
              </a:defRPr>
            </a:lvl1pPr>
          </a:lstStyle>
          <a:p>
            <a:r>
              <a:rPr lang="en-US" dirty="0"/>
              <a:t>Optional key message statement</a:t>
            </a:r>
          </a:p>
        </p:txBody>
      </p:sp>
    </p:spTree>
    <p:extLst>
      <p:ext uri="{BB962C8B-B14F-4D97-AF65-F5344CB8AC3E}">
        <p14:creationId xmlns:p14="http://schemas.microsoft.com/office/powerpoint/2010/main" val="21965279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Key Message Over Light Image">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1" y="1"/>
            <a:ext cx="12192897" cy="6867597"/>
          </a:xfrm>
          <a:prstGeom prst="rect">
            <a:avLst/>
          </a:prstGeom>
          <a:solidFill>
            <a:schemeClr val="bg2"/>
          </a:solidFill>
          <a:ln>
            <a:noFill/>
          </a:ln>
          <a:effectLst/>
        </p:spPr>
        <p:txBody>
          <a:bodyPr bIns="822960" anchor="ctr" anchorCtr="1">
            <a:normAutofit/>
          </a:bodyPr>
          <a:lstStyle>
            <a:lvl1pPr marL="0" indent="0">
              <a:buNone/>
              <a:defRPr sz="1800" baseline="0">
                <a:solidFill>
                  <a:schemeClr val="bg1">
                    <a:lumMod val="50000"/>
                  </a:schemeClr>
                </a:solidFill>
              </a:defRPr>
            </a:lvl1pPr>
          </a:lstStyle>
          <a:p>
            <a:r>
              <a:rPr lang="en-US" dirty="0"/>
              <a:t>Click icon to insert full-page image &gt;&gt; Then right-click and send to back</a:t>
            </a:r>
          </a:p>
        </p:txBody>
      </p:sp>
      <p:sp>
        <p:nvSpPr>
          <p:cNvPr id="7" name="Title 3"/>
          <p:cNvSpPr>
            <a:spLocks noGrp="1"/>
          </p:cNvSpPr>
          <p:nvPr>
            <p:ph type="title" hasCustomPrompt="1"/>
          </p:nvPr>
        </p:nvSpPr>
        <p:spPr>
          <a:xfrm>
            <a:off x="556252" y="856476"/>
            <a:ext cx="6000959" cy="1477328"/>
          </a:xfrm>
          <a:solidFill>
            <a:schemeClr val="accent1"/>
          </a:solidFill>
          <a:effectLst>
            <a:outerShdw blurRad="50800" dist="38100" dir="2700000" algn="tl" rotWithShape="0">
              <a:prstClr val="black">
                <a:alpha val="40000"/>
              </a:prstClr>
            </a:outerShdw>
          </a:effectLst>
        </p:spPr>
        <p:txBody>
          <a:bodyPr wrap="square" lIns="182880" tIns="182880" rIns="182880" bIns="182880" anchor="t" anchorCtr="0">
            <a:spAutoFit/>
          </a:bodyPr>
          <a:lstStyle>
            <a:lvl1pPr>
              <a:lnSpc>
                <a:spcPct val="90000"/>
              </a:lnSpc>
              <a:defRPr sz="4000">
                <a:solidFill>
                  <a:schemeClr val="bg1"/>
                </a:solidFill>
                <a:latin typeface="+mj-lt"/>
              </a:defRPr>
            </a:lvl1pPr>
          </a:lstStyle>
          <a:p>
            <a:r>
              <a:rPr lang="en-US" dirty="0"/>
              <a:t>Optional key message statement</a:t>
            </a:r>
          </a:p>
        </p:txBody>
      </p:sp>
    </p:spTree>
    <p:extLst>
      <p:ext uri="{BB962C8B-B14F-4D97-AF65-F5344CB8AC3E}">
        <p14:creationId xmlns:p14="http://schemas.microsoft.com/office/powerpoint/2010/main" val="6832397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eb background">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gradFill flip="none" rotWithShape="1">
            <a:gsLst>
              <a:gs pos="0">
                <a:schemeClr val="bg1"/>
              </a:gs>
              <a:gs pos="100000">
                <a:schemeClr val="bg1">
                  <a:lumMod val="8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9"/>
          <p:cNvSpPr>
            <a:spLocks noChangeAspect="1" noEditPoints="1"/>
          </p:cNvSpPr>
          <p:nvPr userDrawn="1"/>
        </p:nvSpPr>
        <p:spPr bwMode="auto">
          <a:xfrm rot="10800000" flipV="1">
            <a:off x="-2986030" y="5047926"/>
            <a:ext cx="17838821" cy="5252541"/>
          </a:xfrm>
          <a:custGeom>
            <a:avLst/>
            <a:gdLst>
              <a:gd name="T0" fmla="*/ 3399 w 4320"/>
              <a:gd name="T1" fmla="*/ 0 h 1272"/>
              <a:gd name="T2" fmla="*/ 2460 w 4320"/>
              <a:gd name="T3" fmla="*/ 115 h 1272"/>
              <a:gd name="T4" fmla="*/ 1200 w 4320"/>
              <a:gd name="T5" fmla="*/ 306 h 1272"/>
              <a:gd name="T6" fmla="*/ 0 w 4320"/>
              <a:gd name="T7" fmla="*/ 587 h 1272"/>
              <a:gd name="T8" fmla="*/ 1205 w 4320"/>
              <a:gd name="T9" fmla="*/ 1111 h 1272"/>
              <a:gd name="T10" fmla="*/ 2491 w 4320"/>
              <a:gd name="T11" fmla="*/ 1271 h 1272"/>
              <a:gd name="T12" fmla="*/ 2961 w 4320"/>
              <a:gd name="T13" fmla="*/ 1051 h 1272"/>
              <a:gd name="T14" fmla="*/ 1206 w 4320"/>
              <a:gd name="T15" fmla="*/ 1108 h 1272"/>
              <a:gd name="T16" fmla="*/ 1580 w 4320"/>
              <a:gd name="T17" fmla="*/ 224 h 1272"/>
              <a:gd name="T18" fmla="*/ 1580 w 4320"/>
              <a:gd name="T19" fmla="*/ 224 h 1272"/>
              <a:gd name="T20" fmla="*/ 7 w 4320"/>
              <a:gd name="T21" fmla="*/ 589 h 1272"/>
              <a:gd name="T22" fmla="*/ 629 w 4320"/>
              <a:gd name="T23" fmla="*/ 300 h 1272"/>
              <a:gd name="T24" fmla="*/ 2430 w 4320"/>
              <a:gd name="T25" fmla="*/ 800 h 1272"/>
              <a:gd name="T26" fmla="*/ 1908 w 4320"/>
              <a:gd name="T27" fmla="*/ 476 h 1272"/>
              <a:gd name="T28" fmla="*/ 3762 w 4320"/>
              <a:gd name="T29" fmla="*/ 663 h 1272"/>
              <a:gd name="T30" fmla="*/ 2259 w 4320"/>
              <a:gd name="T31" fmla="*/ 864 h 1272"/>
              <a:gd name="T32" fmla="*/ 1537 w 4320"/>
              <a:gd name="T33" fmla="*/ 663 h 1272"/>
              <a:gd name="T34" fmla="*/ 3679 w 4320"/>
              <a:gd name="T35" fmla="*/ 437 h 1272"/>
              <a:gd name="T36" fmla="*/ 2181 w 4320"/>
              <a:gd name="T37" fmla="*/ 613 h 1272"/>
              <a:gd name="T38" fmla="*/ 2588 w 4320"/>
              <a:gd name="T39" fmla="*/ 801 h 1272"/>
              <a:gd name="T40" fmla="*/ 3051 w 4320"/>
              <a:gd name="T41" fmla="*/ 637 h 1272"/>
              <a:gd name="T42" fmla="*/ 2138 w 4320"/>
              <a:gd name="T43" fmla="*/ 487 h 1272"/>
              <a:gd name="T44" fmla="*/ 3052 w 4320"/>
              <a:gd name="T45" fmla="*/ 634 h 1272"/>
              <a:gd name="T46" fmla="*/ 1919 w 4320"/>
              <a:gd name="T47" fmla="*/ 476 h 1272"/>
              <a:gd name="T48" fmla="*/ 2107 w 4320"/>
              <a:gd name="T49" fmla="*/ 486 h 1272"/>
              <a:gd name="T50" fmla="*/ 2886 w 4320"/>
              <a:gd name="T51" fmla="*/ 810 h 1272"/>
              <a:gd name="T52" fmla="*/ 3769 w 4320"/>
              <a:gd name="T53" fmla="*/ 667 h 1272"/>
              <a:gd name="T54" fmla="*/ 1628 w 4320"/>
              <a:gd name="T55" fmla="*/ 845 h 1272"/>
              <a:gd name="T56" fmla="*/ 1640 w 4320"/>
              <a:gd name="T57" fmla="*/ 845 h 1272"/>
              <a:gd name="T58" fmla="*/ 1035 w 4320"/>
              <a:gd name="T59" fmla="*/ 617 h 1272"/>
              <a:gd name="T60" fmla="*/ 1699 w 4320"/>
              <a:gd name="T61" fmla="*/ 647 h 1272"/>
              <a:gd name="T62" fmla="*/ 517 w 4320"/>
              <a:gd name="T63" fmla="*/ 470 h 1272"/>
              <a:gd name="T64" fmla="*/ 511 w 4320"/>
              <a:gd name="T65" fmla="*/ 472 h 1272"/>
              <a:gd name="T66" fmla="*/ 2237 w 4320"/>
              <a:gd name="T67" fmla="*/ 864 h 1272"/>
              <a:gd name="T68" fmla="*/ 2588 w 4320"/>
              <a:gd name="T69" fmla="*/ 804 h 1272"/>
              <a:gd name="T70" fmla="*/ 3591 w 4320"/>
              <a:gd name="T71" fmla="*/ 805 h 1272"/>
              <a:gd name="T72" fmla="*/ 4156 w 4320"/>
              <a:gd name="T73" fmla="*/ 628 h 1272"/>
              <a:gd name="T74" fmla="*/ 3562 w 4320"/>
              <a:gd name="T75" fmla="*/ 255 h 1272"/>
              <a:gd name="T76" fmla="*/ 3204 w 4320"/>
              <a:gd name="T77" fmla="*/ 97 h 1272"/>
              <a:gd name="T78" fmla="*/ 2892 w 4320"/>
              <a:gd name="T79" fmla="*/ 245 h 1272"/>
              <a:gd name="T80" fmla="*/ 2131 w 4320"/>
              <a:gd name="T81" fmla="*/ 356 h 1272"/>
              <a:gd name="T82" fmla="*/ 1900 w 4320"/>
              <a:gd name="T83" fmla="*/ 480 h 1272"/>
              <a:gd name="T84" fmla="*/ 1017 w 4320"/>
              <a:gd name="T85" fmla="*/ 354 h 1272"/>
              <a:gd name="T86" fmla="*/ 2252 w 4320"/>
              <a:gd name="T87" fmla="*/ 865 h 1272"/>
              <a:gd name="T88" fmla="*/ 3284 w 4320"/>
              <a:gd name="T89" fmla="*/ 899 h 1272"/>
              <a:gd name="T90" fmla="*/ 3771 w 4320"/>
              <a:gd name="T91" fmla="*/ 891 h 1272"/>
              <a:gd name="T92" fmla="*/ 3865 w 4320"/>
              <a:gd name="T93" fmla="*/ 525 h 1272"/>
              <a:gd name="T94" fmla="*/ 3563 w 4320"/>
              <a:gd name="T95" fmla="*/ 258 h 1272"/>
              <a:gd name="T96" fmla="*/ 3678 w 4320"/>
              <a:gd name="T97" fmla="*/ 197 h 1272"/>
              <a:gd name="T98" fmla="*/ 2136 w 4320"/>
              <a:gd name="T99" fmla="*/ 194 h 1272"/>
              <a:gd name="T100" fmla="*/ 2132 w 4320"/>
              <a:gd name="T101" fmla="*/ 197 h 1272"/>
              <a:gd name="T102" fmla="*/ 620 w 4320"/>
              <a:gd name="T103" fmla="*/ 443 h 1272"/>
              <a:gd name="T104" fmla="*/ 2263 w 4320"/>
              <a:gd name="T105" fmla="*/ 866 h 1272"/>
              <a:gd name="T106" fmla="*/ 3275 w 4320"/>
              <a:gd name="T107" fmla="*/ 900 h 1272"/>
              <a:gd name="T108" fmla="*/ 3003 w 4320"/>
              <a:gd name="T109" fmla="*/ 343 h 1272"/>
              <a:gd name="T110" fmla="*/ 2342 w 4320"/>
              <a:gd name="T111" fmla="*/ 303 h 1272"/>
              <a:gd name="T112" fmla="*/ 1846 w 4320"/>
              <a:gd name="T113" fmla="*/ 965 h 1272"/>
              <a:gd name="T114" fmla="*/ 1855 w 4320"/>
              <a:gd name="T115" fmla="*/ 969 h 1272"/>
              <a:gd name="T116" fmla="*/ 3151 w 4320"/>
              <a:gd name="T117" fmla="*/ 961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20" h="1272">
                <a:moveTo>
                  <a:pt x="4320" y="639"/>
                </a:moveTo>
                <a:lnTo>
                  <a:pt x="4319" y="636"/>
                </a:lnTo>
                <a:lnTo>
                  <a:pt x="4318" y="637"/>
                </a:lnTo>
                <a:lnTo>
                  <a:pt x="3400" y="1"/>
                </a:lnTo>
                <a:lnTo>
                  <a:pt x="3399" y="1"/>
                </a:lnTo>
                <a:lnTo>
                  <a:pt x="3399" y="1"/>
                </a:lnTo>
                <a:lnTo>
                  <a:pt x="3399" y="1"/>
                </a:lnTo>
                <a:lnTo>
                  <a:pt x="3399" y="0"/>
                </a:lnTo>
                <a:lnTo>
                  <a:pt x="3398" y="0"/>
                </a:lnTo>
                <a:lnTo>
                  <a:pt x="3398" y="0"/>
                </a:lnTo>
                <a:lnTo>
                  <a:pt x="3397" y="0"/>
                </a:lnTo>
                <a:lnTo>
                  <a:pt x="2626" y="183"/>
                </a:lnTo>
                <a:lnTo>
                  <a:pt x="2626" y="184"/>
                </a:lnTo>
                <a:lnTo>
                  <a:pt x="2462" y="116"/>
                </a:lnTo>
                <a:lnTo>
                  <a:pt x="2462" y="114"/>
                </a:lnTo>
                <a:lnTo>
                  <a:pt x="2460" y="115"/>
                </a:lnTo>
                <a:lnTo>
                  <a:pt x="2458" y="114"/>
                </a:lnTo>
                <a:lnTo>
                  <a:pt x="2458" y="115"/>
                </a:lnTo>
                <a:lnTo>
                  <a:pt x="1794" y="273"/>
                </a:lnTo>
                <a:lnTo>
                  <a:pt x="1578" y="220"/>
                </a:lnTo>
                <a:lnTo>
                  <a:pt x="1578" y="221"/>
                </a:lnTo>
                <a:lnTo>
                  <a:pt x="1204" y="308"/>
                </a:lnTo>
                <a:lnTo>
                  <a:pt x="1200" y="307"/>
                </a:lnTo>
                <a:lnTo>
                  <a:pt x="1200" y="306"/>
                </a:lnTo>
                <a:lnTo>
                  <a:pt x="1198" y="306"/>
                </a:lnTo>
                <a:lnTo>
                  <a:pt x="802" y="211"/>
                </a:lnTo>
                <a:lnTo>
                  <a:pt x="801" y="214"/>
                </a:lnTo>
                <a:lnTo>
                  <a:pt x="802" y="214"/>
                </a:lnTo>
                <a:lnTo>
                  <a:pt x="7" y="586"/>
                </a:lnTo>
                <a:lnTo>
                  <a:pt x="4" y="585"/>
                </a:lnTo>
                <a:lnTo>
                  <a:pt x="4" y="586"/>
                </a:lnTo>
                <a:lnTo>
                  <a:pt x="0" y="587"/>
                </a:lnTo>
                <a:lnTo>
                  <a:pt x="1" y="590"/>
                </a:lnTo>
                <a:lnTo>
                  <a:pt x="3" y="589"/>
                </a:lnTo>
                <a:lnTo>
                  <a:pt x="3" y="590"/>
                </a:lnTo>
                <a:lnTo>
                  <a:pt x="598" y="848"/>
                </a:lnTo>
                <a:lnTo>
                  <a:pt x="598" y="848"/>
                </a:lnTo>
                <a:lnTo>
                  <a:pt x="599" y="848"/>
                </a:lnTo>
                <a:lnTo>
                  <a:pt x="1205" y="1110"/>
                </a:lnTo>
                <a:lnTo>
                  <a:pt x="1205" y="1111"/>
                </a:lnTo>
                <a:lnTo>
                  <a:pt x="1206" y="1111"/>
                </a:lnTo>
                <a:lnTo>
                  <a:pt x="1206" y="1111"/>
                </a:lnTo>
                <a:lnTo>
                  <a:pt x="1206" y="1111"/>
                </a:lnTo>
                <a:lnTo>
                  <a:pt x="1557" y="1030"/>
                </a:lnTo>
                <a:lnTo>
                  <a:pt x="1557" y="1030"/>
                </a:lnTo>
                <a:lnTo>
                  <a:pt x="1557" y="1030"/>
                </a:lnTo>
                <a:lnTo>
                  <a:pt x="1838" y="964"/>
                </a:lnTo>
                <a:lnTo>
                  <a:pt x="2491" y="1271"/>
                </a:lnTo>
                <a:lnTo>
                  <a:pt x="2491" y="1272"/>
                </a:lnTo>
                <a:lnTo>
                  <a:pt x="2492" y="1272"/>
                </a:lnTo>
                <a:lnTo>
                  <a:pt x="2493" y="1272"/>
                </a:lnTo>
                <a:lnTo>
                  <a:pt x="2493" y="1271"/>
                </a:lnTo>
                <a:lnTo>
                  <a:pt x="2727" y="1161"/>
                </a:lnTo>
                <a:lnTo>
                  <a:pt x="2728" y="1161"/>
                </a:lnTo>
                <a:lnTo>
                  <a:pt x="2728" y="1161"/>
                </a:lnTo>
                <a:lnTo>
                  <a:pt x="2961" y="1051"/>
                </a:lnTo>
                <a:lnTo>
                  <a:pt x="3195" y="1161"/>
                </a:lnTo>
                <a:lnTo>
                  <a:pt x="3195" y="1162"/>
                </a:lnTo>
                <a:lnTo>
                  <a:pt x="3196" y="1162"/>
                </a:lnTo>
                <a:lnTo>
                  <a:pt x="3199" y="1163"/>
                </a:lnTo>
                <a:lnTo>
                  <a:pt x="3200" y="1160"/>
                </a:lnTo>
                <a:lnTo>
                  <a:pt x="3200" y="1160"/>
                </a:lnTo>
                <a:lnTo>
                  <a:pt x="4320" y="639"/>
                </a:lnTo>
                <a:close/>
                <a:moveTo>
                  <a:pt x="1206" y="1108"/>
                </a:moveTo>
                <a:lnTo>
                  <a:pt x="612" y="851"/>
                </a:lnTo>
                <a:lnTo>
                  <a:pt x="1550" y="1028"/>
                </a:lnTo>
                <a:lnTo>
                  <a:pt x="1206" y="1108"/>
                </a:lnTo>
                <a:close/>
                <a:moveTo>
                  <a:pt x="1184" y="306"/>
                </a:moveTo>
                <a:lnTo>
                  <a:pt x="632" y="297"/>
                </a:lnTo>
                <a:lnTo>
                  <a:pt x="807" y="215"/>
                </a:lnTo>
                <a:lnTo>
                  <a:pt x="1184" y="306"/>
                </a:lnTo>
                <a:close/>
                <a:moveTo>
                  <a:pt x="1580" y="224"/>
                </a:moveTo>
                <a:lnTo>
                  <a:pt x="1793" y="276"/>
                </a:lnTo>
                <a:lnTo>
                  <a:pt x="1793" y="276"/>
                </a:lnTo>
                <a:lnTo>
                  <a:pt x="1794" y="276"/>
                </a:lnTo>
                <a:lnTo>
                  <a:pt x="2115" y="354"/>
                </a:lnTo>
                <a:lnTo>
                  <a:pt x="1305" y="332"/>
                </a:lnTo>
                <a:lnTo>
                  <a:pt x="1305" y="332"/>
                </a:lnTo>
                <a:lnTo>
                  <a:pt x="1211" y="309"/>
                </a:lnTo>
                <a:lnTo>
                  <a:pt x="1580" y="224"/>
                </a:lnTo>
                <a:close/>
                <a:moveTo>
                  <a:pt x="1837" y="961"/>
                </a:moveTo>
                <a:lnTo>
                  <a:pt x="1837" y="962"/>
                </a:lnTo>
                <a:lnTo>
                  <a:pt x="1561" y="1026"/>
                </a:lnTo>
                <a:lnTo>
                  <a:pt x="1268" y="943"/>
                </a:lnTo>
                <a:lnTo>
                  <a:pt x="2248" y="866"/>
                </a:lnTo>
                <a:lnTo>
                  <a:pt x="1838" y="962"/>
                </a:lnTo>
                <a:lnTo>
                  <a:pt x="1837" y="961"/>
                </a:lnTo>
                <a:close/>
                <a:moveTo>
                  <a:pt x="7" y="589"/>
                </a:moveTo>
                <a:lnTo>
                  <a:pt x="7" y="589"/>
                </a:lnTo>
                <a:lnTo>
                  <a:pt x="1257" y="943"/>
                </a:lnTo>
                <a:lnTo>
                  <a:pt x="1257" y="944"/>
                </a:lnTo>
                <a:lnTo>
                  <a:pt x="1259" y="943"/>
                </a:lnTo>
                <a:lnTo>
                  <a:pt x="1547" y="1025"/>
                </a:lnTo>
                <a:lnTo>
                  <a:pt x="600" y="845"/>
                </a:lnTo>
                <a:lnTo>
                  <a:pt x="7" y="589"/>
                </a:lnTo>
                <a:close/>
                <a:moveTo>
                  <a:pt x="629" y="300"/>
                </a:moveTo>
                <a:lnTo>
                  <a:pt x="1197" y="309"/>
                </a:lnTo>
                <a:lnTo>
                  <a:pt x="628" y="441"/>
                </a:lnTo>
                <a:lnTo>
                  <a:pt x="411" y="400"/>
                </a:lnTo>
                <a:lnTo>
                  <a:pt x="630" y="298"/>
                </a:lnTo>
                <a:lnTo>
                  <a:pt x="629" y="300"/>
                </a:lnTo>
                <a:close/>
                <a:moveTo>
                  <a:pt x="2590" y="1018"/>
                </a:moveTo>
                <a:lnTo>
                  <a:pt x="2117" y="794"/>
                </a:lnTo>
                <a:lnTo>
                  <a:pt x="2430" y="800"/>
                </a:lnTo>
                <a:lnTo>
                  <a:pt x="2613" y="887"/>
                </a:lnTo>
                <a:lnTo>
                  <a:pt x="2613" y="887"/>
                </a:lnTo>
                <a:lnTo>
                  <a:pt x="2614" y="887"/>
                </a:lnTo>
                <a:lnTo>
                  <a:pt x="2948" y="1045"/>
                </a:lnTo>
                <a:lnTo>
                  <a:pt x="2590" y="1018"/>
                </a:lnTo>
                <a:close/>
                <a:moveTo>
                  <a:pt x="2120" y="357"/>
                </a:moveTo>
                <a:lnTo>
                  <a:pt x="2269" y="391"/>
                </a:lnTo>
                <a:lnTo>
                  <a:pt x="1908" y="476"/>
                </a:lnTo>
                <a:lnTo>
                  <a:pt x="1901" y="476"/>
                </a:lnTo>
                <a:lnTo>
                  <a:pt x="1901" y="476"/>
                </a:lnTo>
                <a:lnTo>
                  <a:pt x="1317" y="335"/>
                </a:lnTo>
                <a:lnTo>
                  <a:pt x="2120" y="357"/>
                </a:lnTo>
                <a:close/>
                <a:moveTo>
                  <a:pt x="3762" y="663"/>
                </a:moveTo>
                <a:lnTo>
                  <a:pt x="2523" y="382"/>
                </a:lnTo>
                <a:lnTo>
                  <a:pt x="3002" y="345"/>
                </a:lnTo>
                <a:lnTo>
                  <a:pt x="3762" y="663"/>
                </a:lnTo>
                <a:close/>
                <a:moveTo>
                  <a:pt x="2259" y="864"/>
                </a:moveTo>
                <a:lnTo>
                  <a:pt x="1543" y="662"/>
                </a:lnTo>
                <a:lnTo>
                  <a:pt x="1543" y="662"/>
                </a:lnTo>
                <a:lnTo>
                  <a:pt x="1543" y="662"/>
                </a:lnTo>
                <a:lnTo>
                  <a:pt x="1542" y="662"/>
                </a:lnTo>
                <a:lnTo>
                  <a:pt x="1792" y="643"/>
                </a:lnTo>
                <a:lnTo>
                  <a:pt x="2259" y="864"/>
                </a:lnTo>
                <a:lnTo>
                  <a:pt x="2259" y="864"/>
                </a:lnTo>
                <a:close/>
                <a:moveTo>
                  <a:pt x="859" y="827"/>
                </a:moveTo>
                <a:lnTo>
                  <a:pt x="1638" y="848"/>
                </a:lnTo>
                <a:lnTo>
                  <a:pt x="1259" y="940"/>
                </a:lnTo>
                <a:lnTo>
                  <a:pt x="859" y="827"/>
                </a:lnTo>
                <a:close/>
                <a:moveTo>
                  <a:pt x="543" y="737"/>
                </a:moveTo>
                <a:lnTo>
                  <a:pt x="1536" y="662"/>
                </a:lnTo>
                <a:lnTo>
                  <a:pt x="1535" y="663"/>
                </a:lnTo>
                <a:lnTo>
                  <a:pt x="1537" y="663"/>
                </a:lnTo>
                <a:lnTo>
                  <a:pt x="853" y="823"/>
                </a:lnTo>
                <a:lnTo>
                  <a:pt x="853" y="824"/>
                </a:lnTo>
                <a:lnTo>
                  <a:pt x="847" y="824"/>
                </a:lnTo>
                <a:lnTo>
                  <a:pt x="543" y="737"/>
                </a:lnTo>
                <a:close/>
                <a:moveTo>
                  <a:pt x="3860" y="522"/>
                </a:moveTo>
                <a:lnTo>
                  <a:pt x="3589" y="588"/>
                </a:lnTo>
                <a:lnTo>
                  <a:pt x="3210" y="429"/>
                </a:lnTo>
                <a:lnTo>
                  <a:pt x="3679" y="437"/>
                </a:lnTo>
                <a:lnTo>
                  <a:pt x="3679" y="437"/>
                </a:lnTo>
                <a:lnTo>
                  <a:pt x="3860" y="522"/>
                </a:lnTo>
                <a:close/>
                <a:moveTo>
                  <a:pt x="2431" y="797"/>
                </a:moveTo>
                <a:lnTo>
                  <a:pt x="2431" y="797"/>
                </a:lnTo>
                <a:lnTo>
                  <a:pt x="2112" y="790"/>
                </a:lnTo>
                <a:lnTo>
                  <a:pt x="2112" y="791"/>
                </a:lnTo>
                <a:lnTo>
                  <a:pt x="1798" y="642"/>
                </a:lnTo>
                <a:lnTo>
                  <a:pt x="2181" y="613"/>
                </a:lnTo>
                <a:lnTo>
                  <a:pt x="2181" y="612"/>
                </a:lnTo>
                <a:lnTo>
                  <a:pt x="2581" y="801"/>
                </a:lnTo>
                <a:lnTo>
                  <a:pt x="2431" y="797"/>
                </a:lnTo>
                <a:lnTo>
                  <a:pt x="2431" y="797"/>
                </a:lnTo>
                <a:close/>
                <a:moveTo>
                  <a:pt x="2588" y="801"/>
                </a:moveTo>
                <a:lnTo>
                  <a:pt x="2190" y="613"/>
                </a:lnTo>
                <a:lnTo>
                  <a:pt x="3431" y="819"/>
                </a:lnTo>
                <a:lnTo>
                  <a:pt x="2588" y="801"/>
                </a:lnTo>
                <a:close/>
                <a:moveTo>
                  <a:pt x="3433" y="819"/>
                </a:moveTo>
                <a:lnTo>
                  <a:pt x="3434" y="817"/>
                </a:lnTo>
                <a:lnTo>
                  <a:pt x="3439" y="819"/>
                </a:lnTo>
                <a:lnTo>
                  <a:pt x="3433" y="819"/>
                </a:lnTo>
                <a:close/>
                <a:moveTo>
                  <a:pt x="2967" y="598"/>
                </a:moveTo>
                <a:lnTo>
                  <a:pt x="2968" y="598"/>
                </a:lnTo>
                <a:lnTo>
                  <a:pt x="3051" y="636"/>
                </a:lnTo>
                <a:lnTo>
                  <a:pt x="3051" y="637"/>
                </a:lnTo>
                <a:lnTo>
                  <a:pt x="3051" y="637"/>
                </a:lnTo>
                <a:lnTo>
                  <a:pt x="3433" y="816"/>
                </a:lnTo>
                <a:lnTo>
                  <a:pt x="2614" y="680"/>
                </a:lnTo>
                <a:lnTo>
                  <a:pt x="2966" y="598"/>
                </a:lnTo>
                <a:lnTo>
                  <a:pt x="2967" y="598"/>
                </a:lnTo>
                <a:lnTo>
                  <a:pt x="2967" y="598"/>
                </a:lnTo>
                <a:close/>
                <a:moveTo>
                  <a:pt x="2961" y="594"/>
                </a:moveTo>
                <a:lnTo>
                  <a:pt x="2138" y="487"/>
                </a:lnTo>
                <a:lnTo>
                  <a:pt x="2777" y="508"/>
                </a:lnTo>
                <a:lnTo>
                  <a:pt x="2777" y="508"/>
                </a:lnTo>
                <a:lnTo>
                  <a:pt x="2961" y="594"/>
                </a:lnTo>
                <a:close/>
                <a:moveTo>
                  <a:pt x="3446" y="819"/>
                </a:moveTo>
                <a:lnTo>
                  <a:pt x="3059" y="637"/>
                </a:lnTo>
                <a:lnTo>
                  <a:pt x="3762" y="670"/>
                </a:lnTo>
                <a:lnTo>
                  <a:pt x="3446" y="819"/>
                </a:lnTo>
                <a:close/>
                <a:moveTo>
                  <a:pt x="3052" y="634"/>
                </a:moveTo>
                <a:lnTo>
                  <a:pt x="2524" y="385"/>
                </a:lnTo>
                <a:lnTo>
                  <a:pt x="3765" y="667"/>
                </a:lnTo>
                <a:lnTo>
                  <a:pt x="3052" y="634"/>
                </a:lnTo>
                <a:close/>
                <a:moveTo>
                  <a:pt x="3766" y="667"/>
                </a:moveTo>
                <a:lnTo>
                  <a:pt x="3767" y="668"/>
                </a:lnTo>
                <a:lnTo>
                  <a:pt x="3766" y="668"/>
                </a:lnTo>
                <a:lnTo>
                  <a:pt x="3766" y="667"/>
                </a:lnTo>
                <a:close/>
                <a:moveTo>
                  <a:pt x="1919" y="476"/>
                </a:moveTo>
                <a:lnTo>
                  <a:pt x="2274" y="393"/>
                </a:lnTo>
                <a:lnTo>
                  <a:pt x="2274" y="392"/>
                </a:lnTo>
                <a:lnTo>
                  <a:pt x="2766" y="505"/>
                </a:lnTo>
                <a:lnTo>
                  <a:pt x="1919" y="476"/>
                </a:lnTo>
                <a:close/>
                <a:moveTo>
                  <a:pt x="1916" y="481"/>
                </a:moveTo>
                <a:lnTo>
                  <a:pt x="1916" y="479"/>
                </a:lnTo>
                <a:lnTo>
                  <a:pt x="2107" y="486"/>
                </a:lnTo>
                <a:lnTo>
                  <a:pt x="2107" y="486"/>
                </a:lnTo>
                <a:lnTo>
                  <a:pt x="2958" y="597"/>
                </a:lnTo>
                <a:lnTo>
                  <a:pt x="2606" y="679"/>
                </a:lnTo>
                <a:lnTo>
                  <a:pt x="2180" y="608"/>
                </a:lnTo>
                <a:lnTo>
                  <a:pt x="2180" y="608"/>
                </a:lnTo>
                <a:lnTo>
                  <a:pt x="1908" y="481"/>
                </a:lnTo>
                <a:lnTo>
                  <a:pt x="1916" y="481"/>
                </a:lnTo>
                <a:close/>
                <a:moveTo>
                  <a:pt x="3283" y="896"/>
                </a:moveTo>
                <a:lnTo>
                  <a:pt x="2886" y="810"/>
                </a:lnTo>
                <a:lnTo>
                  <a:pt x="3439" y="822"/>
                </a:lnTo>
                <a:lnTo>
                  <a:pt x="3283" y="896"/>
                </a:lnTo>
                <a:close/>
                <a:moveTo>
                  <a:pt x="3774" y="666"/>
                </a:moveTo>
                <a:lnTo>
                  <a:pt x="3774" y="665"/>
                </a:lnTo>
                <a:lnTo>
                  <a:pt x="3598" y="592"/>
                </a:lnTo>
                <a:lnTo>
                  <a:pt x="4140" y="627"/>
                </a:lnTo>
                <a:lnTo>
                  <a:pt x="3774" y="666"/>
                </a:lnTo>
                <a:close/>
                <a:moveTo>
                  <a:pt x="3769" y="667"/>
                </a:moveTo>
                <a:lnTo>
                  <a:pt x="3769" y="667"/>
                </a:lnTo>
                <a:lnTo>
                  <a:pt x="3769" y="667"/>
                </a:lnTo>
                <a:lnTo>
                  <a:pt x="3769" y="667"/>
                </a:lnTo>
                <a:close/>
                <a:moveTo>
                  <a:pt x="2522" y="384"/>
                </a:moveTo>
                <a:lnTo>
                  <a:pt x="2518" y="382"/>
                </a:lnTo>
                <a:lnTo>
                  <a:pt x="2523" y="382"/>
                </a:lnTo>
                <a:lnTo>
                  <a:pt x="2522" y="384"/>
                </a:lnTo>
                <a:close/>
                <a:moveTo>
                  <a:pt x="1628" y="845"/>
                </a:moveTo>
                <a:lnTo>
                  <a:pt x="863" y="824"/>
                </a:lnTo>
                <a:lnTo>
                  <a:pt x="1244" y="735"/>
                </a:lnTo>
                <a:lnTo>
                  <a:pt x="1244" y="736"/>
                </a:lnTo>
                <a:lnTo>
                  <a:pt x="1628" y="845"/>
                </a:lnTo>
                <a:close/>
                <a:moveTo>
                  <a:pt x="1247" y="734"/>
                </a:moveTo>
                <a:lnTo>
                  <a:pt x="1543" y="665"/>
                </a:lnTo>
                <a:lnTo>
                  <a:pt x="2238" y="861"/>
                </a:lnTo>
                <a:lnTo>
                  <a:pt x="1640" y="845"/>
                </a:lnTo>
                <a:lnTo>
                  <a:pt x="1247" y="734"/>
                </a:lnTo>
                <a:close/>
                <a:moveTo>
                  <a:pt x="1032" y="614"/>
                </a:moveTo>
                <a:lnTo>
                  <a:pt x="1024" y="614"/>
                </a:lnTo>
                <a:lnTo>
                  <a:pt x="1025" y="613"/>
                </a:lnTo>
                <a:lnTo>
                  <a:pt x="631" y="445"/>
                </a:lnTo>
                <a:lnTo>
                  <a:pt x="1246" y="563"/>
                </a:lnTo>
                <a:lnTo>
                  <a:pt x="1032" y="614"/>
                </a:lnTo>
                <a:close/>
                <a:moveTo>
                  <a:pt x="1035" y="617"/>
                </a:moveTo>
                <a:lnTo>
                  <a:pt x="1252" y="565"/>
                </a:lnTo>
                <a:lnTo>
                  <a:pt x="1252" y="564"/>
                </a:lnTo>
                <a:lnTo>
                  <a:pt x="1687" y="648"/>
                </a:lnTo>
                <a:lnTo>
                  <a:pt x="543" y="734"/>
                </a:lnTo>
                <a:lnTo>
                  <a:pt x="1032" y="617"/>
                </a:lnTo>
                <a:lnTo>
                  <a:pt x="1035" y="617"/>
                </a:lnTo>
                <a:lnTo>
                  <a:pt x="1035" y="617"/>
                </a:lnTo>
                <a:close/>
                <a:moveTo>
                  <a:pt x="1699" y="647"/>
                </a:moveTo>
                <a:lnTo>
                  <a:pt x="1691" y="647"/>
                </a:lnTo>
                <a:lnTo>
                  <a:pt x="1692" y="645"/>
                </a:lnTo>
                <a:lnTo>
                  <a:pt x="635" y="443"/>
                </a:lnTo>
                <a:lnTo>
                  <a:pt x="1008" y="356"/>
                </a:lnTo>
                <a:lnTo>
                  <a:pt x="1008" y="358"/>
                </a:lnTo>
                <a:lnTo>
                  <a:pt x="1699" y="647"/>
                </a:lnTo>
                <a:close/>
                <a:moveTo>
                  <a:pt x="1010" y="610"/>
                </a:moveTo>
                <a:lnTo>
                  <a:pt x="517" y="470"/>
                </a:lnTo>
                <a:lnTo>
                  <a:pt x="624" y="445"/>
                </a:lnTo>
                <a:lnTo>
                  <a:pt x="1010" y="610"/>
                </a:lnTo>
                <a:close/>
                <a:moveTo>
                  <a:pt x="511" y="472"/>
                </a:moveTo>
                <a:lnTo>
                  <a:pt x="1012" y="614"/>
                </a:lnTo>
                <a:lnTo>
                  <a:pt x="1013" y="611"/>
                </a:lnTo>
                <a:lnTo>
                  <a:pt x="1020" y="614"/>
                </a:lnTo>
                <a:lnTo>
                  <a:pt x="25" y="584"/>
                </a:lnTo>
                <a:lnTo>
                  <a:pt x="511" y="472"/>
                </a:lnTo>
                <a:close/>
                <a:moveTo>
                  <a:pt x="541" y="735"/>
                </a:moveTo>
                <a:lnTo>
                  <a:pt x="542" y="737"/>
                </a:lnTo>
                <a:lnTo>
                  <a:pt x="537" y="736"/>
                </a:lnTo>
                <a:lnTo>
                  <a:pt x="541" y="735"/>
                </a:lnTo>
                <a:close/>
                <a:moveTo>
                  <a:pt x="1645" y="849"/>
                </a:moveTo>
                <a:lnTo>
                  <a:pt x="1647" y="850"/>
                </a:lnTo>
                <a:lnTo>
                  <a:pt x="1648" y="848"/>
                </a:lnTo>
                <a:lnTo>
                  <a:pt x="2237" y="864"/>
                </a:lnTo>
                <a:lnTo>
                  <a:pt x="1275" y="939"/>
                </a:lnTo>
                <a:lnTo>
                  <a:pt x="1645" y="849"/>
                </a:lnTo>
                <a:close/>
                <a:moveTo>
                  <a:pt x="2243" y="864"/>
                </a:moveTo>
                <a:lnTo>
                  <a:pt x="2243" y="863"/>
                </a:lnTo>
                <a:lnTo>
                  <a:pt x="2246" y="864"/>
                </a:lnTo>
                <a:lnTo>
                  <a:pt x="2243" y="864"/>
                </a:lnTo>
                <a:close/>
                <a:moveTo>
                  <a:pt x="2437" y="801"/>
                </a:moveTo>
                <a:lnTo>
                  <a:pt x="2588" y="804"/>
                </a:lnTo>
                <a:lnTo>
                  <a:pt x="2588" y="804"/>
                </a:lnTo>
                <a:lnTo>
                  <a:pt x="2588" y="804"/>
                </a:lnTo>
                <a:lnTo>
                  <a:pt x="2871" y="810"/>
                </a:lnTo>
                <a:lnTo>
                  <a:pt x="2871" y="810"/>
                </a:lnTo>
                <a:lnTo>
                  <a:pt x="3272" y="897"/>
                </a:lnTo>
                <a:lnTo>
                  <a:pt x="2615" y="884"/>
                </a:lnTo>
                <a:lnTo>
                  <a:pt x="2437" y="801"/>
                </a:lnTo>
                <a:close/>
                <a:moveTo>
                  <a:pt x="3591" y="805"/>
                </a:moveTo>
                <a:lnTo>
                  <a:pt x="3591" y="805"/>
                </a:lnTo>
                <a:lnTo>
                  <a:pt x="3591" y="805"/>
                </a:lnTo>
                <a:lnTo>
                  <a:pt x="3375" y="856"/>
                </a:lnTo>
                <a:lnTo>
                  <a:pt x="3445" y="823"/>
                </a:lnTo>
                <a:lnTo>
                  <a:pt x="3448" y="823"/>
                </a:lnTo>
                <a:lnTo>
                  <a:pt x="3448" y="822"/>
                </a:lnTo>
                <a:lnTo>
                  <a:pt x="3772" y="669"/>
                </a:lnTo>
                <a:lnTo>
                  <a:pt x="4156" y="628"/>
                </a:lnTo>
                <a:lnTo>
                  <a:pt x="4156" y="628"/>
                </a:lnTo>
                <a:lnTo>
                  <a:pt x="4305" y="638"/>
                </a:lnTo>
                <a:lnTo>
                  <a:pt x="3591" y="805"/>
                </a:lnTo>
                <a:close/>
                <a:moveTo>
                  <a:pt x="3865" y="521"/>
                </a:moveTo>
                <a:lnTo>
                  <a:pt x="3439" y="320"/>
                </a:lnTo>
                <a:lnTo>
                  <a:pt x="4070" y="472"/>
                </a:lnTo>
                <a:lnTo>
                  <a:pt x="3865" y="521"/>
                </a:lnTo>
                <a:close/>
                <a:moveTo>
                  <a:pt x="3562" y="255"/>
                </a:moveTo>
                <a:lnTo>
                  <a:pt x="3180" y="248"/>
                </a:lnTo>
                <a:lnTo>
                  <a:pt x="3676" y="201"/>
                </a:lnTo>
                <a:lnTo>
                  <a:pt x="3562" y="255"/>
                </a:lnTo>
                <a:close/>
                <a:moveTo>
                  <a:pt x="3669" y="198"/>
                </a:moveTo>
                <a:lnTo>
                  <a:pt x="3153" y="247"/>
                </a:lnTo>
                <a:lnTo>
                  <a:pt x="3153" y="247"/>
                </a:lnTo>
                <a:lnTo>
                  <a:pt x="2896" y="242"/>
                </a:lnTo>
                <a:lnTo>
                  <a:pt x="3204" y="97"/>
                </a:lnTo>
                <a:lnTo>
                  <a:pt x="3204" y="97"/>
                </a:lnTo>
                <a:lnTo>
                  <a:pt x="3669" y="198"/>
                </a:lnTo>
                <a:close/>
                <a:moveTo>
                  <a:pt x="3556" y="257"/>
                </a:moveTo>
                <a:lnTo>
                  <a:pt x="3431" y="316"/>
                </a:lnTo>
                <a:lnTo>
                  <a:pt x="3430" y="316"/>
                </a:lnTo>
                <a:lnTo>
                  <a:pt x="3430" y="317"/>
                </a:lnTo>
                <a:lnTo>
                  <a:pt x="3350" y="355"/>
                </a:lnTo>
                <a:lnTo>
                  <a:pt x="2892" y="245"/>
                </a:lnTo>
                <a:lnTo>
                  <a:pt x="3556" y="257"/>
                </a:lnTo>
                <a:close/>
                <a:moveTo>
                  <a:pt x="3673" y="434"/>
                </a:moveTo>
                <a:lnTo>
                  <a:pt x="3206" y="426"/>
                </a:lnTo>
                <a:lnTo>
                  <a:pt x="3431" y="320"/>
                </a:lnTo>
                <a:lnTo>
                  <a:pt x="3673" y="434"/>
                </a:lnTo>
                <a:close/>
                <a:moveTo>
                  <a:pt x="2764" y="501"/>
                </a:moveTo>
                <a:lnTo>
                  <a:pt x="2131" y="357"/>
                </a:lnTo>
                <a:lnTo>
                  <a:pt x="2131" y="356"/>
                </a:lnTo>
                <a:lnTo>
                  <a:pt x="2346" y="305"/>
                </a:lnTo>
                <a:lnTo>
                  <a:pt x="2764" y="501"/>
                </a:lnTo>
                <a:close/>
                <a:moveTo>
                  <a:pt x="1900" y="480"/>
                </a:moveTo>
                <a:lnTo>
                  <a:pt x="2176" y="610"/>
                </a:lnTo>
                <a:lnTo>
                  <a:pt x="1982" y="625"/>
                </a:lnTo>
                <a:lnTo>
                  <a:pt x="1982" y="625"/>
                </a:lnTo>
                <a:lnTo>
                  <a:pt x="1426" y="468"/>
                </a:lnTo>
                <a:lnTo>
                  <a:pt x="1900" y="480"/>
                </a:lnTo>
                <a:close/>
                <a:moveTo>
                  <a:pt x="1974" y="626"/>
                </a:moveTo>
                <a:lnTo>
                  <a:pt x="1793" y="639"/>
                </a:lnTo>
                <a:lnTo>
                  <a:pt x="1790" y="638"/>
                </a:lnTo>
                <a:lnTo>
                  <a:pt x="1789" y="640"/>
                </a:lnTo>
                <a:lnTo>
                  <a:pt x="1704" y="646"/>
                </a:lnTo>
                <a:lnTo>
                  <a:pt x="1704" y="646"/>
                </a:lnTo>
                <a:lnTo>
                  <a:pt x="1011" y="356"/>
                </a:lnTo>
                <a:lnTo>
                  <a:pt x="1017" y="354"/>
                </a:lnTo>
                <a:lnTo>
                  <a:pt x="1017" y="355"/>
                </a:lnTo>
                <a:lnTo>
                  <a:pt x="1974" y="626"/>
                </a:lnTo>
                <a:close/>
                <a:moveTo>
                  <a:pt x="14" y="587"/>
                </a:moveTo>
                <a:lnTo>
                  <a:pt x="1021" y="617"/>
                </a:lnTo>
                <a:lnTo>
                  <a:pt x="531" y="734"/>
                </a:lnTo>
                <a:lnTo>
                  <a:pt x="13" y="587"/>
                </a:lnTo>
                <a:lnTo>
                  <a:pt x="14" y="587"/>
                </a:lnTo>
                <a:close/>
                <a:moveTo>
                  <a:pt x="2252" y="865"/>
                </a:moveTo>
                <a:lnTo>
                  <a:pt x="2251" y="866"/>
                </a:lnTo>
                <a:lnTo>
                  <a:pt x="2251" y="865"/>
                </a:lnTo>
                <a:lnTo>
                  <a:pt x="2252" y="865"/>
                </a:lnTo>
                <a:close/>
                <a:moveTo>
                  <a:pt x="3281" y="900"/>
                </a:moveTo>
                <a:lnTo>
                  <a:pt x="3283" y="900"/>
                </a:lnTo>
                <a:lnTo>
                  <a:pt x="3283" y="899"/>
                </a:lnTo>
                <a:lnTo>
                  <a:pt x="3283" y="899"/>
                </a:lnTo>
                <a:lnTo>
                  <a:pt x="3284" y="899"/>
                </a:lnTo>
                <a:lnTo>
                  <a:pt x="3284" y="899"/>
                </a:lnTo>
                <a:lnTo>
                  <a:pt x="3365" y="861"/>
                </a:lnTo>
                <a:lnTo>
                  <a:pt x="3365" y="861"/>
                </a:lnTo>
                <a:lnTo>
                  <a:pt x="3591" y="808"/>
                </a:lnTo>
                <a:lnTo>
                  <a:pt x="3759" y="892"/>
                </a:lnTo>
                <a:lnTo>
                  <a:pt x="3158" y="958"/>
                </a:lnTo>
                <a:lnTo>
                  <a:pt x="3281" y="900"/>
                </a:lnTo>
                <a:close/>
                <a:moveTo>
                  <a:pt x="3771" y="891"/>
                </a:moveTo>
                <a:lnTo>
                  <a:pt x="3771" y="891"/>
                </a:lnTo>
                <a:lnTo>
                  <a:pt x="3765" y="892"/>
                </a:lnTo>
                <a:lnTo>
                  <a:pt x="3596" y="807"/>
                </a:lnTo>
                <a:lnTo>
                  <a:pt x="4313" y="639"/>
                </a:lnTo>
                <a:lnTo>
                  <a:pt x="3771" y="891"/>
                </a:lnTo>
                <a:close/>
                <a:moveTo>
                  <a:pt x="3598" y="589"/>
                </a:moveTo>
                <a:lnTo>
                  <a:pt x="3865" y="524"/>
                </a:lnTo>
                <a:lnTo>
                  <a:pt x="3865" y="525"/>
                </a:lnTo>
                <a:lnTo>
                  <a:pt x="3866" y="524"/>
                </a:lnTo>
                <a:lnTo>
                  <a:pt x="4076" y="474"/>
                </a:lnTo>
                <a:lnTo>
                  <a:pt x="4076" y="473"/>
                </a:lnTo>
                <a:lnTo>
                  <a:pt x="4077" y="474"/>
                </a:lnTo>
                <a:lnTo>
                  <a:pt x="4311" y="635"/>
                </a:lnTo>
                <a:lnTo>
                  <a:pt x="3598" y="589"/>
                </a:lnTo>
                <a:close/>
                <a:moveTo>
                  <a:pt x="3438" y="317"/>
                </a:moveTo>
                <a:lnTo>
                  <a:pt x="3563" y="258"/>
                </a:lnTo>
                <a:lnTo>
                  <a:pt x="3565" y="258"/>
                </a:lnTo>
                <a:lnTo>
                  <a:pt x="3565" y="257"/>
                </a:lnTo>
                <a:lnTo>
                  <a:pt x="3683" y="201"/>
                </a:lnTo>
                <a:lnTo>
                  <a:pt x="4070" y="469"/>
                </a:lnTo>
                <a:lnTo>
                  <a:pt x="3438" y="317"/>
                </a:lnTo>
                <a:close/>
                <a:moveTo>
                  <a:pt x="3209" y="95"/>
                </a:moveTo>
                <a:lnTo>
                  <a:pt x="3399" y="4"/>
                </a:lnTo>
                <a:lnTo>
                  <a:pt x="3678" y="197"/>
                </a:lnTo>
                <a:lnTo>
                  <a:pt x="3209" y="95"/>
                </a:lnTo>
                <a:close/>
                <a:moveTo>
                  <a:pt x="2886" y="244"/>
                </a:moveTo>
                <a:lnTo>
                  <a:pt x="2635" y="184"/>
                </a:lnTo>
                <a:lnTo>
                  <a:pt x="3389" y="5"/>
                </a:lnTo>
                <a:lnTo>
                  <a:pt x="2886" y="244"/>
                </a:lnTo>
                <a:close/>
                <a:moveTo>
                  <a:pt x="2798" y="358"/>
                </a:moveTo>
                <a:lnTo>
                  <a:pt x="2798" y="358"/>
                </a:lnTo>
                <a:lnTo>
                  <a:pt x="2136" y="194"/>
                </a:lnTo>
                <a:lnTo>
                  <a:pt x="2460" y="118"/>
                </a:lnTo>
                <a:lnTo>
                  <a:pt x="2996" y="343"/>
                </a:lnTo>
                <a:lnTo>
                  <a:pt x="2798" y="358"/>
                </a:lnTo>
                <a:close/>
                <a:moveTo>
                  <a:pt x="2789" y="359"/>
                </a:moveTo>
                <a:lnTo>
                  <a:pt x="2512" y="380"/>
                </a:lnTo>
                <a:lnTo>
                  <a:pt x="2125" y="197"/>
                </a:lnTo>
                <a:lnTo>
                  <a:pt x="2133" y="195"/>
                </a:lnTo>
                <a:lnTo>
                  <a:pt x="2132" y="197"/>
                </a:lnTo>
                <a:lnTo>
                  <a:pt x="2789" y="359"/>
                </a:lnTo>
                <a:close/>
                <a:moveTo>
                  <a:pt x="1895" y="477"/>
                </a:moveTo>
                <a:lnTo>
                  <a:pt x="1422" y="465"/>
                </a:lnTo>
                <a:lnTo>
                  <a:pt x="1422" y="466"/>
                </a:lnTo>
                <a:lnTo>
                  <a:pt x="1022" y="353"/>
                </a:lnTo>
                <a:lnTo>
                  <a:pt x="1204" y="311"/>
                </a:lnTo>
                <a:lnTo>
                  <a:pt x="1895" y="477"/>
                </a:lnTo>
                <a:close/>
                <a:moveTo>
                  <a:pt x="620" y="443"/>
                </a:moveTo>
                <a:lnTo>
                  <a:pt x="21" y="582"/>
                </a:lnTo>
                <a:lnTo>
                  <a:pt x="408" y="401"/>
                </a:lnTo>
                <a:lnTo>
                  <a:pt x="408" y="403"/>
                </a:lnTo>
                <a:lnTo>
                  <a:pt x="620" y="443"/>
                </a:lnTo>
                <a:close/>
                <a:moveTo>
                  <a:pt x="2258" y="867"/>
                </a:moveTo>
                <a:lnTo>
                  <a:pt x="2261" y="868"/>
                </a:lnTo>
                <a:lnTo>
                  <a:pt x="2262" y="866"/>
                </a:lnTo>
                <a:lnTo>
                  <a:pt x="2263" y="866"/>
                </a:lnTo>
                <a:lnTo>
                  <a:pt x="2582" y="1018"/>
                </a:lnTo>
                <a:lnTo>
                  <a:pt x="1847" y="963"/>
                </a:lnTo>
                <a:lnTo>
                  <a:pt x="2258" y="867"/>
                </a:lnTo>
                <a:close/>
                <a:moveTo>
                  <a:pt x="2960" y="1047"/>
                </a:moveTo>
                <a:lnTo>
                  <a:pt x="2960" y="1046"/>
                </a:lnTo>
                <a:lnTo>
                  <a:pt x="2959" y="1046"/>
                </a:lnTo>
                <a:lnTo>
                  <a:pt x="2622" y="888"/>
                </a:lnTo>
                <a:lnTo>
                  <a:pt x="3275" y="900"/>
                </a:lnTo>
                <a:lnTo>
                  <a:pt x="2961" y="1048"/>
                </a:lnTo>
                <a:lnTo>
                  <a:pt x="2960" y="1047"/>
                </a:lnTo>
                <a:close/>
                <a:moveTo>
                  <a:pt x="2886" y="247"/>
                </a:moveTo>
                <a:lnTo>
                  <a:pt x="2886" y="247"/>
                </a:lnTo>
                <a:lnTo>
                  <a:pt x="2886" y="247"/>
                </a:lnTo>
                <a:lnTo>
                  <a:pt x="3345" y="357"/>
                </a:lnTo>
                <a:lnTo>
                  <a:pt x="3201" y="425"/>
                </a:lnTo>
                <a:lnTo>
                  <a:pt x="3003" y="343"/>
                </a:lnTo>
                <a:lnTo>
                  <a:pt x="3003" y="342"/>
                </a:lnTo>
                <a:lnTo>
                  <a:pt x="3003" y="342"/>
                </a:lnTo>
                <a:lnTo>
                  <a:pt x="2629" y="185"/>
                </a:lnTo>
                <a:lnTo>
                  <a:pt x="2630" y="185"/>
                </a:lnTo>
                <a:lnTo>
                  <a:pt x="2630" y="186"/>
                </a:lnTo>
                <a:lnTo>
                  <a:pt x="2886" y="247"/>
                </a:lnTo>
                <a:close/>
                <a:moveTo>
                  <a:pt x="2120" y="198"/>
                </a:moveTo>
                <a:lnTo>
                  <a:pt x="2342" y="303"/>
                </a:lnTo>
                <a:lnTo>
                  <a:pt x="2127" y="354"/>
                </a:lnTo>
                <a:lnTo>
                  <a:pt x="1800" y="274"/>
                </a:lnTo>
                <a:lnTo>
                  <a:pt x="2120" y="198"/>
                </a:lnTo>
                <a:close/>
                <a:moveTo>
                  <a:pt x="1845" y="963"/>
                </a:moveTo>
                <a:lnTo>
                  <a:pt x="1845" y="964"/>
                </a:lnTo>
                <a:lnTo>
                  <a:pt x="1842" y="964"/>
                </a:lnTo>
                <a:lnTo>
                  <a:pt x="1845" y="963"/>
                </a:lnTo>
                <a:close/>
                <a:moveTo>
                  <a:pt x="1846" y="965"/>
                </a:moveTo>
                <a:lnTo>
                  <a:pt x="2589" y="1021"/>
                </a:lnTo>
                <a:lnTo>
                  <a:pt x="2590" y="1022"/>
                </a:lnTo>
                <a:lnTo>
                  <a:pt x="2591" y="1021"/>
                </a:lnTo>
                <a:lnTo>
                  <a:pt x="2945" y="1048"/>
                </a:lnTo>
                <a:lnTo>
                  <a:pt x="2438" y="1093"/>
                </a:lnTo>
                <a:lnTo>
                  <a:pt x="2438" y="1094"/>
                </a:lnTo>
                <a:lnTo>
                  <a:pt x="1855" y="966"/>
                </a:lnTo>
                <a:lnTo>
                  <a:pt x="1855" y="969"/>
                </a:lnTo>
                <a:lnTo>
                  <a:pt x="2722" y="1160"/>
                </a:lnTo>
                <a:lnTo>
                  <a:pt x="2492" y="1268"/>
                </a:lnTo>
                <a:lnTo>
                  <a:pt x="1846" y="965"/>
                </a:lnTo>
                <a:close/>
                <a:moveTo>
                  <a:pt x="2727" y="1158"/>
                </a:moveTo>
                <a:lnTo>
                  <a:pt x="2444" y="1095"/>
                </a:lnTo>
                <a:lnTo>
                  <a:pt x="2956" y="1050"/>
                </a:lnTo>
                <a:lnTo>
                  <a:pt x="2727" y="1158"/>
                </a:lnTo>
                <a:close/>
                <a:moveTo>
                  <a:pt x="3151" y="961"/>
                </a:moveTo>
                <a:lnTo>
                  <a:pt x="3151" y="962"/>
                </a:lnTo>
                <a:lnTo>
                  <a:pt x="3763" y="895"/>
                </a:lnTo>
                <a:lnTo>
                  <a:pt x="3196" y="1158"/>
                </a:lnTo>
                <a:lnTo>
                  <a:pt x="2964" y="1049"/>
                </a:lnTo>
                <a:lnTo>
                  <a:pt x="3151" y="961"/>
                </a:lnTo>
                <a:close/>
              </a:path>
            </a:pathLst>
          </a:custGeom>
          <a:gradFill flip="none" rotWithShape="1">
            <a:gsLst>
              <a:gs pos="0">
                <a:schemeClr val="bg1">
                  <a:lumMod val="75000"/>
                </a:schemeClr>
              </a:gs>
              <a:gs pos="100000">
                <a:schemeClr val="bg1">
                  <a:alpha val="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0948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F7C41-E606-2D45-BA7A-5B0F219292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11E05D-7904-0047-861F-8926C60E84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961ACD-F0E5-1041-95D4-213FF134D4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64B7B9-30DF-0B40-B986-2AFFE9762FD2}"/>
              </a:ext>
            </a:extLst>
          </p:cNvPr>
          <p:cNvSpPr>
            <a:spLocks noGrp="1"/>
          </p:cNvSpPr>
          <p:nvPr>
            <p:ph type="dt" sz="half" idx="10"/>
          </p:nvPr>
        </p:nvSpPr>
        <p:spPr/>
        <p:txBody>
          <a:bodyPr/>
          <a:lstStyle/>
          <a:p>
            <a:fld id="{29F23FDE-2230-E04E-B092-C1E9C570A9EB}" type="datetimeFigureOut">
              <a:rPr lang="en-US" smtClean="0"/>
              <a:t>12/20/19</a:t>
            </a:fld>
            <a:endParaRPr lang="en-US"/>
          </a:p>
        </p:txBody>
      </p:sp>
      <p:sp>
        <p:nvSpPr>
          <p:cNvPr id="6" name="Footer Placeholder 5">
            <a:extLst>
              <a:ext uri="{FF2B5EF4-FFF2-40B4-BE49-F238E27FC236}">
                <a16:creationId xmlns:a16="http://schemas.microsoft.com/office/drawing/2014/main" id="{A96C165F-522E-404F-86F4-66B50014C5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A6F587-CC5A-4047-A7B7-39EC5FB5F8B7}"/>
              </a:ext>
            </a:extLst>
          </p:cNvPr>
          <p:cNvSpPr>
            <a:spLocks noGrp="1"/>
          </p:cNvSpPr>
          <p:nvPr>
            <p:ph type="sldNum" sz="quarter" idx="12"/>
          </p:nvPr>
        </p:nvSpPr>
        <p:spPr/>
        <p:txBody>
          <a:bodyPr/>
          <a:lstStyle/>
          <a:p>
            <a:fld id="{03BF1454-568F-CA48-A822-4745474EE8E0}" type="slidenum">
              <a:rPr lang="en-US" smtClean="0"/>
              <a:t>‹#›</a:t>
            </a:fld>
            <a:endParaRPr lang="en-US"/>
          </a:p>
        </p:txBody>
      </p:sp>
    </p:spTree>
    <p:extLst>
      <p:ext uri="{BB962C8B-B14F-4D97-AF65-F5344CB8AC3E}">
        <p14:creationId xmlns:p14="http://schemas.microsoft.com/office/powerpoint/2010/main" val="37235232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p:cNvSpPr/>
          <p:nvPr userDrawn="1"/>
        </p:nvSpPr>
        <p:spPr>
          <a:xfrm>
            <a:off x="278757" y="1005149"/>
            <a:ext cx="2118454" cy="292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8791575" y="6219825"/>
            <a:ext cx="340042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33667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abre logo on Red">
    <p:spTree>
      <p:nvGrpSpPr>
        <p:cNvPr id="1" name=""/>
        <p:cNvGrpSpPr/>
        <p:nvPr/>
      </p:nvGrpSpPr>
      <p:grpSpPr>
        <a:xfrm>
          <a:off x="0" y="0"/>
          <a:ext cx="0" cy="0"/>
          <a:chOff x="0" y="0"/>
          <a:chExt cx="0" cy="0"/>
        </a:xfrm>
      </p:grpSpPr>
      <p:sp>
        <p:nvSpPr>
          <p:cNvPr id="3" name="Rectangle 2"/>
          <p:cNvSpPr/>
          <p:nvPr userDrawn="1"/>
        </p:nvSpPr>
        <p:spPr>
          <a:xfrm>
            <a:off x="0" y="1"/>
            <a:ext cx="12192000" cy="68579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a:latin typeface="+mn-lt"/>
              <a:cs typeface="Arial" panose="020B0604020202020204" pitchFamily="34" charset="0"/>
            </a:endParaRPr>
          </a:p>
        </p:txBody>
      </p:sp>
      <p:grpSp>
        <p:nvGrpSpPr>
          <p:cNvPr id="10" name="Group 9"/>
          <p:cNvGrpSpPr/>
          <p:nvPr userDrawn="1"/>
        </p:nvGrpSpPr>
        <p:grpSpPr>
          <a:xfrm>
            <a:off x="4088027" y="2942011"/>
            <a:ext cx="4015946" cy="973978"/>
            <a:chOff x="968376" y="633413"/>
            <a:chExt cx="9772650" cy="2370138"/>
          </a:xfrm>
        </p:grpSpPr>
        <p:sp>
          <p:nvSpPr>
            <p:cNvPr id="11" name="Freeform 5"/>
            <p:cNvSpPr>
              <a:spLocks noEditPoints="1"/>
            </p:cNvSpPr>
            <p:nvPr userDrawn="1"/>
          </p:nvSpPr>
          <p:spPr bwMode="auto">
            <a:xfrm>
              <a:off x="8613776" y="1333500"/>
              <a:ext cx="1984375" cy="1658938"/>
            </a:xfrm>
            <a:custGeom>
              <a:avLst/>
              <a:gdLst>
                <a:gd name="T0" fmla="*/ 509 w 555"/>
                <a:gd name="T1" fmla="*/ 310 h 463"/>
                <a:gd name="T2" fmla="*/ 240 w 555"/>
                <a:gd name="T3" fmla="*/ 463 h 463"/>
                <a:gd name="T4" fmla="*/ 30 w 555"/>
                <a:gd name="T5" fmla="*/ 229 h 463"/>
                <a:gd name="T6" fmla="*/ 324 w 555"/>
                <a:gd name="T7" fmla="*/ 0 h 463"/>
                <a:gd name="T8" fmla="*/ 529 w 555"/>
                <a:gd name="T9" fmla="*/ 240 h 463"/>
                <a:gd name="T10" fmla="*/ 523 w 555"/>
                <a:gd name="T11" fmla="*/ 270 h 463"/>
                <a:gd name="T12" fmla="*/ 220 w 555"/>
                <a:gd name="T13" fmla="*/ 270 h 463"/>
                <a:gd name="T14" fmla="*/ 215 w 555"/>
                <a:gd name="T15" fmla="*/ 303 h 463"/>
                <a:gd name="T16" fmla="*/ 262 w 555"/>
                <a:gd name="T17" fmla="*/ 355 h 463"/>
                <a:gd name="T18" fmla="*/ 325 w 555"/>
                <a:gd name="T19" fmla="*/ 310 h 463"/>
                <a:gd name="T20" fmla="*/ 509 w 555"/>
                <a:gd name="T21" fmla="*/ 310 h 463"/>
                <a:gd name="T22" fmla="*/ 353 w 555"/>
                <a:gd name="T23" fmla="*/ 178 h 463"/>
                <a:gd name="T24" fmla="*/ 355 w 555"/>
                <a:gd name="T25" fmla="*/ 167 h 463"/>
                <a:gd name="T26" fmla="*/ 310 w 555"/>
                <a:gd name="T27" fmla="*/ 108 h 463"/>
                <a:gd name="T28" fmla="*/ 240 w 555"/>
                <a:gd name="T29" fmla="*/ 178 h 463"/>
                <a:gd name="T30" fmla="*/ 353 w 555"/>
                <a:gd name="T31" fmla="*/ 178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5" h="463">
                  <a:moveTo>
                    <a:pt x="509" y="310"/>
                  </a:moveTo>
                  <a:cubicBezTo>
                    <a:pt x="477" y="402"/>
                    <a:pt x="387" y="463"/>
                    <a:pt x="240" y="463"/>
                  </a:cubicBezTo>
                  <a:cubicBezTo>
                    <a:pt x="118" y="463"/>
                    <a:pt x="0" y="391"/>
                    <a:pt x="30" y="229"/>
                  </a:cubicBezTo>
                  <a:cubicBezTo>
                    <a:pt x="54" y="92"/>
                    <a:pt x="180" y="0"/>
                    <a:pt x="324" y="0"/>
                  </a:cubicBezTo>
                  <a:cubicBezTo>
                    <a:pt x="485" y="0"/>
                    <a:pt x="555" y="111"/>
                    <a:pt x="529" y="240"/>
                  </a:cubicBezTo>
                  <a:cubicBezTo>
                    <a:pt x="523" y="270"/>
                    <a:pt x="523" y="270"/>
                    <a:pt x="523" y="270"/>
                  </a:cubicBezTo>
                  <a:cubicBezTo>
                    <a:pt x="220" y="270"/>
                    <a:pt x="220" y="270"/>
                    <a:pt x="220" y="270"/>
                  </a:cubicBezTo>
                  <a:cubicBezTo>
                    <a:pt x="219" y="273"/>
                    <a:pt x="215" y="287"/>
                    <a:pt x="215" y="303"/>
                  </a:cubicBezTo>
                  <a:cubicBezTo>
                    <a:pt x="215" y="341"/>
                    <a:pt x="236" y="355"/>
                    <a:pt x="262" y="355"/>
                  </a:cubicBezTo>
                  <a:cubicBezTo>
                    <a:pt x="289" y="355"/>
                    <a:pt x="312" y="340"/>
                    <a:pt x="325" y="310"/>
                  </a:cubicBezTo>
                  <a:lnTo>
                    <a:pt x="509" y="310"/>
                  </a:lnTo>
                  <a:close/>
                  <a:moveTo>
                    <a:pt x="353" y="178"/>
                  </a:moveTo>
                  <a:cubicBezTo>
                    <a:pt x="355" y="167"/>
                    <a:pt x="355" y="167"/>
                    <a:pt x="355" y="167"/>
                  </a:cubicBezTo>
                  <a:cubicBezTo>
                    <a:pt x="362" y="134"/>
                    <a:pt x="345" y="108"/>
                    <a:pt x="310" y="108"/>
                  </a:cubicBezTo>
                  <a:cubicBezTo>
                    <a:pt x="277" y="108"/>
                    <a:pt x="250" y="132"/>
                    <a:pt x="240" y="178"/>
                  </a:cubicBezTo>
                  <a:cubicBezTo>
                    <a:pt x="353" y="178"/>
                    <a:pt x="353" y="178"/>
                    <a:pt x="353"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p:cNvSpPr>
            <p:nvPr userDrawn="1"/>
          </p:nvSpPr>
          <p:spPr bwMode="auto">
            <a:xfrm>
              <a:off x="7212013" y="1362075"/>
              <a:ext cx="1584325" cy="1579563"/>
            </a:xfrm>
            <a:custGeom>
              <a:avLst/>
              <a:gdLst>
                <a:gd name="T0" fmla="*/ 393 w 443"/>
                <a:gd name="T1" fmla="*/ 0 h 441"/>
                <a:gd name="T2" fmla="*/ 285 w 443"/>
                <a:gd name="T3" fmla="*/ 61 h 441"/>
                <a:gd name="T4" fmla="*/ 281 w 443"/>
                <a:gd name="T5" fmla="*/ 61 h 441"/>
                <a:gd name="T6" fmla="*/ 287 w 443"/>
                <a:gd name="T7" fmla="*/ 5 h 441"/>
                <a:gd name="T8" fmla="*/ 93 w 443"/>
                <a:gd name="T9" fmla="*/ 5 h 441"/>
                <a:gd name="T10" fmla="*/ 81 w 443"/>
                <a:gd name="T11" fmla="*/ 62 h 441"/>
                <a:gd name="T12" fmla="*/ 188 w 443"/>
                <a:gd name="T13" fmla="*/ 51 h 441"/>
                <a:gd name="T14" fmla="*/ 186 w 443"/>
                <a:gd name="T15" fmla="*/ 62 h 441"/>
                <a:gd name="T16" fmla="*/ 77 w 443"/>
                <a:gd name="T17" fmla="*/ 79 h 441"/>
                <a:gd name="T18" fmla="*/ 0 w 443"/>
                <a:gd name="T19" fmla="*/ 441 h 441"/>
                <a:gd name="T20" fmla="*/ 210 w 443"/>
                <a:gd name="T21" fmla="*/ 441 h 441"/>
                <a:gd name="T22" fmla="*/ 245 w 443"/>
                <a:gd name="T23" fmla="*/ 276 h 441"/>
                <a:gd name="T24" fmla="*/ 355 w 443"/>
                <a:gd name="T25" fmla="*/ 157 h 441"/>
                <a:gd name="T26" fmla="*/ 408 w 443"/>
                <a:gd name="T27" fmla="*/ 175 h 441"/>
                <a:gd name="T28" fmla="*/ 443 w 443"/>
                <a:gd name="T29" fmla="*/ 13 h 441"/>
                <a:gd name="T30" fmla="*/ 393 w 443"/>
                <a:gd name="T31"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441">
                  <a:moveTo>
                    <a:pt x="393" y="0"/>
                  </a:moveTo>
                  <a:cubicBezTo>
                    <a:pt x="347" y="0"/>
                    <a:pt x="310" y="27"/>
                    <a:pt x="285" y="61"/>
                  </a:cubicBezTo>
                  <a:cubicBezTo>
                    <a:pt x="281" y="61"/>
                    <a:pt x="281" y="61"/>
                    <a:pt x="281" y="61"/>
                  </a:cubicBezTo>
                  <a:cubicBezTo>
                    <a:pt x="287" y="5"/>
                    <a:pt x="287" y="5"/>
                    <a:pt x="287" y="5"/>
                  </a:cubicBezTo>
                  <a:cubicBezTo>
                    <a:pt x="93" y="5"/>
                    <a:pt x="93" y="5"/>
                    <a:pt x="93" y="5"/>
                  </a:cubicBezTo>
                  <a:cubicBezTo>
                    <a:pt x="81" y="62"/>
                    <a:pt x="81" y="62"/>
                    <a:pt x="81" y="62"/>
                  </a:cubicBezTo>
                  <a:cubicBezTo>
                    <a:pt x="188" y="51"/>
                    <a:pt x="188" y="51"/>
                    <a:pt x="188" y="51"/>
                  </a:cubicBezTo>
                  <a:cubicBezTo>
                    <a:pt x="186" y="62"/>
                    <a:pt x="186" y="62"/>
                    <a:pt x="186" y="62"/>
                  </a:cubicBezTo>
                  <a:cubicBezTo>
                    <a:pt x="77" y="79"/>
                    <a:pt x="77" y="79"/>
                    <a:pt x="77" y="79"/>
                  </a:cubicBezTo>
                  <a:cubicBezTo>
                    <a:pt x="0" y="441"/>
                    <a:pt x="0" y="441"/>
                    <a:pt x="0" y="441"/>
                  </a:cubicBezTo>
                  <a:cubicBezTo>
                    <a:pt x="210" y="441"/>
                    <a:pt x="210" y="441"/>
                    <a:pt x="210" y="441"/>
                  </a:cubicBezTo>
                  <a:cubicBezTo>
                    <a:pt x="210" y="441"/>
                    <a:pt x="232" y="337"/>
                    <a:pt x="245" y="276"/>
                  </a:cubicBezTo>
                  <a:cubicBezTo>
                    <a:pt x="266" y="179"/>
                    <a:pt x="319" y="157"/>
                    <a:pt x="355" y="157"/>
                  </a:cubicBezTo>
                  <a:cubicBezTo>
                    <a:pt x="385" y="157"/>
                    <a:pt x="404" y="171"/>
                    <a:pt x="408" y="175"/>
                  </a:cubicBezTo>
                  <a:cubicBezTo>
                    <a:pt x="443" y="13"/>
                    <a:pt x="443" y="13"/>
                    <a:pt x="443" y="13"/>
                  </a:cubicBezTo>
                  <a:cubicBezTo>
                    <a:pt x="439" y="11"/>
                    <a:pt x="422" y="0"/>
                    <a:pt x="39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968376" y="633413"/>
              <a:ext cx="2365375" cy="2370138"/>
            </a:xfrm>
            <a:custGeom>
              <a:avLst/>
              <a:gdLst>
                <a:gd name="T0" fmla="*/ 228 w 662"/>
                <a:gd name="T1" fmla="*/ 390 h 661"/>
                <a:gd name="T2" fmla="*/ 80 w 662"/>
                <a:gd name="T3" fmla="*/ 219 h 661"/>
                <a:gd name="T4" fmla="*/ 402 w 662"/>
                <a:gd name="T5" fmla="*/ 1 h 661"/>
                <a:gd name="T6" fmla="*/ 644 w 662"/>
                <a:gd name="T7" fmla="*/ 195 h 661"/>
                <a:gd name="T8" fmla="*/ 421 w 662"/>
                <a:gd name="T9" fmla="*/ 195 h 661"/>
                <a:gd name="T10" fmla="*/ 371 w 662"/>
                <a:gd name="T11" fmla="*/ 140 h 661"/>
                <a:gd name="T12" fmla="*/ 315 w 662"/>
                <a:gd name="T13" fmla="*/ 173 h 661"/>
                <a:gd name="T14" fmla="*/ 366 w 662"/>
                <a:gd name="T15" fmla="*/ 226 h 661"/>
                <a:gd name="T16" fmla="*/ 455 w 662"/>
                <a:gd name="T17" fmla="*/ 250 h 661"/>
                <a:gd name="T18" fmla="*/ 606 w 662"/>
                <a:gd name="T19" fmla="*/ 392 h 661"/>
                <a:gd name="T20" fmla="*/ 327 w 662"/>
                <a:gd name="T21" fmla="*/ 421 h 661"/>
                <a:gd name="T22" fmla="*/ 228 w 662"/>
                <a:gd name="T23" fmla="*/ 390 h 661"/>
                <a:gd name="T24" fmla="*/ 236 w 662"/>
                <a:gd name="T25" fmla="*/ 539 h 661"/>
                <a:gd name="T26" fmla="*/ 255 w 662"/>
                <a:gd name="T27" fmla="*/ 451 h 661"/>
                <a:gd name="T28" fmla="*/ 16 w 662"/>
                <a:gd name="T29" fmla="*/ 451 h 661"/>
                <a:gd name="T30" fmla="*/ 269 w 662"/>
                <a:gd name="T31" fmla="*/ 661 h 661"/>
                <a:gd name="T32" fmla="*/ 601 w 662"/>
                <a:gd name="T33" fmla="*/ 480 h 661"/>
                <a:gd name="T34" fmla="*/ 236 w 662"/>
                <a:gd name="T35" fmla="*/ 539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2" h="661">
                  <a:moveTo>
                    <a:pt x="228" y="390"/>
                  </a:moveTo>
                  <a:cubicBezTo>
                    <a:pt x="144" y="363"/>
                    <a:pt x="80" y="313"/>
                    <a:pt x="80" y="219"/>
                  </a:cubicBezTo>
                  <a:cubicBezTo>
                    <a:pt x="80" y="80"/>
                    <a:pt x="218" y="1"/>
                    <a:pt x="402" y="1"/>
                  </a:cubicBezTo>
                  <a:cubicBezTo>
                    <a:pt x="558" y="0"/>
                    <a:pt x="662" y="66"/>
                    <a:pt x="644" y="195"/>
                  </a:cubicBezTo>
                  <a:cubicBezTo>
                    <a:pt x="421" y="195"/>
                    <a:pt x="421" y="195"/>
                    <a:pt x="421" y="195"/>
                  </a:cubicBezTo>
                  <a:cubicBezTo>
                    <a:pt x="429" y="160"/>
                    <a:pt x="409" y="140"/>
                    <a:pt x="371" y="140"/>
                  </a:cubicBezTo>
                  <a:cubicBezTo>
                    <a:pt x="341" y="140"/>
                    <a:pt x="318" y="155"/>
                    <a:pt x="315" y="173"/>
                  </a:cubicBezTo>
                  <a:cubicBezTo>
                    <a:pt x="309" y="199"/>
                    <a:pt x="326" y="215"/>
                    <a:pt x="366" y="226"/>
                  </a:cubicBezTo>
                  <a:cubicBezTo>
                    <a:pt x="399" y="235"/>
                    <a:pt x="422" y="241"/>
                    <a:pt x="455" y="250"/>
                  </a:cubicBezTo>
                  <a:cubicBezTo>
                    <a:pt x="549" y="277"/>
                    <a:pt x="594" y="334"/>
                    <a:pt x="606" y="392"/>
                  </a:cubicBezTo>
                  <a:cubicBezTo>
                    <a:pt x="327" y="421"/>
                    <a:pt x="327" y="421"/>
                    <a:pt x="327" y="421"/>
                  </a:cubicBezTo>
                  <a:lnTo>
                    <a:pt x="228" y="390"/>
                  </a:lnTo>
                  <a:close/>
                  <a:moveTo>
                    <a:pt x="236" y="539"/>
                  </a:moveTo>
                  <a:cubicBezTo>
                    <a:pt x="255" y="451"/>
                    <a:pt x="255" y="451"/>
                    <a:pt x="255" y="451"/>
                  </a:cubicBezTo>
                  <a:cubicBezTo>
                    <a:pt x="16" y="451"/>
                    <a:pt x="16" y="451"/>
                    <a:pt x="16" y="451"/>
                  </a:cubicBezTo>
                  <a:cubicBezTo>
                    <a:pt x="0" y="601"/>
                    <a:pt x="117" y="661"/>
                    <a:pt x="269" y="661"/>
                  </a:cubicBezTo>
                  <a:cubicBezTo>
                    <a:pt x="414" y="661"/>
                    <a:pt x="567" y="613"/>
                    <a:pt x="601" y="480"/>
                  </a:cubicBezTo>
                  <a:cubicBezTo>
                    <a:pt x="236" y="539"/>
                    <a:pt x="236" y="539"/>
                    <a:pt x="236" y="53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noEditPoints="1"/>
            </p:cNvSpPr>
            <p:nvPr userDrawn="1"/>
          </p:nvSpPr>
          <p:spPr bwMode="auto">
            <a:xfrm>
              <a:off x="5167313" y="695325"/>
              <a:ext cx="2058988" cy="2297113"/>
            </a:xfrm>
            <a:custGeom>
              <a:avLst/>
              <a:gdLst>
                <a:gd name="T0" fmla="*/ 299 w 576"/>
                <a:gd name="T1" fmla="*/ 223 h 641"/>
                <a:gd name="T2" fmla="*/ 419 w 576"/>
                <a:gd name="T3" fmla="*/ 178 h 641"/>
                <a:gd name="T4" fmla="*/ 556 w 576"/>
                <a:gd name="T5" fmla="*/ 258 h 641"/>
                <a:gd name="T6" fmla="*/ 68 w 576"/>
                <a:gd name="T7" fmla="*/ 309 h 641"/>
                <a:gd name="T8" fmla="*/ 134 w 576"/>
                <a:gd name="T9" fmla="*/ 0 h 641"/>
                <a:gd name="T10" fmla="*/ 344 w 576"/>
                <a:gd name="T11" fmla="*/ 0 h 641"/>
                <a:gd name="T12" fmla="*/ 296 w 576"/>
                <a:gd name="T13" fmla="*/ 223 h 641"/>
                <a:gd name="T14" fmla="*/ 299 w 576"/>
                <a:gd name="T15" fmla="*/ 223 h 641"/>
                <a:gd name="T16" fmla="*/ 288 w 576"/>
                <a:gd name="T17" fmla="*/ 324 h 641"/>
                <a:gd name="T18" fmla="*/ 255 w 576"/>
                <a:gd name="T19" fmla="*/ 408 h 641"/>
                <a:gd name="T20" fmla="*/ 282 w 576"/>
                <a:gd name="T21" fmla="*/ 517 h 641"/>
                <a:gd name="T22" fmla="*/ 359 w 576"/>
                <a:gd name="T23" fmla="*/ 410 h 641"/>
                <a:gd name="T24" fmla="*/ 353 w 576"/>
                <a:gd name="T25" fmla="*/ 313 h 641"/>
                <a:gd name="T26" fmla="*/ 564 w 576"/>
                <a:gd name="T27" fmla="*/ 279 h 641"/>
                <a:gd name="T28" fmla="*/ 566 w 576"/>
                <a:gd name="T29" fmla="*/ 404 h 641"/>
                <a:gd name="T30" fmla="*/ 335 w 576"/>
                <a:gd name="T31" fmla="*/ 641 h 641"/>
                <a:gd name="T32" fmla="*/ 213 w 576"/>
                <a:gd name="T33" fmla="*/ 577 h 641"/>
                <a:gd name="T34" fmla="*/ 208 w 576"/>
                <a:gd name="T35" fmla="*/ 577 h 641"/>
                <a:gd name="T36" fmla="*/ 191 w 576"/>
                <a:gd name="T37" fmla="*/ 627 h 641"/>
                <a:gd name="T38" fmla="*/ 0 w 576"/>
                <a:gd name="T39" fmla="*/ 627 h 641"/>
                <a:gd name="T40" fmla="*/ 57 w 576"/>
                <a:gd name="T41" fmla="*/ 361 h 641"/>
                <a:gd name="T42" fmla="*/ 288 w 576"/>
                <a:gd name="T43" fmla="*/ 324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6" h="641">
                  <a:moveTo>
                    <a:pt x="299" y="223"/>
                  </a:moveTo>
                  <a:cubicBezTo>
                    <a:pt x="316" y="210"/>
                    <a:pt x="357" y="178"/>
                    <a:pt x="419" y="178"/>
                  </a:cubicBezTo>
                  <a:cubicBezTo>
                    <a:pt x="483" y="178"/>
                    <a:pt x="532" y="206"/>
                    <a:pt x="556" y="258"/>
                  </a:cubicBezTo>
                  <a:cubicBezTo>
                    <a:pt x="68" y="309"/>
                    <a:pt x="68" y="309"/>
                    <a:pt x="68" y="309"/>
                  </a:cubicBezTo>
                  <a:cubicBezTo>
                    <a:pt x="134" y="0"/>
                    <a:pt x="134" y="0"/>
                    <a:pt x="134" y="0"/>
                  </a:cubicBezTo>
                  <a:cubicBezTo>
                    <a:pt x="344" y="0"/>
                    <a:pt x="344" y="0"/>
                    <a:pt x="344" y="0"/>
                  </a:cubicBezTo>
                  <a:cubicBezTo>
                    <a:pt x="296" y="223"/>
                    <a:pt x="296" y="223"/>
                    <a:pt x="296" y="223"/>
                  </a:cubicBezTo>
                  <a:lnTo>
                    <a:pt x="299" y="223"/>
                  </a:lnTo>
                  <a:close/>
                  <a:moveTo>
                    <a:pt x="288" y="324"/>
                  </a:moveTo>
                  <a:cubicBezTo>
                    <a:pt x="274" y="342"/>
                    <a:pt x="263" y="368"/>
                    <a:pt x="255" y="408"/>
                  </a:cubicBezTo>
                  <a:cubicBezTo>
                    <a:pt x="236" y="495"/>
                    <a:pt x="256" y="517"/>
                    <a:pt x="282" y="517"/>
                  </a:cubicBezTo>
                  <a:cubicBezTo>
                    <a:pt x="316" y="517"/>
                    <a:pt x="345" y="485"/>
                    <a:pt x="359" y="410"/>
                  </a:cubicBezTo>
                  <a:cubicBezTo>
                    <a:pt x="368" y="362"/>
                    <a:pt x="366" y="327"/>
                    <a:pt x="353" y="313"/>
                  </a:cubicBezTo>
                  <a:cubicBezTo>
                    <a:pt x="564" y="279"/>
                    <a:pt x="564" y="279"/>
                    <a:pt x="564" y="279"/>
                  </a:cubicBezTo>
                  <a:cubicBezTo>
                    <a:pt x="574" y="312"/>
                    <a:pt x="576" y="355"/>
                    <a:pt x="566" y="404"/>
                  </a:cubicBezTo>
                  <a:cubicBezTo>
                    <a:pt x="535" y="559"/>
                    <a:pt x="441" y="641"/>
                    <a:pt x="335" y="641"/>
                  </a:cubicBezTo>
                  <a:cubicBezTo>
                    <a:pt x="287" y="641"/>
                    <a:pt x="234" y="628"/>
                    <a:pt x="213" y="577"/>
                  </a:cubicBezTo>
                  <a:cubicBezTo>
                    <a:pt x="208" y="577"/>
                    <a:pt x="208" y="577"/>
                    <a:pt x="208" y="577"/>
                  </a:cubicBezTo>
                  <a:cubicBezTo>
                    <a:pt x="191" y="627"/>
                    <a:pt x="191" y="627"/>
                    <a:pt x="191" y="627"/>
                  </a:cubicBezTo>
                  <a:cubicBezTo>
                    <a:pt x="0" y="627"/>
                    <a:pt x="0" y="627"/>
                    <a:pt x="0" y="627"/>
                  </a:cubicBezTo>
                  <a:cubicBezTo>
                    <a:pt x="57" y="361"/>
                    <a:pt x="57" y="361"/>
                    <a:pt x="57" y="361"/>
                  </a:cubicBezTo>
                  <a:cubicBezTo>
                    <a:pt x="288" y="324"/>
                    <a:pt x="288" y="324"/>
                    <a:pt x="288" y="3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noEditPoints="1"/>
            </p:cNvSpPr>
            <p:nvPr userDrawn="1"/>
          </p:nvSpPr>
          <p:spPr bwMode="auto">
            <a:xfrm>
              <a:off x="3230563" y="1314450"/>
              <a:ext cx="1893888" cy="1677988"/>
            </a:xfrm>
            <a:custGeom>
              <a:avLst/>
              <a:gdLst>
                <a:gd name="T0" fmla="*/ 304 w 530"/>
                <a:gd name="T1" fmla="*/ 301 h 468"/>
                <a:gd name="T2" fmla="*/ 243 w 530"/>
                <a:gd name="T3" fmla="*/ 360 h 468"/>
                <a:gd name="T4" fmla="*/ 206 w 530"/>
                <a:gd name="T5" fmla="*/ 309 h 468"/>
                <a:gd name="T6" fmla="*/ 277 w 530"/>
                <a:gd name="T7" fmla="*/ 264 h 468"/>
                <a:gd name="T8" fmla="*/ 311 w 530"/>
                <a:gd name="T9" fmla="*/ 264 h 468"/>
                <a:gd name="T10" fmla="*/ 304 w 530"/>
                <a:gd name="T11" fmla="*/ 301 h 468"/>
                <a:gd name="T12" fmla="*/ 250 w 530"/>
                <a:gd name="T13" fmla="*/ 151 h 468"/>
                <a:gd name="T14" fmla="*/ 303 w 530"/>
                <a:gd name="T15" fmla="*/ 103 h 468"/>
                <a:gd name="T16" fmla="*/ 336 w 530"/>
                <a:gd name="T17" fmla="*/ 148 h 468"/>
                <a:gd name="T18" fmla="*/ 332 w 530"/>
                <a:gd name="T19" fmla="*/ 165 h 468"/>
                <a:gd name="T20" fmla="*/ 529 w 530"/>
                <a:gd name="T21" fmla="*/ 144 h 468"/>
                <a:gd name="T22" fmla="*/ 311 w 530"/>
                <a:gd name="T23" fmla="*/ 0 h 468"/>
                <a:gd name="T24" fmla="*/ 56 w 530"/>
                <a:gd name="T25" fmla="*/ 153 h 468"/>
                <a:gd name="T26" fmla="*/ 53 w 530"/>
                <a:gd name="T27" fmla="*/ 163 h 468"/>
                <a:gd name="T28" fmla="*/ 248 w 530"/>
                <a:gd name="T29" fmla="*/ 163 h 468"/>
                <a:gd name="T30" fmla="*/ 250 w 530"/>
                <a:gd name="T31" fmla="*/ 151 h 468"/>
                <a:gd name="T32" fmla="*/ 8 w 530"/>
                <a:gd name="T33" fmla="*/ 284 h 468"/>
                <a:gd name="T34" fmla="*/ 0 w 530"/>
                <a:gd name="T35" fmla="*/ 340 h 468"/>
                <a:gd name="T36" fmla="*/ 137 w 530"/>
                <a:gd name="T37" fmla="*/ 468 h 468"/>
                <a:gd name="T38" fmla="*/ 281 w 530"/>
                <a:gd name="T39" fmla="*/ 413 h 468"/>
                <a:gd name="T40" fmla="*/ 283 w 530"/>
                <a:gd name="T41" fmla="*/ 413 h 468"/>
                <a:gd name="T42" fmla="*/ 279 w 530"/>
                <a:gd name="T43" fmla="*/ 454 h 468"/>
                <a:gd name="T44" fmla="*/ 477 w 530"/>
                <a:gd name="T45" fmla="*/ 454 h 468"/>
                <a:gd name="T46" fmla="*/ 525 w 530"/>
                <a:gd name="T47" fmla="*/ 228 h 468"/>
                <a:gd name="T48" fmla="*/ 530 w 530"/>
                <a:gd name="T49" fmla="*/ 199 h 468"/>
                <a:gd name="T50" fmla="*/ 8 w 530"/>
                <a:gd name="T51" fmla="*/ 28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0" h="468">
                  <a:moveTo>
                    <a:pt x="304" y="301"/>
                  </a:moveTo>
                  <a:cubicBezTo>
                    <a:pt x="297" y="334"/>
                    <a:pt x="275" y="360"/>
                    <a:pt x="243" y="360"/>
                  </a:cubicBezTo>
                  <a:cubicBezTo>
                    <a:pt x="214" y="360"/>
                    <a:pt x="200" y="336"/>
                    <a:pt x="206" y="309"/>
                  </a:cubicBezTo>
                  <a:cubicBezTo>
                    <a:pt x="211" y="287"/>
                    <a:pt x="234" y="264"/>
                    <a:pt x="277" y="264"/>
                  </a:cubicBezTo>
                  <a:cubicBezTo>
                    <a:pt x="311" y="264"/>
                    <a:pt x="311" y="264"/>
                    <a:pt x="311" y="264"/>
                  </a:cubicBezTo>
                  <a:lnTo>
                    <a:pt x="304" y="301"/>
                  </a:lnTo>
                  <a:close/>
                  <a:moveTo>
                    <a:pt x="250" y="151"/>
                  </a:moveTo>
                  <a:cubicBezTo>
                    <a:pt x="256" y="124"/>
                    <a:pt x="277" y="103"/>
                    <a:pt x="303" y="103"/>
                  </a:cubicBezTo>
                  <a:cubicBezTo>
                    <a:pt x="330" y="103"/>
                    <a:pt x="341" y="125"/>
                    <a:pt x="336" y="148"/>
                  </a:cubicBezTo>
                  <a:cubicBezTo>
                    <a:pt x="332" y="165"/>
                    <a:pt x="332" y="165"/>
                    <a:pt x="332" y="165"/>
                  </a:cubicBezTo>
                  <a:cubicBezTo>
                    <a:pt x="529" y="144"/>
                    <a:pt x="529" y="144"/>
                    <a:pt x="529" y="144"/>
                  </a:cubicBezTo>
                  <a:cubicBezTo>
                    <a:pt x="514" y="44"/>
                    <a:pt x="420" y="0"/>
                    <a:pt x="311" y="0"/>
                  </a:cubicBezTo>
                  <a:cubicBezTo>
                    <a:pt x="149" y="0"/>
                    <a:pt x="71" y="81"/>
                    <a:pt x="56" y="153"/>
                  </a:cubicBezTo>
                  <a:cubicBezTo>
                    <a:pt x="53" y="163"/>
                    <a:pt x="53" y="163"/>
                    <a:pt x="53" y="163"/>
                  </a:cubicBezTo>
                  <a:cubicBezTo>
                    <a:pt x="248" y="163"/>
                    <a:pt x="248" y="163"/>
                    <a:pt x="248" y="163"/>
                  </a:cubicBezTo>
                  <a:lnTo>
                    <a:pt x="250" y="151"/>
                  </a:lnTo>
                  <a:close/>
                  <a:moveTo>
                    <a:pt x="8" y="284"/>
                  </a:moveTo>
                  <a:cubicBezTo>
                    <a:pt x="2" y="301"/>
                    <a:pt x="0" y="319"/>
                    <a:pt x="0" y="340"/>
                  </a:cubicBezTo>
                  <a:cubicBezTo>
                    <a:pt x="0" y="408"/>
                    <a:pt x="51" y="468"/>
                    <a:pt x="137" y="468"/>
                  </a:cubicBezTo>
                  <a:cubicBezTo>
                    <a:pt x="215" y="468"/>
                    <a:pt x="260" y="435"/>
                    <a:pt x="281" y="413"/>
                  </a:cubicBezTo>
                  <a:cubicBezTo>
                    <a:pt x="283" y="413"/>
                    <a:pt x="283" y="413"/>
                    <a:pt x="283" y="413"/>
                  </a:cubicBezTo>
                  <a:cubicBezTo>
                    <a:pt x="279" y="454"/>
                    <a:pt x="279" y="454"/>
                    <a:pt x="279" y="454"/>
                  </a:cubicBezTo>
                  <a:cubicBezTo>
                    <a:pt x="477" y="454"/>
                    <a:pt x="477" y="454"/>
                    <a:pt x="477" y="454"/>
                  </a:cubicBezTo>
                  <a:cubicBezTo>
                    <a:pt x="525" y="228"/>
                    <a:pt x="525" y="228"/>
                    <a:pt x="525" y="228"/>
                  </a:cubicBezTo>
                  <a:cubicBezTo>
                    <a:pt x="527" y="218"/>
                    <a:pt x="529" y="208"/>
                    <a:pt x="530" y="199"/>
                  </a:cubicBezTo>
                  <a:cubicBezTo>
                    <a:pt x="8" y="284"/>
                    <a:pt x="8" y="284"/>
                    <a:pt x="8" y="28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
            <p:cNvSpPr>
              <a:spLocks noEditPoints="1"/>
            </p:cNvSpPr>
            <p:nvPr userDrawn="1"/>
          </p:nvSpPr>
          <p:spPr bwMode="auto">
            <a:xfrm>
              <a:off x="10429876" y="2659063"/>
              <a:ext cx="311150" cy="311150"/>
            </a:xfrm>
            <a:custGeom>
              <a:avLst/>
              <a:gdLst>
                <a:gd name="T0" fmla="*/ 44 w 87"/>
                <a:gd name="T1" fmla="*/ 0 h 87"/>
                <a:gd name="T2" fmla="*/ 87 w 87"/>
                <a:gd name="T3" fmla="*/ 44 h 87"/>
                <a:gd name="T4" fmla="*/ 43 w 87"/>
                <a:gd name="T5" fmla="*/ 87 h 87"/>
                <a:gd name="T6" fmla="*/ 0 w 87"/>
                <a:gd name="T7" fmla="*/ 44 h 87"/>
                <a:gd name="T8" fmla="*/ 43 w 87"/>
                <a:gd name="T9" fmla="*/ 0 h 87"/>
                <a:gd name="T10" fmla="*/ 44 w 87"/>
                <a:gd name="T11" fmla="*/ 0 h 87"/>
                <a:gd name="T12" fmla="*/ 43 w 87"/>
                <a:gd name="T13" fmla="*/ 7 h 87"/>
                <a:gd name="T14" fmla="*/ 9 w 87"/>
                <a:gd name="T15" fmla="*/ 44 h 87"/>
                <a:gd name="T16" fmla="*/ 44 w 87"/>
                <a:gd name="T17" fmla="*/ 81 h 87"/>
                <a:gd name="T18" fmla="*/ 79 w 87"/>
                <a:gd name="T19" fmla="*/ 44 h 87"/>
                <a:gd name="T20" fmla="*/ 44 w 87"/>
                <a:gd name="T21" fmla="*/ 7 h 87"/>
                <a:gd name="T22" fmla="*/ 43 w 87"/>
                <a:gd name="T23" fmla="*/ 7 h 87"/>
                <a:gd name="T24" fmla="*/ 35 w 87"/>
                <a:gd name="T25" fmla="*/ 69 h 87"/>
                <a:gd name="T26" fmla="*/ 28 w 87"/>
                <a:gd name="T27" fmla="*/ 69 h 87"/>
                <a:gd name="T28" fmla="*/ 28 w 87"/>
                <a:gd name="T29" fmla="*/ 20 h 87"/>
                <a:gd name="T30" fmla="*/ 41 w 87"/>
                <a:gd name="T31" fmla="*/ 19 h 87"/>
                <a:gd name="T32" fmla="*/ 57 w 87"/>
                <a:gd name="T33" fmla="*/ 23 h 87"/>
                <a:gd name="T34" fmla="*/ 61 w 87"/>
                <a:gd name="T35" fmla="*/ 33 h 87"/>
                <a:gd name="T36" fmla="*/ 51 w 87"/>
                <a:gd name="T37" fmla="*/ 45 h 87"/>
                <a:gd name="T38" fmla="*/ 51 w 87"/>
                <a:gd name="T39" fmla="*/ 45 h 87"/>
                <a:gd name="T40" fmla="*/ 60 w 87"/>
                <a:gd name="T41" fmla="*/ 57 h 87"/>
                <a:gd name="T42" fmla="*/ 63 w 87"/>
                <a:gd name="T43" fmla="*/ 69 h 87"/>
                <a:gd name="T44" fmla="*/ 55 w 87"/>
                <a:gd name="T45" fmla="*/ 69 h 87"/>
                <a:gd name="T46" fmla="*/ 51 w 87"/>
                <a:gd name="T47" fmla="*/ 57 h 87"/>
                <a:gd name="T48" fmla="*/ 41 w 87"/>
                <a:gd name="T49" fmla="*/ 48 h 87"/>
                <a:gd name="T50" fmla="*/ 35 w 87"/>
                <a:gd name="T51" fmla="*/ 48 h 87"/>
                <a:gd name="T52" fmla="*/ 35 w 87"/>
                <a:gd name="T53" fmla="*/ 69 h 87"/>
                <a:gd name="T54" fmla="*/ 35 w 87"/>
                <a:gd name="T55" fmla="*/ 42 h 87"/>
                <a:gd name="T56" fmla="*/ 41 w 87"/>
                <a:gd name="T57" fmla="*/ 42 h 87"/>
                <a:gd name="T58" fmla="*/ 53 w 87"/>
                <a:gd name="T59" fmla="*/ 34 h 87"/>
                <a:gd name="T60" fmla="*/ 41 w 87"/>
                <a:gd name="T61" fmla="*/ 25 h 87"/>
                <a:gd name="T62" fmla="*/ 35 w 87"/>
                <a:gd name="T63" fmla="*/ 26 h 87"/>
                <a:gd name="T64" fmla="*/ 35 w 87"/>
                <a:gd name="T65" fmla="*/ 4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7" h="87">
                  <a:moveTo>
                    <a:pt x="44" y="0"/>
                  </a:moveTo>
                  <a:cubicBezTo>
                    <a:pt x="68" y="0"/>
                    <a:pt x="87" y="19"/>
                    <a:pt x="87" y="44"/>
                  </a:cubicBezTo>
                  <a:cubicBezTo>
                    <a:pt x="87" y="68"/>
                    <a:pt x="68" y="87"/>
                    <a:pt x="43" y="87"/>
                  </a:cubicBezTo>
                  <a:cubicBezTo>
                    <a:pt x="20" y="87"/>
                    <a:pt x="0" y="68"/>
                    <a:pt x="0" y="44"/>
                  </a:cubicBezTo>
                  <a:cubicBezTo>
                    <a:pt x="0" y="19"/>
                    <a:pt x="20" y="0"/>
                    <a:pt x="43" y="0"/>
                  </a:cubicBezTo>
                  <a:lnTo>
                    <a:pt x="44" y="0"/>
                  </a:lnTo>
                  <a:close/>
                  <a:moveTo>
                    <a:pt x="43" y="7"/>
                  </a:moveTo>
                  <a:cubicBezTo>
                    <a:pt x="24" y="7"/>
                    <a:pt x="9" y="23"/>
                    <a:pt x="9" y="44"/>
                  </a:cubicBezTo>
                  <a:cubicBezTo>
                    <a:pt x="9" y="64"/>
                    <a:pt x="24" y="81"/>
                    <a:pt x="44" y="81"/>
                  </a:cubicBezTo>
                  <a:cubicBezTo>
                    <a:pt x="63" y="81"/>
                    <a:pt x="79" y="64"/>
                    <a:pt x="79" y="44"/>
                  </a:cubicBezTo>
                  <a:cubicBezTo>
                    <a:pt x="79" y="23"/>
                    <a:pt x="63" y="7"/>
                    <a:pt x="44" y="7"/>
                  </a:cubicBezTo>
                  <a:lnTo>
                    <a:pt x="43" y="7"/>
                  </a:lnTo>
                  <a:close/>
                  <a:moveTo>
                    <a:pt x="35" y="69"/>
                  </a:moveTo>
                  <a:cubicBezTo>
                    <a:pt x="28" y="69"/>
                    <a:pt x="28" y="69"/>
                    <a:pt x="28" y="69"/>
                  </a:cubicBezTo>
                  <a:cubicBezTo>
                    <a:pt x="28" y="20"/>
                    <a:pt x="28" y="20"/>
                    <a:pt x="28" y="20"/>
                  </a:cubicBezTo>
                  <a:cubicBezTo>
                    <a:pt x="32" y="20"/>
                    <a:pt x="36" y="19"/>
                    <a:pt x="41" y="19"/>
                  </a:cubicBezTo>
                  <a:cubicBezTo>
                    <a:pt x="49" y="19"/>
                    <a:pt x="54" y="21"/>
                    <a:pt x="57" y="23"/>
                  </a:cubicBezTo>
                  <a:cubicBezTo>
                    <a:pt x="59" y="25"/>
                    <a:pt x="61" y="28"/>
                    <a:pt x="61" y="33"/>
                  </a:cubicBezTo>
                  <a:cubicBezTo>
                    <a:pt x="61" y="39"/>
                    <a:pt x="57" y="43"/>
                    <a:pt x="51" y="45"/>
                  </a:cubicBezTo>
                  <a:cubicBezTo>
                    <a:pt x="51" y="45"/>
                    <a:pt x="51" y="45"/>
                    <a:pt x="51" y="45"/>
                  </a:cubicBezTo>
                  <a:cubicBezTo>
                    <a:pt x="56" y="46"/>
                    <a:pt x="59" y="50"/>
                    <a:pt x="60" y="57"/>
                  </a:cubicBezTo>
                  <a:cubicBezTo>
                    <a:pt x="61" y="64"/>
                    <a:pt x="62" y="67"/>
                    <a:pt x="63" y="69"/>
                  </a:cubicBezTo>
                  <a:cubicBezTo>
                    <a:pt x="55" y="69"/>
                    <a:pt x="55" y="69"/>
                    <a:pt x="55" y="69"/>
                  </a:cubicBezTo>
                  <a:cubicBezTo>
                    <a:pt x="53" y="67"/>
                    <a:pt x="52" y="63"/>
                    <a:pt x="51" y="57"/>
                  </a:cubicBezTo>
                  <a:cubicBezTo>
                    <a:pt x="50" y="50"/>
                    <a:pt x="47" y="48"/>
                    <a:pt x="41" y="48"/>
                  </a:cubicBezTo>
                  <a:cubicBezTo>
                    <a:pt x="35" y="48"/>
                    <a:pt x="35" y="48"/>
                    <a:pt x="35" y="48"/>
                  </a:cubicBezTo>
                  <a:lnTo>
                    <a:pt x="35" y="69"/>
                  </a:lnTo>
                  <a:close/>
                  <a:moveTo>
                    <a:pt x="35" y="42"/>
                  </a:moveTo>
                  <a:cubicBezTo>
                    <a:pt x="41" y="42"/>
                    <a:pt x="41" y="42"/>
                    <a:pt x="41" y="42"/>
                  </a:cubicBezTo>
                  <a:cubicBezTo>
                    <a:pt x="47" y="42"/>
                    <a:pt x="53" y="40"/>
                    <a:pt x="53" y="34"/>
                  </a:cubicBezTo>
                  <a:cubicBezTo>
                    <a:pt x="53" y="29"/>
                    <a:pt x="50" y="25"/>
                    <a:pt x="41" y="25"/>
                  </a:cubicBezTo>
                  <a:cubicBezTo>
                    <a:pt x="38" y="25"/>
                    <a:pt x="37" y="25"/>
                    <a:pt x="35" y="26"/>
                  </a:cubicBezTo>
                  <a:lnTo>
                    <a:pt x="35"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978169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abre logo on White">
    <p:spTree>
      <p:nvGrpSpPr>
        <p:cNvPr id="1" name=""/>
        <p:cNvGrpSpPr/>
        <p:nvPr/>
      </p:nvGrpSpPr>
      <p:grpSpPr>
        <a:xfrm>
          <a:off x="0" y="0"/>
          <a:ext cx="0" cy="0"/>
          <a:chOff x="0" y="0"/>
          <a:chExt cx="0" cy="0"/>
        </a:xfrm>
      </p:grpSpPr>
      <p:sp>
        <p:nvSpPr>
          <p:cNvPr id="3" name="Rectangle 2"/>
          <p:cNvSpPr/>
          <p:nvPr userDrawn="1"/>
        </p:nvSpPr>
        <p:spPr>
          <a:xfrm>
            <a:off x="0" y="1"/>
            <a:ext cx="12192000" cy="6857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a:latin typeface="+mn-lt"/>
              <a:ea typeface="Roboto" panose="02000000000000000000" pitchFamily="2" charset="0"/>
              <a:cs typeface="Arial" panose="020B0604020202020204" pitchFamily="34" charset="0"/>
            </a:endParaRPr>
          </a:p>
        </p:txBody>
      </p:sp>
      <p:grpSp>
        <p:nvGrpSpPr>
          <p:cNvPr id="16" name="Group 15"/>
          <p:cNvGrpSpPr/>
          <p:nvPr userDrawn="1"/>
        </p:nvGrpSpPr>
        <p:grpSpPr>
          <a:xfrm>
            <a:off x="4088027" y="2942011"/>
            <a:ext cx="4015946" cy="973978"/>
            <a:chOff x="968376" y="633413"/>
            <a:chExt cx="9772650" cy="2370138"/>
          </a:xfrm>
          <a:solidFill>
            <a:schemeClr val="accent1"/>
          </a:solidFill>
        </p:grpSpPr>
        <p:sp>
          <p:nvSpPr>
            <p:cNvPr id="17" name="Freeform 5"/>
            <p:cNvSpPr>
              <a:spLocks noEditPoints="1"/>
            </p:cNvSpPr>
            <p:nvPr userDrawn="1"/>
          </p:nvSpPr>
          <p:spPr bwMode="auto">
            <a:xfrm>
              <a:off x="8613776" y="1333500"/>
              <a:ext cx="1984375" cy="1658938"/>
            </a:xfrm>
            <a:custGeom>
              <a:avLst/>
              <a:gdLst>
                <a:gd name="T0" fmla="*/ 509 w 555"/>
                <a:gd name="T1" fmla="*/ 310 h 463"/>
                <a:gd name="T2" fmla="*/ 240 w 555"/>
                <a:gd name="T3" fmla="*/ 463 h 463"/>
                <a:gd name="T4" fmla="*/ 30 w 555"/>
                <a:gd name="T5" fmla="*/ 229 h 463"/>
                <a:gd name="T6" fmla="*/ 324 w 555"/>
                <a:gd name="T7" fmla="*/ 0 h 463"/>
                <a:gd name="T8" fmla="*/ 529 w 555"/>
                <a:gd name="T9" fmla="*/ 240 h 463"/>
                <a:gd name="T10" fmla="*/ 523 w 555"/>
                <a:gd name="T11" fmla="*/ 270 h 463"/>
                <a:gd name="T12" fmla="*/ 220 w 555"/>
                <a:gd name="T13" fmla="*/ 270 h 463"/>
                <a:gd name="T14" fmla="*/ 215 w 555"/>
                <a:gd name="T15" fmla="*/ 303 h 463"/>
                <a:gd name="T16" fmla="*/ 262 w 555"/>
                <a:gd name="T17" fmla="*/ 355 h 463"/>
                <a:gd name="T18" fmla="*/ 325 w 555"/>
                <a:gd name="T19" fmla="*/ 310 h 463"/>
                <a:gd name="T20" fmla="*/ 509 w 555"/>
                <a:gd name="T21" fmla="*/ 310 h 463"/>
                <a:gd name="T22" fmla="*/ 353 w 555"/>
                <a:gd name="T23" fmla="*/ 178 h 463"/>
                <a:gd name="T24" fmla="*/ 355 w 555"/>
                <a:gd name="T25" fmla="*/ 167 h 463"/>
                <a:gd name="T26" fmla="*/ 310 w 555"/>
                <a:gd name="T27" fmla="*/ 108 h 463"/>
                <a:gd name="T28" fmla="*/ 240 w 555"/>
                <a:gd name="T29" fmla="*/ 178 h 463"/>
                <a:gd name="T30" fmla="*/ 353 w 555"/>
                <a:gd name="T31" fmla="*/ 178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5" h="463">
                  <a:moveTo>
                    <a:pt x="509" y="310"/>
                  </a:moveTo>
                  <a:cubicBezTo>
                    <a:pt x="477" y="402"/>
                    <a:pt x="387" y="463"/>
                    <a:pt x="240" y="463"/>
                  </a:cubicBezTo>
                  <a:cubicBezTo>
                    <a:pt x="118" y="463"/>
                    <a:pt x="0" y="391"/>
                    <a:pt x="30" y="229"/>
                  </a:cubicBezTo>
                  <a:cubicBezTo>
                    <a:pt x="54" y="92"/>
                    <a:pt x="180" y="0"/>
                    <a:pt x="324" y="0"/>
                  </a:cubicBezTo>
                  <a:cubicBezTo>
                    <a:pt x="485" y="0"/>
                    <a:pt x="555" y="111"/>
                    <a:pt x="529" y="240"/>
                  </a:cubicBezTo>
                  <a:cubicBezTo>
                    <a:pt x="523" y="270"/>
                    <a:pt x="523" y="270"/>
                    <a:pt x="523" y="270"/>
                  </a:cubicBezTo>
                  <a:cubicBezTo>
                    <a:pt x="220" y="270"/>
                    <a:pt x="220" y="270"/>
                    <a:pt x="220" y="270"/>
                  </a:cubicBezTo>
                  <a:cubicBezTo>
                    <a:pt x="219" y="273"/>
                    <a:pt x="215" y="287"/>
                    <a:pt x="215" y="303"/>
                  </a:cubicBezTo>
                  <a:cubicBezTo>
                    <a:pt x="215" y="341"/>
                    <a:pt x="236" y="355"/>
                    <a:pt x="262" y="355"/>
                  </a:cubicBezTo>
                  <a:cubicBezTo>
                    <a:pt x="289" y="355"/>
                    <a:pt x="312" y="340"/>
                    <a:pt x="325" y="310"/>
                  </a:cubicBezTo>
                  <a:lnTo>
                    <a:pt x="509" y="310"/>
                  </a:lnTo>
                  <a:close/>
                  <a:moveTo>
                    <a:pt x="353" y="178"/>
                  </a:moveTo>
                  <a:cubicBezTo>
                    <a:pt x="355" y="167"/>
                    <a:pt x="355" y="167"/>
                    <a:pt x="355" y="167"/>
                  </a:cubicBezTo>
                  <a:cubicBezTo>
                    <a:pt x="362" y="134"/>
                    <a:pt x="345" y="108"/>
                    <a:pt x="310" y="108"/>
                  </a:cubicBezTo>
                  <a:cubicBezTo>
                    <a:pt x="277" y="108"/>
                    <a:pt x="250" y="132"/>
                    <a:pt x="240" y="178"/>
                  </a:cubicBezTo>
                  <a:cubicBezTo>
                    <a:pt x="353" y="178"/>
                    <a:pt x="353" y="178"/>
                    <a:pt x="353" y="17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6"/>
            <p:cNvSpPr>
              <a:spLocks/>
            </p:cNvSpPr>
            <p:nvPr userDrawn="1"/>
          </p:nvSpPr>
          <p:spPr bwMode="auto">
            <a:xfrm>
              <a:off x="7212013" y="1362075"/>
              <a:ext cx="1584325" cy="1579563"/>
            </a:xfrm>
            <a:custGeom>
              <a:avLst/>
              <a:gdLst>
                <a:gd name="T0" fmla="*/ 393 w 443"/>
                <a:gd name="T1" fmla="*/ 0 h 441"/>
                <a:gd name="T2" fmla="*/ 285 w 443"/>
                <a:gd name="T3" fmla="*/ 61 h 441"/>
                <a:gd name="T4" fmla="*/ 281 w 443"/>
                <a:gd name="T5" fmla="*/ 61 h 441"/>
                <a:gd name="T6" fmla="*/ 287 w 443"/>
                <a:gd name="T7" fmla="*/ 5 h 441"/>
                <a:gd name="T8" fmla="*/ 93 w 443"/>
                <a:gd name="T9" fmla="*/ 5 h 441"/>
                <a:gd name="T10" fmla="*/ 81 w 443"/>
                <a:gd name="T11" fmla="*/ 62 h 441"/>
                <a:gd name="T12" fmla="*/ 188 w 443"/>
                <a:gd name="T13" fmla="*/ 51 h 441"/>
                <a:gd name="T14" fmla="*/ 186 w 443"/>
                <a:gd name="T15" fmla="*/ 62 h 441"/>
                <a:gd name="T16" fmla="*/ 77 w 443"/>
                <a:gd name="T17" fmla="*/ 79 h 441"/>
                <a:gd name="T18" fmla="*/ 0 w 443"/>
                <a:gd name="T19" fmla="*/ 441 h 441"/>
                <a:gd name="T20" fmla="*/ 210 w 443"/>
                <a:gd name="T21" fmla="*/ 441 h 441"/>
                <a:gd name="T22" fmla="*/ 245 w 443"/>
                <a:gd name="T23" fmla="*/ 276 h 441"/>
                <a:gd name="T24" fmla="*/ 355 w 443"/>
                <a:gd name="T25" fmla="*/ 157 h 441"/>
                <a:gd name="T26" fmla="*/ 408 w 443"/>
                <a:gd name="T27" fmla="*/ 175 h 441"/>
                <a:gd name="T28" fmla="*/ 443 w 443"/>
                <a:gd name="T29" fmla="*/ 13 h 441"/>
                <a:gd name="T30" fmla="*/ 393 w 443"/>
                <a:gd name="T31"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441">
                  <a:moveTo>
                    <a:pt x="393" y="0"/>
                  </a:moveTo>
                  <a:cubicBezTo>
                    <a:pt x="347" y="0"/>
                    <a:pt x="310" y="27"/>
                    <a:pt x="285" y="61"/>
                  </a:cubicBezTo>
                  <a:cubicBezTo>
                    <a:pt x="281" y="61"/>
                    <a:pt x="281" y="61"/>
                    <a:pt x="281" y="61"/>
                  </a:cubicBezTo>
                  <a:cubicBezTo>
                    <a:pt x="287" y="5"/>
                    <a:pt x="287" y="5"/>
                    <a:pt x="287" y="5"/>
                  </a:cubicBezTo>
                  <a:cubicBezTo>
                    <a:pt x="93" y="5"/>
                    <a:pt x="93" y="5"/>
                    <a:pt x="93" y="5"/>
                  </a:cubicBezTo>
                  <a:cubicBezTo>
                    <a:pt x="81" y="62"/>
                    <a:pt x="81" y="62"/>
                    <a:pt x="81" y="62"/>
                  </a:cubicBezTo>
                  <a:cubicBezTo>
                    <a:pt x="188" y="51"/>
                    <a:pt x="188" y="51"/>
                    <a:pt x="188" y="51"/>
                  </a:cubicBezTo>
                  <a:cubicBezTo>
                    <a:pt x="186" y="62"/>
                    <a:pt x="186" y="62"/>
                    <a:pt x="186" y="62"/>
                  </a:cubicBezTo>
                  <a:cubicBezTo>
                    <a:pt x="77" y="79"/>
                    <a:pt x="77" y="79"/>
                    <a:pt x="77" y="79"/>
                  </a:cubicBezTo>
                  <a:cubicBezTo>
                    <a:pt x="0" y="441"/>
                    <a:pt x="0" y="441"/>
                    <a:pt x="0" y="441"/>
                  </a:cubicBezTo>
                  <a:cubicBezTo>
                    <a:pt x="210" y="441"/>
                    <a:pt x="210" y="441"/>
                    <a:pt x="210" y="441"/>
                  </a:cubicBezTo>
                  <a:cubicBezTo>
                    <a:pt x="210" y="441"/>
                    <a:pt x="232" y="337"/>
                    <a:pt x="245" y="276"/>
                  </a:cubicBezTo>
                  <a:cubicBezTo>
                    <a:pt x="266" y="179"/>
                    <a:pt x="319" y="157"/>
                    <a:pt x="355" y="157"/>
                  </a:cubicBezTo>
                  <a:cubicBezTo>
                    <a:pt x="385" y="157"/>
                    <a:pt x="404" y="171"/>
                    <a:pt x="408" y="175"/>
                  </a:cubicBezTo>
                  <a:cubicBezTo>
                    <a:pt x="443" y="13"/>
                    <a:pt x="443" y="13"/>
                    <a:pt x="443" y="13"/>
                  </a:cubicBezTo>
                  <a:cubicBezTo>
                    <a:pt x="439" y="11"/>
                    <a:pt x="422" y="0"/>
                    <a:pt x="39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noEditPoints="1"/>
            </p:cNvSpPr>
            <p:nvPr userDrawn="1"/>
          </p:nvSpPr>
          <p:spPr bwMode="auto">
            <a:xfrm>
              <a:off x="968376" y="633413"/>
              <a:ext cx="2365375" cy="2370138"/>
            </a:xfrm>
            <a:custGeom>
              <a:avLst/>
              <a:gdLst>
                <a:gd name="T0" fmla="*/ 228 w 662"/>
                <a:gd name="T1" fmla="*/ 390 h 661"/>
                <a:gd name="T2" fmla="*/ 80 w 662"/>
                <a:gd name="T3" fmla="*/ 219 h 661"/>
                <a:gd name="T4" fmla="*/ 402 w 662"/>
                <a:gd name="T5" fmla="*/ 1 h 661"/>
                <a:gd name="T6" fmla="*/ 644 w 662"/>
                <a:gd name="T7" fmla="*/ 195 h 661"/>
                <a:gd name="T8" fmla="*/ 421 w 662"/>
                <a:gd name="T9" fmla="*/ 195 h 661"/>
                <a:gd name="T10" fmla="*/ 371 w 662"/>
                <a:gd name="T11" fmla="*/ 140 h 661"/>
                <a:gd name="T12" fmla="*/ 315 w 662"/>
                <a:gd name="T13" fmla="*/ 173 h 661"/>
                <a:gd name="T14" fmla="*/ 366 w 662"/>
                <a:gd name="T15" fmla="*/ 226 h 661"/>
                <a:gd name="T16" fmla="*/ 455 w 662"/>
                <a:gd name="T17" fmla="*/ 250 h 661"/>
                <a:gd name="T18" fmla="*/ 606 w 662"/>
                <a:gd name="T19" fmla="*/ 392 h 661"/>
                <a:gd name="T20" fmla="*/ 327 w 662"/>
                <a:gd name="T21" fmla="*/ 421 h 661"/>
                <a:gd name="T22" fmla="*/ 228 w 662"/>
                <a:gd name="T23" fmla="*/ 390 h 661"/>
                <a:gd name="T24" fmla="*/ 236 w 662"/>
                <a:gd name="T25" fmla="*/ 539 h 661"/>
                <a:gd name="T26" fmla="*/ 255 w 662"/>
                <a:gd name="T27" fmla="*/ 451 h 661"/>
                <a:gd name="T28" fmla="*/ 16 w 662"/>
                <a:gd name="T29" fmla="*/ 451 h 661"/>
                <a:gd name="T30" fmla="*/ 269 w 662"/>
                <a:gd name="T31" fmla="*/ 661 h 661"/>
                <a:gd name="T32" fmla="*/ 601 w 662"/>
                <a:gd name="T33" fmla="*/ 480 h 661"/>
                <a:gd name="T34" fmla="*/ 236 w 662"/>
                <a:gd name="T35" fmla="*/ 539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2" h="661">
                  <a:moveTo>
                    <a:pt x="228" y="390"/>
                  </a:moveTo>
                  <a:cubicBezTo>
                    <a:pt x="144" y="363"/>
                    <a:pt x="80" y="313"/>
                    <a:pt x="80" y="219"/>
                  </a:cubicBezTo>
                  <a:cubicBezTo>
                    <a:pt x="80" y="80"/>
                    <a:pt x="218" y="1"/>
                    <a:pt x="402" y="1"/>
                  </a:cubicBezTo>
                  <a:cubicBezTo>
                    <a:pt x="558" y="0"/>
                    <a:pt x="662" y="66"/>
                    <a:pt x="644" y="195"/>
                  </a:cubicBezTo>
                  <a:cubicBezTo>
                    <a:pt x="421" y="195"/>
                    <a:pt x="421" y="195"/>
                    <a:pt x="421" y="195"/>
                  </a:cubicBezTo>
                  <a:cubicBezTo>
                    <a:pt x="429" y="160"/>
                    <a:pt x="409" y="140"/>
                    <a:pt x="371" y="140"/>
                  </a:cubicBezTo>
                  <a:cubicBezTo>
                    <a:pt x="341" y="140"/>
                    <a:pt x="318" y="155"/>
                    <a:pt x="315" y="173"/>
                  </a:cubicBezTo>
                  <a:cubicBezTo>
                    <a:pt x="309" y="199"/>
                    <a:pt x="326" y="215"/>
                    <a:pt x="366" y="226"/>
                  </a:cubicBezTo>
                  <a:cubicBezTo>
                    <a:pt x="399" y="235"/>
                    <a:pt x="422" y="241"/>
                    <a:pt x="455" y="250"/>
                  </a:cubicBezTo>
                  <a:cubicBezTo>
                    <a:pt x="549" y="277"/>
                    <a:pt x="594" y="334"/>
                    <a:pt x="606" y="392"/>
                  </a:cubicBezTo>
                  <a:cubicBezTo>
                    <a:pt x="327" y="421"/>
                    <a:pt x="327" y="421"/>
                    <a:pt x="327" y="421"/>
                  </a:cubicBezTo>
                  <a:lnTo>
                    <a:pt x="228" y="390"/>
                  </a:lnTo>
                  <a:close/>
                  <a:moveTo>
                    <a:pt x="236" y="539"/>
                  </a:moveTo>
                  <a:cubicBezTo>
                    <a:pt x="255" y="451"/>
                    <a:pt x="255" y="451"/>
                    <a:pt x="255" y="451"/>
                  </a:cubicBezTo>
                  <a:cubicBezTo>
                    <a:pt x="16" y="451"/>
                    <a:pt x="16" y="451"/>
                    <a:pt x="16" y="451"/>
                  </a:cubicBezTo>
                  <a:cubicBezTo>
                    <a:pt x="0" y="601"/>
                    <a:pt x="117" y="661"/>
                    <a:pt x="269" y="661"/>
                  </a:cubicBezTo>
                  <a:cubicBezTo>
                    <a:pt x="414" y="661"/>
                    <a:pt x="567" y="613"/>
                    <a:pt x="601" y="480"/>
                  </a:cubicBezTo>
                  <a:cubicBezTo>
                    <a:pt x="236" y="539"/>
                    <a:pt x="236" y="539"/>
                    <a:pt x="236" y="53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noEditPoints="1"/>
            </p:cNvSpPr>
            <p:nvPr userDrawn="1"/>
          </p:nvSpPr>
          <p:spPr bwMode="auto">
            <a:xfrm>
              <a:off x="5167313" y="695325"/>
              <a:ext cx="2058988" cy="2297113"/>
            </a:xfrm>
            <a:custGeom>
              <a:avLst/>
              <a:gdLst>
                <a:gd name="T0" fmla="*/ 299 w 576"/>
                <a:gd name="T1" fmla="*/ 223 h 641"/>
                <a:gd name="T2" fmla="*/ 419 w 576"/>
                <a:gd name="T3" fmla="*/ 178 h 641"/>
                <a:gd name="T4" fmla="*/ 556 w 576"/>
                <a:gd name="T5" fmla="*/ 258 h 641"/>
                <a:gd name="T6" fmla="*/ 68 w 576"/>
                <a:gd name="T7" fmla="*/ 309 h 641"/>
                <a:gd name="T8" fmla="*/ 134 w 576"/>
                <a:gd name="T9" fmla="*/ 0 h 641"/>
                <a:gd name="T10" fmla="*/ 344 w 576"/>
                <a:gd name="T11" fmla="*/ 0 h 641"/>
                <a:gd name="T12" fmla="*/ 296 w 576"/>
                <a:gd name="T13" fmla="*/ 223 h 641"/>
                <a:gd name="T14" fmla="*/ 299 w 576"/>
                <a:gd name="T15" fmla="*/ 223 h 641"/>
                <a:gd name="T16" fmla="*/ 288 w 576"/>
                <a:gd name="T17" fmla="*/ 324 h 641"/>
                <a:gd name="T18" fmla="*/ 255 w 576"/>
                <a:gd name="T19" fmla="*/ 408 h 641"/>
                <a:gd name="T20" fmla="*/ 282 w 576"/>
                <a:gd name="T21" fmla="*/ 517 h 641"/>
                <a:gd name="T22" fmla="*/ 359 w 576"/>
                <a:gd name="T23" fmla="*/ 410 h 641"/>
                <a:gd name="T24" fmla="*/ 353 w 576"/>
                <a:gd name="T25" fmla="*/ 313 h 641"/>
                <a:gd name="T26" fmla="*/ 564 w 576"/>
                <a:gd name="T27" fmla="*/ 279 h 641"/>
                <a:gd name="T28" fmla="*/ 566 w 576"/>
                <a:gd name="T29" fmla="*/ 404 h 641"/>
                <a:gd name="T30" fmla="*/ 335 w 576"/>
                <a:gd name="T31" fmla="*/ 641 h 641"/>
                <a:gd name="T32" fmla="*/ 213 w 576"/>
                <a:gd name="T33" fmla="*/ 577 h 641"/>
                <a:gd name="T34" fmla="*/ 208 w 576"/>
                <a:gd name="T35" fmla="*/ 577 h 641"/>
                <a:gd name="T36" fmla="*/ 191 w 576"/>
                <a:gd name="T37" fmla="*/ 627 h 641"/>
                <a:gd name="T38" fmla="*/ 0 w 576"/>
                <a:gd name="T39" fmla="*/ 627 h 641"/>
                <a:gd name="T40" fmla="*/ 57 w 576"/>
                <a:gd name="T41" fmla="*/ 361 h 641"/>
                <a:gd name="T42" fmla="*/ 288 w 576"/>
                <a:gd name="T43" fmla="*/ 324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6" h="641">
                  <a:moveTo>
                    <a:pt x="299" y="223"/>
                  </a:moveTo>
                  <a:cubicBezTo>
                    <a:pt x="316" y="210"/>
                    <a:pt x="357" y="178"/>
                    <a:pt x="419" y="178"/>
                  </a:cubicBezTo>
                  <a:cubicBezTo>
                    <a:pt x="483" y="178"/>
                    <a:pt x="532" y="206"/>
                    <a:pt x="556" y="258"/>
                  </a:cubicBezTo>
                  <a:cubicBezTo>
                    <a:pt x="68" y="309"/>
                    <a:pt x="68" y="309"/>
                    <a:pt x="68" y="309"/>
                  </a:cubicBezTo>
                  <a:cubicBezTo>
                    <a:pt x="134" y="0"/>
                    <a:pt x="134" y="0"/>
                    <a:pt x="134" y="0"/>
                  </a:cubicBezTo>
                  <a:cubicBezTo>
                    <a:pt x="344" y="0"/>
                    <a:pt x="344" y="0"/>
                    <a:pt x="344" y="0"/>
                  </a:cubicBezTo>
                  <a:cubicBezTo>
                    <a:pt x="296" y="223"/>
                    <a:pt x="296" y="223"/>
                    <a:pt x="296" y="223"/>
                  </a:cubicBezTo>
                  <a:lnTo>
                    <a:pt x="299" y="223"/>
                  </a:lnTo>
                  <a:close/>
                  <a:moveTo>
                    <a:pt x="288" y="324"/>
                  </a:moveTo>
                  <a:cubicBezTo>
                    <a:pt x="274" y="342"/>
                    <a:pt x="263" y="368"/>
                    <a:pt x="255" y="408"/>
                  </a:cubicBezTo>
                  <a:cubicBezTo>
                    <a:pt x="236" y="495"/>
                    <a:pt x="256" y="517"/>
                    <a:pt x="282" y="517"/>
                  </a:cubicBezTo>
                  <a:cubicBezTo>
                    <a:pt x="316" y="517"/>
                    <a:pt x="345" y="485"/>
                    <a:pt x="359" y="410"/>
                  </a:cubicBezTo>
                  <a:cubicBezTo>
                    <a:pt x="368" y="362"/>
                    <a:pt x="366" y="327"/>
                    <a:pt x="353" y="313"/>
                  </a:cubicBezTo>
                  <a:cubicBezTo>
                    <a:pt x="564" y="279"/>
                    <a:pt x="564" y="279"/>
                    <a:pt x="564" y="279"/>
                  </a:cubicBezTo>
                  <a:cubicBezTo>
                    <a:pt x="574" y="312"/>
                    <a:pt x="576" y="355"/>
                    <a:pt x="566" y="404"/>
                  </a:cubicBezTo>
                  <a:cubicBezTo>
                    <a:pt x="535" y="559"/>
                    <a:pt x="441" y="641"/>
                    <a:pt x="335" y="641"/>
                  </a:cubicBezTo>
                  <a:cubicBezTo>
                    <a:pt x="287" y="641"/>
                    <a:pt x="234" y="628"/>
                    <a:pt x="213" y="577"/>
                  </a:cubicBezTo>
                  <a:cubicBezTo>
                    <a:pt x="208" y="577"/>
                    <a:pt x="208" y="577"/>
                    <a:pt x="208" y="577"/>
                  </a:cubicBezTo>
                  <a:cubicBezTo>
                    <a:pt x="191" y="627"/>
                    <a:pt x="191" y="627"/>
                    <a:pt x="191" y="627"/>
                  </a:cubicBezTo>
                  <a:cubicBezTo>
                    <a:pt x="0" y="627"/>
                    <a:pt x="0" y="627"/>
                    <a:pt x="0" y="627"/>
                  </a:cubicBezTo>
                  <a:cubicBezTo>
                    <a:pt x="57" y="361"/>
                    <a:pt x="57" y="361"/>
                    <a:pt x="57" y="361"/>
                  </a:cubicBezTo>
                  <a:cubicBezTo>
                    <a:pt x="288" y="324"/>
                    <a:pt x="288" y="324"/>
                    <a:pt x="288" y="3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noEditPoints="1"/>
            </p:cNvSpPr>
            <p:nvPr userDrawn="1"/>
          </p:nvSpPr>
          <p:spPr bwMode="auto">
            <a:xfrm>
              <a:off x="3230563" y="1314450"/>
              <a:ext cx="1893888" cy="1677988"/>
            </a:xfrm>
            <a:custGeom>
              <a:avLst/>
              <a:gdLst>
                <a:gd name="T0" fmla="*/ 304 w 530"/>
                <a:gd name="T1" fmla="*/ 301 h 468"/>
                <a:gd name="T2" fmla="*/ 243 w 530"/>
                <a:gd name="T3" fmla="*/ 360 h 468"/>
                <a:gd name="T4" fmla="*/ 206 w 530"/>
                <a:gd name="T5" fmla="*/ 309 h 468"/>
                <a:gd name="T6" fmla="*/ 277 w 530"/>
                <a:gd name="T7" fmla="*/ 264 h 468"/>
                <a:gd name="T8" fmla="*/ 311 w 530"/>
                <a:gd name="T9" fmla="*/ 264 h 468"/>
                <a:gd name="T10" fmla="*/ 304 w 530"/>
                <a:gd name="T11" fmla="*/ 301 h 468"/>
                <a:gd name="T12" fmla="*/ 250 w 530"/>
                <a:gd name="T13" fmla="*/ 151 h 468"/>
                <a:gd name="T14" fmla="*/ 303 w 530"/>
                <a:gd name="T15" fmla="*/ 103 h 468"/>
                <a:gd name="T16" fmla="*/ 336 w 530"/>
                <a:gd name="T17" fmla="*/ 148 h 468"/>
                <a:gd name="T18" fmla="*/ 332 w 530"/>
                <a:gd name="T19" fmla="*/ 165 h 468"/>
                <a:gd name="T20" fmla="*/ 529 w 530"/>
                <a:gd name="T21" fmla="*/ 144 h 468"/>
                <a:gd name="T22" fmla="*/ 311 w 530"/>
                <a:gd name="T23" fmla="*/ 0 h 468"/>
                <a:gd name="T24" fmla="*/ 56 w 530"/>
                <a:gd name="T25" fmla="*/ 153 h 468"/>
                <a:gd name="T26" fmla="*/ 53 w 530"/>
                <a:gd name="T27" fmla="*/ 163 h 468"/>
                <a:gd name="T28" fmla="*/ 248 w 530"/>
                <a:gd name="T29" fmla="*/ 163 h 468"/>
                <a:gd name="T30" fmla="*/ 250 w 530"/>
                <a:gd name="T31" fmla="*/ 151 h 468"/>
                <a:gd name="T32" fmla="*/ 8 w 530"/>
                <a:gd name="T33" fmla="*/ 284 h 468"/>
                <a:gd name="T34" fmla="*/ 0 w 530"/>
                <a:gd name="T35" fmla="*/ 340 h 468"/>
                <a:gd name="T36" fmla="*/ 137 w 530"/>
                <a:gd name="T37" fmla="*/ 468 h 468"/>
                <a:gd name="T38" fmla="*/ 281 w 530"/>
                <a:gd name="T39" fmla="*/ 413 h 468"/>
                <a:gd name="T40" fmla="*/ 283 w 530"/>
                <a:gd name="T41" fmla="*/ 413 h 468"/>
                <a:gd name="T42" fmla="*/ 279 w 530"/>
                <a:gd name="T43" fmla="*/ 454 h 468"/>
                <a:gd name="T44" fmla="*/ 477 w 530"/>
                <a:gd name="T45" fmla="*/ 454 h 468"/>
                <a:gd name="T46" fmla="*/ 525 w 530"/>
                <a:gd name="T47" fmla="*/ 228 h 468"/>
                <a:gd name="T48" fmla="*/ 530 w 530"/>
                <a:gd name="T49" fmla="*/ 199 h 468"/>
                <a:gd name="T50" fmla="*/ 8 w 530"/>
                <a:gd name="T51" fmla="*/ 28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0" h="468">
                  <a:moveTo>
                    <a:pt x="304" y="301"/>
                  </a:moveTo>
                  <a:cubicBezTo>
                    <a:pt x="297" y="334"/>
                    <a:pt x="275" y="360"/>
                    <a:pt x="243" y="360"/>
                  </a:cubicBezTo>
                  <a:cubicBezTo>
                    <a:pt x="214" y="360"/>
                    <a:pt x="200" y="336"/>
                    <a:pt x="206" y="309"/>
                  </a:cubicBezTo>
                  <a:cubicBezTo>
                    <a:pt x="211" y="287"/>
                    <a:pt x="234" y="264"/>
                    <a:pt x="277" y="264"/>
                  </a:cubicBezTo>
                  <a:cubicBezTo>
                    <a:pt x="311" y="264"/>
                    <a:pt x="311" y="264"/>
                    <a:pt x="311" y="264"/>
                  </a:cubicBezTo>
                  <a:lnTo>
                    <a:pt x="304" y="301"/>
                  </a:lnTo>
                  <a:close/>
                  <a:moveTo>
                    <a:pt x="250" y="151"/>
                  </a:moveTo>
                  <a:cubicBezTo>
                    <a:pt x="256" y="124"/>
                    <a:pt x="277" y="103"/>
                    <a:pt x="303" y="103"/>
                  </a:cubicBezTo>
                  <a:cubicBezTo>
                    <a:pt x="330" y="103"/>
                    <a:pt x="341" y="125"/>
                    <a:pt x="336" y="148"/>
                  </a:cubicBezTo>
                  <a:cubicBezTo>
                    <a:pt x="332" y="165"/>
                    <a:pt x="332" y="165"/>
                    <a:pt x="332" y="165"/>
                  </a:cubicBezTo>
                  <a:cubicBezTo>
                    <a:pt x="529" y="144"/>
                    <a:pt x="529" y="144"/>
                    <a:pt x="529" y="144"/>
                  </a:cubicBezTo>
                  <a:cubicBezTo>
                    <a:pt x="514" y="44"/>
                    <a:pt x="420" y="0"/>
                    <a:pt x="311" y="0"/>
                  </a:cubicBezTo>
                  <a:cubicBezTo>
                    <a:pt x="149" y="0"/>
                    <a:pt x="71" y="81"/>
                    <a:pt x="56" y="153"/>
                  </a:cubicBezTo>
                  <a:cubicBezTo>
                    <a:pt x="53" y="163"/>
                    <a:pt x="53" y="163"/>
                    <a:pt x="53" y="163"/>
                  </a:cubicBezTo>
                  <a:cubicBezTo>
                    <a:pt x="248" y="163"/>
                    <a:pt x="248" y="163"/>
                    <a:pt x="248" y="163"/>
                  </a:cubicBezTo>
                  <a:lnTo>
                    <a:pt x="250" y="151"/>
                  </a:lnTo>
                  <a:close/>
                  <a:moveTo>
                    <a:pt x="8" y="284"/>
                  </a:moveTo>
                  <a:cubicBezTo>
                    <a:pt x="2" y="301"/>
                    <a:pt x="0" y="319"/>
                    <a:pt x="0" y="340"/>
                  </a:cubicBezTo>
                  <a:cubicBezTo>
                    <a:pt x="0" y="408"/>
                    <a:pt x="51" y="468"/>
                    <a:pt x="137" y="468"/>
                  </a:cubicBezTo>
                  <a:cubicBezTo>
                    <a:pt x="215" y="468"/>
                    <a:pt x="260" y="435"/>
                    <a:pt x="281" y="413"/>
                  </a:cubicBezTo>
                  <a:cubicBezTo>
                    <a:pt x="283" y="413"/>
                    <a:pt x="283" y="413"/>
                    <a:pt x="283" y="413"/>
                  </a:cubicBezTo>
                  <a:cubicBezTo>
                    <a:pt x="279" y="454"/>
                    <a:pt x="279" y="454"/>
                    <a:pt x="279" y="454"/>
                  </a:cubicBezTo>
                  <a:cubicBezTo>
                    <a:pt x="477" y="454"/>
                    <a:pt x="477" y="454"/>
                    <a:pt x="477" y="454"/>
                  </a:cubicBezTo>
                  <a:cubicBezTo>
                    <a:pt x="525" y="228"/>
                    <a:pt x="525" y="228"/>
                    <a:pt x="525" y="228"/>
                  </a:cubicBezTo>
                  <a:cubicBezTo>
                    <a:pt x="527" y="218"/>
                    <a:pt x="529" y="208"/>
                    <a:pt x="530" y="199"/>
                  </a:cubicBezTo>
                  <a:cubicBezTo>
                    <a:pt x="8" y="284"/>
                    <a:pt x="8" y="284"/>
                    <a:pt x="8" y="2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noEditPoints="1"/>
            </p:cNvSpPr>
            <p:nvPr userDrawn="1"/>
          </p:nvSpPr>
          <p:spPr bwMode="auto">
            <a:xfrm>
              <a:off x="10429876" y="2659063"/>
              <a:ext cx="311150" cy="311150"/>
            </a:xfrm>
            <a:custGeom>
              <a:avLst/>
              <a:gdLst>
                <a:gd name="T0" fmla="*/ 44 w 87"/>
                <a:gd name="T1" fmla="*/ 0 h 87"/>
                <a:gd name="T2" fmla="*/ 87 w 87"/>
                <a:gd name="T3" fmla="*/ 44 h 87"/>
                <a:gd name="T4" fmla="*/ 43 w 87"/>
                <a:gd name="T5" fmla="*/ 87 h 87"/>
                <a:gd name="T6" fmla="*/ 0 w 87"/>
                <a:gd name="T7" fmla="*/ 44 h 87"/>
                <a:gd name="T8" fmla="*/ 43 w 87"/>
                <a:gd name="T9" fmla="*/ 0 h 87"/>
                <a:gd name="T10" fmla="*/ 44 w 87"/>
                <a:gd name="T11" fmla="*/ 0 h 87"/>
                <a:gd name="T12" fmla="*/ 43 w 87"/>
                <a:gd name="T13" fmla="*/ 7 h 87"/>
                <a:gd name="T14" fmla="*/ 9 w 87"/>
                <a:gd name="T15" fmla="*/ 44 h 87"/>
                <a:gd name="T16" fmla="*/ 44 w 87"/>
                <a:gd name="T17" fmla="*/ 81 h 87"/>
                <a:gd name="T18" fmla="*/ 79 w 87"/>
                <a:gd name="T19" fmla="*/ 44 h 87"/>
                <a:gd name="T20" fmla="*/ 44 w 87"/>
                <a:gd name="T21" fmla="*/ 7 h 87"/>
                <a:gd name="T22" fmla="*/ 43 w 87"/>
                <a:gd name="T23" fmla="*/ 7 h 87"/>
                <a:gd name="T24" fmla="*/ 35 w 87"/>
                <a:gd name="T25" fmla="*/ 69 h 87"/>
                <a:gd name="T26" fmla="*/ 28 w 87"/>
                <a:gd name="T27" fmla="*/ 69 h 87"/>
                <a:gd name="T28" fmla="*/ 28 w 87"/>
                <a:gd name="T29" fmla="*/ 20 h 87"/>
                <a:gd name="T30" fmla="*/ 41 w 87"/>
                <a:gd name="T31" fmla="*/ 19 h 87"/>
                <a:gd name="T32" fmla="*/ 57 w 87"/>
                <a:gd name="T33" fmla="*/ 23 h 87"/>
                <a:gd name="T34" fmla="*/ 61 w 87"/>
                <a:gd name="T35" fmla="*/ 33 h 87"/>
                <a:gd name="T36" fmla="*/ 51 w 87"/>
                <a:gd name="T37" fmla="*/ 45 h 87"/>
                <a:gd name="T38" fmla="*/ 51 w 87"/>
                <a:gd name="T39" fmla="*/ 45 h 87"/>
                <a:gd name="T40" fmla="*/ 60 w 87"/>
                <a:gd name="T41" fmla="*/ 57 h 87"/>
                <a:gd name="T42" fmla="*/ 63 w 87"/>
                <a:gd name="T43" fmla="*/ 69 h 87"/>
                <a:gd name="T44" fmla="*/ 55 w 87"/>
                <a:gd name="T45" fmla="*/ 69 h 87"/>
                <a:gd name="T46" fmla="*/ 51 w 87"/>
                <a:gd name="T47" fmla="*/ 57 h 87"/>
                <a:gd name="T48" fmla="*/ 41 w 87"/>
                <a:gd name="T49" fmla="*/ 48 h 87"/>
                <a:gd name="T50" fmla="*/ 35 w 87"/>
                <a:gd name="T51" fmla="*/ 48 h 87"/>
                <a:gd name="T52" fmla="*/ 35 w 87"/>
                <a:gd name="T53" fmla="*/ 69 h 87"/>
                <a:gd name="T54" fmla="*/ 35 w 87"/>
                <a:gd name="T55" fmla="*/ 42 h 87"/>
                <a:gd name="T56" fmla="*/ 41 w 87"/>
                <a:gd name="T57" fmla="*/ 42 h 87"/>
                <a:gd name="T58" fmla="*/ 53 w 87"/>
                <a:gd name="T59" fmla="*/ 34 h 87"/>
                <a:gd name="T60" fmla="*/ 41 w 87"/>
                <a:gd name="T61" fmla="*/ 25 h 87"/>
                <a:gd name="T62" fmla="*/ 35 w 87"/>
                <a:gd name="T63" fmla="*/ 26 h 87"/>
                <a:gd name="T64" fmla="*/ 35 w 87"/>
                <a:gd name="T65" fmla="*/ 4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7" h="87">
                  <a:moveTo>
                    <a:pt x="44" y="0"/>
                  </a:moveTo>
                  <a:cubicBezTo>
                    <a:pt x="68" y="0"/>
                    <a:pt x="87" y="19"/>
                    <a:pt x="87" y="44"/>
                  </a:cubicBezTo>
                  <a:cubicBezTo>
                    <a:pt x="87" y="68"/>
                    <a:pt x="68" y="87"/>
                    <a:pt x="43" y="87"/>
                  </a:cubicBezTo>
                  <a:cubicBezTo>
                    <a:pt x="20" y="87"/>
                    <a:pt x="0" y="68"/>
                    <a:pt x="0" y="44"/>
                  </a:cubicBezTo>
                  <a:cubicBezTo>
                    <a:pt x="0" y="19"/>
                    <a:pt x="20" y="0"/>
                    <a:pt x="43" y="0"/>
                  </a:cubicBezTo>
                  <a:lnTo>
                    <a:pt x="44" y="0"/>
                  </a:lnTo>
                  <a:close/>
                  <a:moveTo>
                    <a:pt x="43" y="7"/>
                  </a:moveTo>
                  <a:cubicBezTo>
                    <a:pt x="24" y="7"/>
                    <a:pt x="9" y="23"/>
                    <a:pt x="9" y="44"/>
                  </a:cubicBezTo>
                  <a:cubicBezTo>
                    <a:pt x="9" y="64"/>
                    <a:pt x="24" y="81"/>
                    <a:pt x="44" y="81"/>
                  </a:cubicBezTo>
                  <a:cubicBezTo>
                    <a:pt x="63" y="81"/>
                    <a:pt x="79" y="64"/>
                    <a:pt x="79" y="44"/>
                  </a:cubicBezTo>
                  <a:cubicBezTo>
                    <a:pt x="79" y="23"/>
                    <a:pt x="63" y="7"/>
                    <a:pt x="44" y="7"/>
                  </a:cubicBezTo>
                  <a:lnTo>
                    <a:pt x="43" y="7"/>
                  </a:lnTo>
                  <a:close/>
                  <a:moveTo>
                    <a:pt x="35" y="69"/>
                  </a:moveTo>
                  <a:cubicBezTo>
                    <a:pt x="28" y="69"/>
                    <a:pt x="28" y="69"/>
                    <a:pt x="28" y="69"/>
                  </a:cubicBezTo>
                  <a:cubicBezTo>
                    <a:pt x="28" y="20"/>
                    <a:pt x="28" y="20"/>
                    <a:pt x="28" y="20"/>
                  </a:cubicBezTo>
                  <a:cubicBezTo>
                    <a:pt x="32" y="20"/>
                    <a:pt x="36" y="19"/>
                    <a:pt x="41" y="19"/>
                  </a:cubicBezTo>
                  <a:cubicBezTo>
                    <a:pt x="49" y="19"/>
                    <a:pt x="54" y="21"/>
                    <a:pt x="57" y="23"/>
                  </a:cubicBezTo>
                  <a:cubicBezTo>
                    <a:pt x="59" y="25"/>
                    <a:pt x="61" y="28"/>
                    <a:pt x="61" y="33"/>
                  </a:cubicBezTo>
                  <a:cubicBezTo>
                    <a:pt x="61" y="39"/>
                    <a:pt x="57" y="43"/>
                    <a:pt x="51" y="45"/>
                  </a:cubicBezTo>
                  <a:cubicBezTo>
                    <a:pt x="51" y="45"/>
                    <a:pt x="51" y="45"/>
                    <a:pt x="51" y="45"/>
                  </a:cubicBezTo>
                  <a:cubicBezTo>
                    <a:pt x="56" y="46"/>
                    <a:pt x="59" y="50"/>
                    <a:pt x="60" y="57"/>
                  </a:cubicBezTo>
                  <a:cubicBezTo>
                    <a:pt x="61" y="64"/>
                    <a:pt x="62" y="67"/>
                    <a:pt x="63" y="69"/>
                  </a:cubicBezTo>
                  <a:cubicBezTo>
                    <a:pt x="55" y="69"/>
                    <a:pt x="55" y="69"/>
                    <a:pt x="55" y="69"/>
                  </a:cubicBezTo>
                  <a:cubicBezTo>
                    <a:pt x="53" y="67"/>
                    <a:pt x="52" y="63"/>
                    <a:pt x="51" y="57"/>
                  </a:cubicBezTo>
                  <a:cubicBezTo>
                    <a:pt x="50" y="50"/>
                    <a:pt x="47" y="48"/>
                    <a:pt x="41" y="48"/>
                  </a:cubicBezTo>
                  <a:cubicBezTo>
                    <a:pt x="35" y="48"/>
                    <a:pt x="35" y="48"/>
                    <a:pt x="35" y="48"/>
                  </a:cubicBezTo>
                  <a:lnTo>
                    <a:pt x="35" y="69"/>
                  </a:lnTo>
                  <a:close/>
                  <a:moveTo>
                    <a:pt x="35" y="42"/>
                  </a:moveTo>
                  <a:cubicBezTo>
                    <a:pt x="41" y="42"/>
                    <a:pt x="41" y="42"/>
                    <a:pt x="41" y="42"/>
                  </a:cubicBezTo>
                  <a:cubicBezTo>
                    <a:pt x="47" y="42"/>
                    <a:pt x="53" y="40"/>
                    <a:pt x="53" y="34"/>
                  </a:cubicBezTo>
                  <a:cubicBezTo>
                    <a:pt x="53" y="29"/>
                    <a:pt x="50" y="25"/>
                    <a:pt x="41" y="25"/>
                  </a:cubicBezTo>
                  <a:cubicBezTo>
                    <a:pt x="38" y="25"/>
                    <a:pt x="37" y="25"/>
                    <a:pt x="35" y="26"/>
                  </a:cubicBezTo>
                  <a:lnTo>
                    <a:pt x="35"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696362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D OF LAYOUTS">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4800" dirty="0">
                <a:latin typeface="+mj-lt"/>
              </a:rPr>
              <a:t>DO NOT USE</a:t>
            </a:r>
            <a:r>
              <a:rPr lang="en-US" sz="4800" baseline="0" dirty="0">
                <a:latin typeface="+mj-lt"/>
              </a:rPr>
              <a:t> LAYOUTS</a:t>
            </a:r>
          </a:p>
          <a:p>
            <a:pPr algn="ctr"/>
            <a:r>
              <a:rPr lang="en-US" sz="4800" baseline="0" dirty="0">
                <a:latin typeface="+mj-lt"/>
              </a:rPr>
              <a:t>LISTED AFTER THIS ONE</a:t>
            </a:r>
            <a:endParaRPr lang="en-US" sz="4800" dirty="0">
              <a:latin typeface="+mj-lt"/>
            </a:endParaRPr>
          </a:p>
        </p:txBody>
      </p:sp>
    </p:spTree>
    <p:extLst>
      <p:ext uri="{BB962C8B-B14F-4D97-AF65-F5344CB8AC3E}">
        <p14:creationId xmlns:p14="http://schemas.microsoft.com/office/powerpoint/2010/main" val="4257664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4687F-9D75-914B-9D69-77CCFDCF42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42D8FF-90FB-E847-85F8-32C2B890A8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3EC88E-5805-EF48-9451-D76765C266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50727D-AED7-4B48-BB56-B130CF4A37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AF9B0F-80D9-7F49-A150-DD450D751F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418346-8C3B-C54E-B81B-0572373AA3E4}"/>
              </a:ext>
            </a:extLst>
          </p:cNvPr>
          <p:cNvSpPr>
            <a:spLocks noGrp="1"/>
          </p:cNvSpPr>
          <p:nvPr>
            <p:ph type="dt" sz="half" idx="10"/>
          </p:nvPr>
        </p:nvSpPr>
        <p:spPr/>
        <p:txBody>
          <a:bodyPr/>
          <a:lstStyle/>
          <a:p>
            <a:fld id="{29F23FDE-2230-E04E-B092-C1E9C570A9EB}" type="datetimeFigureOut">
              <a:rPr lang="en-US" smtClean="0"/>
              <a:t>12/20/19</a:t>
            </a:fld>
            <a:endParaRPr lang="en-US"/>
          </a:p>
        </p:txBody>
      </p:sp>
      <p:sp>
        <p:nvSpPr>
          <p:cNvPr id="8" name="Footer Placeholder 7">
            <a:extLst>
              <a:ext uri="{FF2B5EF4-FFF2-40B4-BE49-F238E27FC236}">
                <a16:creationId xmlns:a16="http://schemas.microsoft.com/office/drawing/2014/main" id="{8B10C81F-917C-484F-80A6-0450834A91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35A1CF-B713-B34B-8013-4CD96065BA9F}"/>
              </a:ext>
            </a:extLst>
          </p:cNvPr>
          <p:cNvSpPr>
            <a:spLocks noGrp="1"/>
          </p:cNvSpPr>
          <p:nvPr>
            <p:ph type="sldNum" sz="quarter" idx="12"/>
          </p:nvPr>
        </p:nvSpPr>
        <p:spPr/>
        <p:txBody>
          <a:bodyPr/>
          <a:lstStyle/>
          <a:p>
            <a:fld id="{03BF1454-568F-CA48-A822-4745474EE8E0}" type="slidenum">
              <a:rPr lang="en-US" smtClean="0"/>
              <a:t>‹#›</a:t>
            </a:fld>
            <a:endParaRPr lang="en-US"/>
          </a:p>
        </p:txBody>
      </p:sp>
    </p:spTree>
    <p:extLst>
      <p:ext uri="{BB962C8B-B14F-4D97-AF65-F5344CB8AC3E}">
        <p14:creationId xmlns:p14="http://schemas.microsoft.com/office/powerpoint/2010/main" val="2513955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4DB2-448A-D044-BDFD-3A186F46B8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16A8D5-C811-434A-BB33-F1777C81912A}"/>
              </a:ext>
            </a:extLst>
          </p:cNvPr>
          <p:cNvSpPr>
            <a:spLocks noGrp="1"/>
          </p:cNvSpPr>
          <p:nvPr>
            <p:ph type="dt" sz="half" idx="10"/>
          </p:nvPr>
        </p:nvSpPr>
        <p:spPr/>
        <p:txBody>
          <a:bodyPr/>
          <a:lstStyle/>
          <a:p>
            <a:fld id="{29F23FDE-2230-E04E-B092-C1E9C570A9EB}" type="datetimeFigureOut">
              <a:rPr lang="en-US" smtClean="0"/>
              <a:t>12/20/19</a:t>
            </a:fld>
            <a:endParaRPr lang="en-US"/>
          </a:p>
        </p:txBody>
      </p:sp>
      <p:sp>
        <p:nvSpPr>
          <p:cNvPr id="4" name="Footer Placeholder 3">
            <a:extLst>
              <a:ext uri="{FF2B5EF4-FFF2-40B4-BE49-F238E27FC236}">
                <a16:creationId xmlns:a16="http://schemas.microsoft.com/office/drawing/2014/main" id="{284680BB-B093-9C46-9DF5-E810B3A506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037CB3-34A7-AD4B-83F2-F92FEBDA249F}"/>
              </a:ext>
            </a:extLst>
          </p:cNvPr>
          <p:cNvSpPr>
            <a:spLocks noGrp="1"/>
          </p:cNvSpPr>
          <p:nvPr>
            <p:ph type="sldNum" sz="quarter" idx="12"/>
          </p:nvPr>
        </p:nvSpPr>
        <p:spPr/>
        <p:txBody>
          <a:bodyPr/>
          <a:lstStyle/>
          <a:p>
            <a:fld id="{03BF1454-568F-CA48-A822-4745474EE8E0}" type="slidenum">
              <a:rPr lang="en-US" smtClean="0"/>
              <a:t>‹#›</a:t>
            </a:fld>
            <a:endParaRPr lang="en-US"/>
          </a:p>
        </p:txBody>
      </p:sp>
    </p:spTree>
    <p:extLst>
      <p:ext uri="{BB962C8B-B14F-4D97-AF65-F5344CB8AC3E}">
        <p14:creationId xmlns:p14="http://schemas.microsoft.com/office/powerpoint/2010/main" val="1604203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64EEC9-1C71-D447-97CE-75BAE562A475}"/>
              </a:ext>
            </a:extLst>
          </p:cNvPr>
          <p:cNvSpPr>
            <a:spLocks noGrp="1"/>
          </p:cNvSpPr>
          <p:nvPr>
            <p:ph type="dt" sz="half" idx="10"/>
          </p:nvPr>
        </p:nvSpPr>
        <p:spPr/>
        <p:txBody>
          <a:bodyPr/>
          <a:lstStyle/>
          <a:p>
            <a:fld id="{29F23FDE-2230-E04E-B092-C1E9C570A9EB}" type="datetimeFigureOut">
              <a:rPr lang="en-US" smtClean="0"/>
              <a:t>12/20/19</a:t>
            </a:fld>
            <a:endParaRPr lang="en-US"/>
          </a:p>
        </p:txBody>
      </p:sp>
      <p:sp>
        <p:nvSpPr>
          <p:cNvPr id="3" name="Footer Placeholder 2">
            <a:extLst>
              <a:ext uri="{FF2B5EF4-FFF2-40B4-BE49-F238E27FC236}">
                <a16:creationId xmlns:a16="http://schemas.microsoft.com/office/drawing/2014/main" id="{A20F2702-B31C-874C-BEB6-29BFC2144F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74D988-FB94-AF43-B541-81D182E47804}"/>
              </a:ext>
            </a:extLst>
          </p:cNvPr>
          <p:cNvSpPr>
            <a:spLocks noGrp="1"/>
          </p:cNvSpPr>
          <p:nvPr>
            <p:ph type="sldNum" sz="quarter" idx="12"/>
          </p:nvPr>
        </p:nvSpPr>
        <p:spPr/>
        <p:txBody>
          <a:bodyPr/>
          <a:lstStyle/>
          <a:p>
            <a:fld id="{03BF1454-568F-CA48-A822-4745474EE8E0}" type="slidenum">
              <a:rPr lang="en-US" smtClean="0"/>
              <a:t>‹#›</a:t>
            </a:fld>
            <a:endParaRPr lang="en-US"/>
          </a:p>
        </p:txBody>
      </p:sp>
    </p:spTree>
    <p:extLst>
      <p:ext uri="{BB962C8B-B14F-4D97-AF65-F5344CB8AC3E}">
        <p14:creationId xmlns:p14="http://schemas.microsoft.com/office/powerpoint/2010/main" val="4267722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4521F-CE29-1A4E-A2F0-81CB7A0B88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65A727-2F6E-4D47-95C0-CD7748EB9C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C0EAEA-0119-A54A-8DD9-5D06FBE9C1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A1196-4E45-F549-A79C-CD00FE1416D0}"/>
              </a:ext>
            </a:extLst>
          </p:cNvPr>
          <p:cNvSpPr>
            <a:spLocks noGrp="1"/>
          </p:cNvSpPr>
          <p:nvPr>
            <p:ph type="dt" sz="half" idx="10"/>
          </p:nvPr>
        </p:nvSpPr>
        <p:spPr/>
        <p:txBody>
          <a:bodyPr/>
          <a:lstStyle/>
          <a:p>
            <a:fld id="{29F23FDE-2230-E04E-B092-C1E9C570A9EB}" type="datetimeFigureOut">
              <a:rPr lang="en-US" smtClean="0"/>
              <a:t>12/20/19</a:t>
            </a:fld>
            <a:endParaRPr lang="en-US"/>
          </a:p>
        </p:txBody>
      </p:sp>
      <p:sp>
        <p:nvSpPr>
          <p:cNvPr id="6" name="Footer Placeholder 5">
            <a:extLst>
              <a:ext uri="{FF2B5EF4-FFF2-40B4-BE49-F238E27FC236}">
                <a16:creationId xmlns:a16="http://schemas.microsoft.com/office/drawing/2014/main" id="{44AAF60A-584D-3740-A2E6-65F8839C0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7F2C3-D514-2B40-AF63-453F578D5A4A}"/>
              </a:ext>
            </a:extLst>
          </p:cNvPr>
          <p:cNvSpPr>
            <a:spLocks noGrp="1"/>
          </p:cNvSpPr>
          <p:nvPr>
            <p:ph type="sldNum" sz="quarter" idx="12"/>
          </p:nvPr>
        </p:nvSpPr>
        <p:spPr/>
        <p:txBody>
          <a:bodyPr/>
          <a:lstStyle/>
          <a:p>
            <a:fld id="{03BF1454-568F-CA48-A822-4745474EE8E0}" type="slidenum">
              <a:rPr lang="en-US" smtClean="0"/>
              <a:t>‹#›</a:t>
            </a:fld>
            <a:endParaRPr lang="en-US"/>
          </a:p>
        </p:txBody>
      </p:sp>
    </p:spTree>
    <p:extLst>
      <p:ext uri="{BB962C8B-B14F-4D97-AF65-F5344CB8AC3E}">
        <p14:creationId xmlns:p14="http://schemas.microsoft.com/office/powerpoint/2010/main" val="57426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A93B-2852-7B48-8BED-E9DD793439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931051-DCD0-1A4E-8082-B87A1FC92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5D833B-8873-6A4A-A25E-091C720CF8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BEC13D-06A1-7547-B676-E73AE79B8695}"/>
              </a:ext>
            </a:extLst>
          </p:cNvPr>
          <p:cNvSpPr>
            <a:spLocks noGrp="1"/>
          </p:cNvSpPr>
          <p:nvPr>
            <p:ph type="dt" sz="half" idx="10"/>
          </p:nvPr>
        </p:nvSpPr>
        <p:spPr/>
        <p:txBody>
          <a:bodyPr/>
          <a:lstStyle/>
          <a:p>
            <a:fld id="{29F23FDE-2230-E04E-B092-C1E9C570A9EB}" type="datetimeFigureOut">
              <a:rPr lang="en-US" smtClean="0"/>
              <a:t>12/20/19</a:t>
            </a:fld>
            <a:endParaRPr lang="en-US"/>
          </a:p>
        </p:txBody>
      </p:sp>
      <p:sp>
        <p:nvSpPr>
          <p:cNvPr id="6" name="Footer Placeholder 5">
            <a:extLst>
              <a:ext uri="{FF2B5EF4-FFF2-40B4-BE49-F238E27FC236}">
                <a16:creationId xmlns:a16="http://schemas.microsoft.com/office/drawing/2014/main" id="{D0EDC5BE-FEB6-BA45-AE59-A6189D2DF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DC964F-E704-594D-829C-D621A36D0044}"/>
              </a:ext>
            </a:extLst>
          </p:cNvPr>
          <p:cNvSpPr>
            <a:spLocks noGrp="1"/>
          </p:cNvSpPr>
          <p:nvPr>
            <p:ph type="sldNum" sz="quarter" idx="12"/>
          </p:nvPr>
        </p:nvSpPr>
        <p:spPr/>
        <p:txBody>
          <a:bodyPr/>
          <a:lstStyle/>
          <a:p>
            <a:fld id="{03BF1454-568F-CA48-A822-4745474EE8E0}" type="slidenum">
              <a:rPr lang="en-US" smtClean="0"/>
              <a:t>‹#›</a:t>
            </a:fld>
            <a:endParaRPr lang="en-US"/>
          </a:p>
        </p:txBody>
      </p:sp>
    </p:spTree>
    <p:extLst>
      <p:ext uri="{BB962C8B-B14F-4D97-AF65-F5344CB8AC3E}">
        <p14:creationId xmlns:p14="http://schemas.microsoft.com/office/powerpoint/2010/main" val="105183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C3B561-7803-814E-A356-233F928443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B91B94-A437-A846-89B8-012B6A47C5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B1891-AB0A-824C-BB6D-0CD837A090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23FDE-2230-E04E-B092-C1E9C570A9EB}" type="datetimeFigureOut">
              <a:rPr lang="en-US" smtClean="0"/>
              <a:t>12/20/19</a:t>
            </a:fld>
            <a:endParaRPr lang="en-US"/>
          </a:p>
        </p:txBody>
      </p:sp>
      <p:sp>
        <p:nvSpPr>
          <p:cNvPr id="5" name="Footer Placeholder 4">
            <a:extLst>
              <a:ext uri="{FF2B5EF4-FFF2-40B4-BE49-F238E27FC236}">
                <a16:creationId xmlns:a16="http://schemas.microsoft.com/office/drawing/2014/main" id="{7103370A-59BB-374D-AF30-565F44ED33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AB9AA3-9746-0F41-87F8-1B78ECE582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BF1454-568F-CA48-A822-4745474EE8E0}" type="slidenum">
              <a:rPr lang="en-US" smtClean="0"/>
              <a:t>‹#›</a:t>
            </a:fld>
            <a:endParaRPr lang="en-US"/>
          </a:p>
        </p:txBody>
      </p:sp>
    </p:spTree>
    <p:extLst>
      <p:ext uri="{BB962C8B-B14F-4D97-AF65-F5344CB8AC3E}">
        <p14:creationId xmlns:p14="http://schemas.microsoft.com/office/powerpoint/2010/main" val="567531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5866"/>
            <a:ext cx="11277600" cy="498598"/>
          </a:xfrm>
          <a:prstGeom prst="rect">
            <a:avLst/>
          </a:prstGeom>
        </p:spPr>
        <p:txBody>
          <a:bodyPr vert="horz" lIns="0" tIns="0" rIns="0" bIns="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457200" y="1556951"/>
            <a:ext cx="11277600" cy="462001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p:txBody>
      </p:sp>
      <p:cxnSp>
        <p:nvCxnSpPr>
          <p:cNvPr id="6" name="Straight Connector 5"/>
          <p:cNvCxnSpPr/>
          <p:nvPr userDrawn="1"/>
        </p:nvCxnSpPr>
        <p:spPr>
          <a:xfrm>
            <a:off x="457200" y="1092336"/>
            <a:ext cx="1861210"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7976216" y="6528816"/>
            <a:ext cx="3447288" cy="123111"/>
          </a:xfrm>
          <a:prstGeom prst="rect">
            <a:avLst/>
          </a:prstGeom>
          <a:noFill/>
        </p:spPr>
        <p:txBody>
          <a:bodyPr wrap="square" lIns="0" tIns="0" rIns="0" bIns="0" rtlCol="0" anchor="b" anchorCtr="0">
            <a:spAutoFit/>
          </a:bodyPr>
          <a:lstStyle/>
          <a:p>
            <a:pPr algn="r"/>
            <a:r>
              <a:rPr lang="en-US" sz="800" i="1" dirty="0">
                <a:solidFill>
                  <a:schemeClr val="bg1">
                    <a:lumMod val="50000"/>
                  </a:schemeClr>
                </a:solidFill>
              </a:rPr>
              <a:t>confidential  |  </a:t>
            </a:r>
            <a:r>
              <a:rPr lang="en-US" sz="800" i="1" dirty="0">
                <a:solidFill>
                  <a:srgbClr val="FFFFFF">
                    <a:lumMod val="50000"/>
                  </a:srgbClr>
                </a:solidFill>
              </a:rPr>
              <a:t>©</a:t>
            </a:r>
            <a:r>
              <a:rPr lang="en-US" sz="800" i="1" dirty="0">
                <a:solidFill>
                  <a:schemeClr val="bg1">
                    <a:lumMod val="50000"/>
                  </a:schemeClr>
                </a:solidFill>
              </a:rPr>
              <a:t>2019 Sabre GLBL</a:t>
            </a:r>
            <a:r>
              <a:rPr lang="en-US" sz="800" i="1" baseline="0" dirty="0">
                <a:solidFill>
                  <a:schemeClr val="bg1">
                    <a:lumMod val="50000"/>
                  </a:schemeClr>
                </a:solidFill>
              </a:rPr>
              <a:t> Inc. All rights reserved.</a:t>
            </a:r>
            <a:endParaRPr lang="en-US" sz="800" i="1" dirty="0">
              <a:solidFill>
                <a:schemeClr val="bg1">
                  <a:lumMod val="50000"/>
                </a:schemeClr>
              </a:solidFill>
            </a:endParaRPr>
          </a:p>
        </p:txBody>
      </p:sp>
      <p:sp>
        <p:nvSpPr>
          <p:cNvPr id="14" name="TextBox 13"/>
          <p:cNvSpPr txBox="1"/>
          <p:nvPr userDrawn="1"/>
        </p:nvSpPr>
        <p:spPr>
          <a:xfrm>
            <a:off x="11479530" y="6536584"/>
            <a:ext cx="255270" cy="123111"/>
          </a:xfrm>
          <a:prstGeom prst="rect">
            <a:avLst/>
          </a:prstGeom>
          <a:noFill/>
        </p:spPr>
        <p:txBody>
          <a:bodyPr wrap="square" lIns="0" tIns="0" rIns="0" bIns="0" rtlCol="0" anchor="b" anchorCtr="0">
            <a:spAutoFit/>
          </a:bodyPr>
          <a:lstStyle/>
          <a:p>
            <a:pPr algn="r"/>
            <a:fld id="{7D422E1F-D216-4DCD-8A23-E6B63B555678}" type="slidenum">
              <a:rPr lang="en-US" sz="800" b="0" i="0" smtClean="0">
                <a:solidFill>
                  <a:schemeClr val="bg1">
                    <a:lumMod val="50000"/>
                  </a:schemeClr>
                </a:solidFill>
              </a:rPr>
              <a:t>‹#›</a:t>
            </a:fld>
            <a:endParaRPr lang="en-US" sz="800" b="0" i="0" dirty="0">
              <a:solidFill>
                <a:schemeClr val="bg1">
                  <a:lumMod val="50000"/>
                </a:schemeClr>
              </a:solidFill>
            </a:endParaRPr>
          </a:p>
        </p:txBody>
      </p:sp>
    </p:spTree>
    <p:extLst>
      <p:ext uri="{BB962C8B-B14F-4D97-AF65-F5344CB8AC3E}">
        <p14:creationId xmlns:p14="http://schemas.microsoft.com/office/powerpoint/2010/main" val="32762447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hf sldNum="0" hdr="0" ftr="0" dt="0"/>
  <p:txStyles>
    <p:titleStyle>
      <a:lvl1pPr algn="l" defTabSz="914400" rtl="0" eaLnBrk="1" latinLnBrk="0" hangingPunct="1">
        <a:lnSpc>
          <a:spcPct val="90000"/>
        </a:lnSpc>
        <a:spcBef>
          <a:spcPct val="0"/>
        </a:spcBef>
        <a:buNone/>
        <a:defRPr sz="3600" b="0" i="0" kern="1200">
          <a:solidFill>
            <a:schemeClr val="accent1"/>
          </a:solidFill>
          <a:latin typeface="+mj-lt"/>
          <a:ea typeface="+mj-ea"/>
          <a:cs typeface="Roboto Light" charset="0"/>
        </a:defRPr>
      </a:lvl1pPr>
    </p:titleStyle>
    <p:bodyStyle>
      <a:lvl1pPr marL="0" indent="0" algn="l" defTabSz="914400" rtl="0" eaLnBrk="1" latinLnBrk="0" hangingPunct="1">
        <a:lnSpc>
          <a:spcPct val="90000"/>
        </a:lnSpc>
        <a:spcBef>
          <a:spcPts val="1800"/>
        </a:spcBef>
        <a:buClr>
          <a:schemeClr val="accent1"/>
        </a:buClr>
        <a:buFont typeface="Arial" panose="020B0604020202020204" pitchFamily="34" charset="0"/>
        <a:buNone/>
        <a:defRPr sz="2400" b="0" i="0" kern="1200">
          <a:solidFill>
            <a:schemeClr val="tx2"/>
          </a:solidFill>
          <a:latin typeface="+mn-lt"/>
          <a:ea typeface="+mn-ea"/>
          <a:cs typeface="Roboto Light" charset="0"/>
        </a:defRPr>
      </a:lvl1pPr>
      <a:lvl2pPr marL="274320" indent="-274320" algn="l" defTabSz="914400" rtl="0" eaLnBrk="1" latinLnBrk="0" hangingPunct="1">
        <a:lnSpc>
          <a:spcPct val="90000"/>
        </a:lnSpc>
        <a:spcBef>
          <a:spcPts val="600"/>
        </a:spcBef>
        <a:spcAft>
          <a:spcPts val="300"/>
        </a:spcAft>
        <a:buClr>
          <a:schemeClr val="accent1"/>
        </a:buClr>
        <a:buFont typeface="Roboto" panose="02000000000000000000" pitchFamily="2" charset="0"/>
        <a:buChar char="–"/>
        <a:defRPr sz="2000" b="0" i="0" kern="1200">
          <a:solidFill>
            <a:schemeClr val="tx2"/>
          </a:solidFill>
          <a:latin typeface="+mn-lt"/>
          <a:ea typeface="+mn-ea"/>
          <a:cs typeface="Roboto Light" charset="0"/>
        </a:defRPr>
      </a:lvl2pPr>
      <a:lvl3pPr marL="640080" indent="-182880" algn="l" defTabSz="914400" rtl="0" eaLnBrk="1" latinLnBrk="0" hangingPunct="1">
        <a:lnSpc>
          <a:spcPct val="90000"/>
        </a:lnSpc>
        <a:spcBef>
          <a:spcPts val="300"/>
        </a:spcBef>
        <a:spcAft>
          <a:spcPts val="300"/>
        </a:spcAft>
        <a:buClr>
          <a:schemeClr val="accent1"/>
        </a:buClr>
        <a:buFont typeface="Arial" panose="020B0604020202020204" pitchFamily="34" charset="0"/>
        <a:buChar char="•"/>
        <a:defRPr sz="1600" b="0" i="0" kern="1200">
          <a:solidFill>
            <a:schemeClr val="tx2"/>
          </a:solidFill>
          <a:latin typeface="+mn-lt"/>
          <a:ea typeface="+mn-ea"/>
          <a:cs typeface="Roboto Light" charset="0"/>
        </a:defRPr>
      </a:lvl3pPr>
      <a:lvl4pPr marL="914400" indent="-274320" algn="l" defTabSz="914400" rtl="0" eaLnBrk="1" latinLnBrk="0" hangingPunct="1">
        <a:lnSpc>
          <a:spcPct val="90000"/>
        </a:lnSpc>
        <a:spcBef>
          <a:spcPts val="300"/>
        </a:spcBef>
        <a:spcAft>
          <a:spcPts val="300"/>
        </a:spcAft>
        <a:buClr>
          <a:schemeClr val="accent1"/>
        </a:buClr>
        <a:buFont typeface="Roboto" panose="02000000000000000000" pitchFamily="2" charset="0"/>
        <a:buChar char="–"/>
        <a:defRPr sz="1600" b="0" i="0" kern="1200">
          <a:solidFill>
            <a:schemeClr val="tx2"/>
          </a:solidFill>
          <a:latin typeface="+mn-lt"/>
          <a:ea typeface="+mn-ea"/>
          <a:cs typeface="Roboto Light" charset="0"/>
        </a:defRPr>
      </a:lvl4pPr>
      <a:lvl5pPr marL="1188720" indent="-182880" algn="l" defTabSz="914400" rtl="0" eaLnBrk="1" latinLnBrk="0" hangingPunct="1">
        <a:lnSpc>
          <a:spcPct val="90000"/>
        </a:lnSpc>
        <a:spcBef>
          <a:spcPts val="300"/>
        </a:spcBef>
        <a:spcAft>
          <a:spcPts val="300"/>
        </a:spcAft>
        <a:buClr>
          <a:schemeClr val="accent1"/>
        </a:buClr>
        <a:buFont typeface="Arial" panose="020B0604020202020204" pitchFamily="34" charset="0"/>
        <a:buChar char="•"/>
        <a:defRPr sz="1600" b="0" i="0" kern="1200">
          <a:solidFill>
            <a:schemeClr val="tx2"/>
          </a:solidFill>
          <a:latin typeface="+mn-lt"/>
          <a:ea typeface="+mn-ea"/>
          <a:cs typeface="Roboto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6">
          <p15:clr>
            <a:srgbClr val="F26B43"/>
          </p15:clr>
        </p15:guide>
        <p15:guide id="2" orient="horz" pos="2152">
          <p15:clr>
            <a:srgbClr val="F26B43"/>
          </p15:clr>
        </p15:guide>
        <p15:guide id="3" pos="7287">
          <p15:clr>
            <a:srgbClr val="F26B43"/>
          </p15:clr>
        </p15:guide>
        <p15:guide id="4" orient="horz" pos="4032">
          <p15:clr>
            <a:srgbClr val="F26B43"/>
          </p15:clr>
        </p15:guide>
        <p15:guide id="5" orient="horz" pos="288">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14.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6.emf"/><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7669" b="7669"/>
          <a:stretch/>
        </p:blipFill>
        <p:spPr>
          <a:xfrm>
            <a:off x="22788" y="0"/>
            <a:ext cx="12191999" cy="6858000"/>
          </a:xfrm>
        </p:spPr>
      </p:pic>
      <p:sp>
        <p:nvSpPr>
          <p:cNvPr id="10" name="Title 9"/>
          <p:cNvSpPr>
            <a:spLocks noGrp="1"/>
          </p:cNvSpPr>
          <p:nvPr>
            <p:ph type="title"/>
          </p:nvPr>
        </p:nvSpPr>
        <p:spPr>
          <a:xfrm>
            <a:off x="6118788" y="303024"/>
            <a:ext cx="5631251" cy="5010912"/>
          </a:xfrm>
        </p:spPr>
        <p:txBody>
          <a:bodyPr/>
          <a:lstStyle/>
          <a:p>
            <a:br>
              <a:rPr lang="en-US" dirty="0">
                <a:latin typeface="+mn-lt"/>
              </a:rPr>
            </a:br>
            <a:r>
              <a:rPr lang="en-US" sz="4000" dirty="0"/>
              <a:t>ML-</a:t>
            </a:r>
            <a:r>
              <a:rPr lang="en-US" sz="3200" dirty="0"/>
              <a:t> The Effective Clustering for Recommendation Engine</a:t>
            </a:r>
            <a:endParaRPr lang="en-US" dirty="0"/>
          </a:p>
        </p:txBody>
      </p:sp>
      <p:sp>
        <p:nvSpPr>
          <p:cNvPr id="11" name="Text Placeholder 10"/>
          <p:cNvSpPr>
            <a:spLocks noGrp="1"/>
          </p:cNvSpPr>
          <p:nvPr>
            <p:ph type="body" sz="quarter" idx="11"/>
          </p:nvPr>
        </p:nvSpPr>
        <p:spPr/>
        <p:txBody>
          <a:bodyPr/>
          <a:lstStyle/>
          <a:p>
            <a:r>
              <a:rPr lang="en-US" dirty="0" err="1"/>
              <a:t>Sayan</a:t>
            </a:r>
            <a:r>
              <a:rPr lang="en-US" dirty="0"/>
              <a:t> Banerjee</a:t>
            </a:r>
          </a:p>
        </p:txBody>
      </p:sp>
      <p:sp>
        <p:nvSpPr>
          <p:cNvPr id="15" name="Text Placeholder 14"/>
          <p:cNvSpPr>
            <a:spLocks noGrp="1"/>
          </p:cNvSpPr>
          <p:nvPr>
            <p:ph type="body" sz="quarter" idx="13"/>
          </p:nvPr>
        </p:nvSpPr>
        <p:spPr>
          <a:xfrm>
            <a:off x="6481623" y="4542811"/>
            <a:ext cx="4743515" cy="265353"/>
          </a:xfrm>
        </p:spPr>
        <p:txBody>
          <a:bodyPr/>
          <a:lstStyle/>
          <a:p>
            <a:r>
              <a:rPr lang="en-US" dirty="0"/>
              <a:t>12/20/2019</a:t>
            </a:r>
          </a:p>
        </p:txBody>
      </p:sp>
      <p:sp>
        <p:nvSpPr>
          <p:cNvPr id="19" name="Content Placeholder 18"/>
          <p:cNvSpPr>
            <a:spLocks noGrp="1"/>
          </p:cNvSpPr>
          <p:nvPr>
            <p:ph sz="quarter" idx="14"/>
          </p:nvPr>
        </p:nvSpPr>
        <p:spPr/>
        <p:txBody>
          <a:bodyPr/>
          <a:lstStyle/>
          <a:p>
            <a:endParaRPr lang="en-US" dirty="0"/>
          </a:p>
        </p:txBody>
      </p:sp>
      <p:grpSp>
        <p:nvGrpSpPr>
          <p:cNvPr id="2" name="Group 1"/>
          <p:cNvGrpSpPr/>
          <p:nvPr/>
        </p:nvGrpSpPr>
        <p:grpSpPr>
          <a:xfrm>
            <a:off x="0" y="440266"/>
            <a:ext cx="2463207" cy="922780"/>
            <a:chOff x="0" y="440266"/>
            <a:chExt cx="2463207" cy="922780"/>
          </a:xfrm>
        </p:grpSpPr>
        <p:sp>
          <p:nvSpPr>
            <p:cNvPr id="21" name="Rectangle 20"/>
            <p:cNvSpPr/>
            <p:nvPr/>
          </p:nvSpPr>
          <p:spPr>
            <a:xfrm>
              <a:off x="0" y="440266"/>
              <a:ext cx="2463207" cy="922780"/>
            </a:xfrm>
            <a:custGeom>
              <a:avLst/>
              <a:gdLst>
                <a:gd name="connsiteX0" fmla="*/ 0 w 2463207"/>
                <a:gd name="connsiteY0" fmla="*/ 0 h 920204"/>
                <a:gd name="connsiteX1" fmla="*/ 2463207 w 2463207"/>
                <a:gd name="connsiteY1" fmla="*/ 0 h 920204"/>
                <a:gd name="connsiteX2" fmla="*/ 2463207 w 2463207"/>
                <a:gd name="connsiteY2" fmla="*/ 920204 h 920204"/>
                <a:gd name="connsiteX3" fmla="*/ 0 w 2463207"/>
                <a:gd name="connsiteY3" fmla="*/ 920204 h 920204"/>
                <a:gd name="connsiteX4" fmla="*/ 0 w 2463207"/>
                <a:gd name="connsiteY4" fmla="*/ 0 h 920204"/>
                <a:gd name="connsiteX0" fmla="*/ 0 w 2463207"/>
                <a:gd name="connsiteY0" fmla="*/ 0 h 922780"/>
                <a:gd name="connsiteX1" fmla="*/ 2463207 w 2463207"/>
                <a:gd name="connsiteY1" fmla="*/ 0 h 922780"/>
                <a:gd name="connsiteX2" fmla="*/ 2262297 w 2463207"/>
                <a:gd name="connsiteY2" fmla="*/ 922780 h 922780"/>
                <a:gd name="connsiteX3" fmla="*/ 0 w 2463207"/>
                <a:gd name="connsiteY3" fmla="*/ 920204 h 922780"/>
                <a:gd name="connsiteX4" fmla="*/ 0 w 2463207"/>
                <a:gd name="connsiteY4" fmla="*/ 0 h 922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207" h="922780">
                  <a:moveTo>
                    <a:pt x="0" y="0"/>
                  </a:moveTo>
                  <a:lnTo>
                    <a:pt x="2463207" y="0"/>
                  </a:lnTo>
                  <a:lnTo>
                    <a:pt x="2262297" y="922780"/>
                  </a:lnTo>
                  <a:lnTo>
                    <a:pt x="0" y="92020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h-TH" sz="2800" b="0" i="0" u="none" strike="noStrike" kern="1200" cap="none" spc="0" normalizeH="0" baseline="0" noProof="0" dirty="0">
                <a:ln>
                  <a:noFill/>
                </a:ln>
                <a:solidFill>
                  <a:srgbClr val="FFFFFF"/>
                </a:solidFill>
                <a:effectLst/>
                <a:uLnTx/>
                <a:uFillTx/>
                <a:latin typeface="Roboto Light" charset="0"/>
                <a:ea typeface="+mn-ea"/>
                <a:cs typeface="Roboto Light" charset="0"/>
              </a:endParaRPr>
            </a:p>
          </p:txBody>
        </p:sp>
        <p:pic>
          <p:nvPicPr>
            <p:cNvPr id="23" name="Picture 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580" y="626480"/>
              <a:ext cx="1492045" cy="52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40698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566BD5-AE5D-6445-9CB5-3CF3A6089DBE}"/>
              </a:ext>
            </a:extLst>
          </p:cNvPr>
          <p:cNvSpPr>
            <a:spLocks noGrp="1"/>
          </p:cNvSpPr>
          <p:nvPr>
            <p:ph type="title"/>
          </p:nvPr>
        </p:nvSpPr>
        <p:spPr>
          <a:xfrm>
            <a:off x="304801" y="267855"/>
            <a:ext cx="11563926" cy="739622"/>
          </a:xfrm>
        </p:spPr>
        <p:txBody>
          <a:bodyPr/>
          <a:lstStyle/>
          <a:p>
            <a:r>
              <a:rPr lang="en-US" dirty="0"/>
              <a:t>Search Space Optimization: </a:t>
            </a:r>
            <a:r>
              <a:rPr lang="en-US" dirty="0" err="1"/>
              <a:t>pruningRedundantNodes</a:t>
            </a:r>
            <a:r>
              <a:rPr lang="en-US" dirty="0"/>
              <a:t>() - 2</a:t>
            </a:r>
          </a:p>
        </p:txBody>
      </p:sp>
      <p:sp>
        <p:nvSpPr>
          <p:cNvPr id="4" name="Frame 3">
            <a:extLst>
              <a:ext uri="{FF2B5EF4-FFF2-40B4-BE49-F238E27FC236}">
                <a16:creationId xmlns:a16="http://schemas.microsoft.com/office/drawing/2014/main" id="{F7CDEF73-FD78-064B-9F77-A04EF7D19573}"/>
              </a:ext>
            </a:extLst>
          </p:cNvPr>
          <p:cNvSpPr/>
          <p:nvPr/>
        </p:nvSpPr>
        <p:spPr>
          <a:xfrm>
            <a:off x="2328499" y="1999781"/>
            <a:ext cx="1218266"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5" name="Straight Arrow Connector 4">
            <a:extLst>
              <a:ext uri="{FF2B5EF4-FFF2-40B4-BE49-F238E27FC236}">
                <a16:creationId xmlns:a16="http://schemas.microsoft.com/office/drawing/2014/main" id="{7C9AD349-7882-1A43-AB20-DE1A3AACE659}"/>
              </a:ext>
            </a:extLst>
          </p:cNvPr>
          <p:cNvCxnSpPr>
            <a:cxnSpLocks/>
            <a:endCxn id="7" idx="0"/>
          </p:cNvCxnSpPr>
          <p:nvPr/>
        </p:nvCxnSpPr>
        <p:spPr>
          <a:xfrm flipH="1">
            <a:off x="2241130" y="2533732"/>
            <a:ext cx="688406" cy="21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42D16E-2151-4349-930D-9B4507AAD875}"/>
              </a:ext>
            </a:extLst>
          </p:cNvPr>
          <p:cNvCxnSpPr>
            <a:cxnSpLocks/>
            <a:stCxn id="4" idx="2"/>
            <a:endCxn id="8" idx="0"/>
          </p:cNvCxnSpPr>
          <p:nvPr/>
        </p:nvCxnSpPr>
        <p:spPr>
          <a:xfrm>
            <a:off x="2937632" y="2533733"/>
            <a:ext cx="1048016" cy="214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C647898-A3DB-904D-B653-D0134C5A5968}"/>
              </a:ext>
            </a:extLst>
          </p:cNvPr>
          <p:cNvSpPr/>
          <p:nvPr/>
        </p:nvSpPr>
        <p:spPr>
          <a:xfrm>
            <a:off x="1544628" y="2748332"/>
            <a:ext cx="1393004" cy="557184"/>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8" name="Frame 7">
            <a:extLst>
              <a:ext uri="{FF2B5EF4-FFF2-40B4-BE49-F238E27FC236}">
                <a16:creationId xmlns:a16="http://schemas.microsoft.com/office/drawing/2014/main" id="{9BF43EB9-16C1-5B49-AC9A-AE3D5339ED7F}"/>
              </a:ext>
            </a:extLst>
          </p:cNvPr>
          <p:cNvSpPr/>
          <p:nvPr/>
        </p:nvSpPr>
        <p:spPr>
          <a:xfrm>
            <a:off x="3297695" y="2748331"/>
            <a:ext cx="1375906" cy="53395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9" name="Straight Arrow Connector 8">
            <a:extLst>
              <a:ext uri="{FF2B5EF4-FFF2-40B4-BE49-F238E27FC236}">
                <a16:creationId xmlns:a16="http://schemas.microsoft.com/office/drawing/2014/main" id="{4AA62446-28B0-1647-9D8A-047FC41E2B35}"/>
              </a:ext>
            </a:extLst>
          </p:cNvPr>
          <p:cNvCxnSpPr>
            <a:cxnSpLocks/>
            <a:endCxn id="11" idx="0"/>
          </p:cNvCxnSpPr>
          <p:nvPr/>
        </p:nvCxnSpPr>
        <p:spPr>
          <a:xfrm flipH="1">
            <a:off x="3171344" y="3276719"/>
            <a:ext cx="847930" cy="393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4812275-049B-BF4C-93C4-1552BFBDE50C}"/>
              </a:ext>
            </a:extLst>
          </p:cNvPr>
          <p:cNvCxnSpPr>
            <a:cxnSpLocks/>
            <a:endCxn id="12" idx="0"/>
          </p:cNvCxnSpPr>
          <p:nvPr/>
        </p:nvCxnSpPr>
        <p:spPr>
          <a:xfrm>
            <a:off x="4021792" y="3276232"/>
            <a:ext cx="1099205" cy="422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rame 10">
            <a:extLst>
              <a:ext uri="{FF2B5EF4-FFF2-40B4-BE49-F238E27FC236}">
                <a16:creationId xmlns:a16="http://schemas.microsoft.com/office/drawing/2014/main" id="{F4CBF554-B642-BE43-A325-387E16B8EAAF}"/>
              </a:ext>
            </a:extLst>
          </p:cNvPr>
          <p:cNvSpPr/>
          <p:nvPr/>
        </p:nvSpPr>
        <p:spPr>
          <a:xfrm>
            <a:off x="2437779" y="3670082"/>
            <a:ext cx="1467130" cy="56305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2" name="Frame 11">
            <a:extLst>
              <a:ext uri="{FF2B5EF4-FFF2-40B4-BE49-F238E27FC236}">
                <a16:creationId xmlns:a16="http://schemas.microsoft.com/office/drawing/2014/main" id="{A9EF166F-16C7-4D49-A85F-5973674A0BC7}"/>
              </a:ext>
            </a:extLst>
          </p:cNvPr>
          <p:cNvSpPr/>
          <p:nvPr/>
        </p:nvSpPr>
        <p:spPr>
          <a:xfrm>
            <a:off x="4387432" y="3699181"/>
            <a:ext cx="1467130"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13" name="Straight Arrow Connector 12">
            <a:extLst>
              <a:ext uri="{FF2B5EF4-FFF2-40B4-BE49-F238E27FC236}">
                <a16:creationId xmlns:a16="http://schemas.microsoft.com/office/drawing/2014/main" id="{3289B881-4059-EF44-82AA-97A8342D2ECD}"/>
              </a:ext>
            </a:extLst>
          </p:cNvPr>
          <p:cNvCxnSpPr>
            <a:cxnSpLocks/>
          </p:cNvCxnSpPr>
          <p:nvPr/>
        </p:nvCxnSpPr>
        <p:spPr>
          <a:xfrm flipH="1">
            <a:off x="1771411" y="4233133"/>
            <a:ext cx="1399933" cy="626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B51C7C0-F48B-5F40-B6ED-81FF9B1299DD}"/>
              </a:ext>
            </a:extLst>
          </p:cNvPr>
          <p:cNvCxnSpPr>
            <a:cxnSpLocks/>
            <a:endCxn id="16" idx="0"/>
          </p:cNvCxnSpPr>
          <p:nvPr/>
        </p:nvCxnSpPr>
        <p:spPr>
          <a:xfrm>
            <a:off x="3171344" y="4233133"/>
            <a:ext cx="814304" cy="636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56823B80-7122-8C4C-BF0C-16AFD439F7D4}"/>
              </a:ext>
            </a:extLst>
          </p:cNvPr>
          <p:cNvSpPr/>
          <p:nvPr/>
        </p:nvSpPr>
        <p:spPr>
          <a:xfrm>
            <a:off x="1012770" y="4870122"/>
            <a:ext cx="1467130" cy="53395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6" name="Frame 15">
            <a:extLst>
              <a:ext uri="{FF2B5EF4-FFF2-40B4-BE49-F238E27FC236}">
                <a16:creationId xmlns:a16="http://schemas.microsoft.com/office/drawing/2014/main" id="{C214A722-8727-2A45-81DB-54BCF8AA4446}"/>
              </a:ext>
            </a:extLst>
          </p:cNvPr>
          <p:cNvSpPr/>
          <p:nvPr/>
        </p:nvSpPr>
        <p:spPr>
          <a:xfrm>
            <a:off x="3252083" y="4870121"/>
            <a:ext cx="1467130"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54" name="TextBox 53">
            <a:extLst>
              <a:ext uri="{FF2B5EF4-FFF2-40B4-BE49-F238E27FC236}">
                <a16:creationId xmlns:a16="http://schemas.microsoft.com/office/drawing/2014/main" id="{C76034A7-FC82-034A-B55F-C33A28CE3F31}"/>
              </a:ext>
            </a:extLst>
          </p:cNvPr>
          <p:cNvSpPr txBox="1"/>
          <p:nvPr/>
        </p:nvSpPr>
        <p:spPr>
          <a:xfrm>
            <a:off x="2456873" y="2068255"/>
            <a:ext cx="1004767" cy="430887"/>
          </a:xfrm>
          <a:prstGeom prst="rect">
            <a:avLst/>
          </a:prstGeom>
          <a:noFill/>
        </p:spPr>
        <p:txBody>
          <a:bodyPr wrap="square" lIns="0" tIns="0" rIns="0" bIns="0" rtlCol="0">
            <a:spAutoFit/>
          </a:bodyPr>
          <a:lstStyle/>
          <a:p>
            <a:pPr algn="ctr"/>
            <a:r>
              <a:rPr lang="en-US" sz="1400" dirty="0">
                <a:latin typeface="+mj-lt"/>
              </a:rPr>
              <a:t>Att.: A, Cut value = x</a:t>
            </a:r>
            <a:endParaRPr lang="en-US" sz="2400" dirty="0">
              <a:latin typeface="+mj-lt"/>
            </a:endParaRPr>
          </a:p>
        </p:txBody>
      </p:sp>
      <p:sp>
        <p:nvSpPr>
          <p:cNvPr id="68" name="TextBox 67">
            <a:extLst>
              <a:ext uri="{FF2B5EF4-FFF2-40B4-BE49-F238E27FC236}">
                <a16:creationId xmlns:a16="http://schemas.microsoft.com/office/drawing/2014/main" id="{D89938C3-A256-E846-B97E-4C98BCAA837D}"/>
              </a:ext>
            </a:extLst>
          </p:cNvPr>
          <p:cNvSpPr txBox="1"/>
          <p:nvPr/>
        </p:nvSpPr>
        <p:spPr>
          <a:xfrm>
            <a:off x="3330931" y="2801569"/>
            <a:ext cx="1249414" cy="430887"/>
          </a:xfrm>
          <a:prstGeom prst="rect">
            <a:avLst/>
          </a:prstGeom>
          <a:noFill/>
        </p:spPr>
        <p:txBody>
          <a:bodyPr wrap="square" lIns="0" tIns="0" rIns="0" bIns="0" rtlCol="0">
            <a:spAutoFit/>
          </a:bodyPr>
          <a:lstStyle/>
          <a:p>
            <a:pPr algn="ctr"/>
            <a:r>
              <a:rPr lang="en-US" sz="1400" dirty="0">
                <a:latin typeface="+mj-lt"/>
              </a:rPr>
              <a:t>Att.: B, Cut value = y</a:t>
            </a:r>
            <a:endParaRPr lang="en-US" sz="2400" dirty="0">
              <a:latin typeface="+mj-lt"/>
            </a:endParaRPr>
          </a:p>
        </p:txBody>
      </p:sp>
      <p:sp>
        <p:nvSpPr>
          <p:cNvPr id="73" name="TextBox 72">
            <a:extLst>
              <a:ext uri="{FF2B5EF4-FFF2-40B4-BE49-F238E27FC236}">
                <a16:creationId xmlns:a16="http://schemas.microsoft.com/office/drawing/2014/main" id="{394B9184-AB64-F84E-9D64-0A2893C71F9A}"/>
              </a:ext>
            </a:extLst>
          </p:cNvPr>
          <p:cNvSpPr txBox="1"/>
          <p:nvPr/>
        </p:nvSpPr>
        <p:spPr>
          <a:xfrm>
            <a:off x="1285684" y="5033752"/>
            <a:ext cx="1063065" cy="215444"/>
          </a:xfrm>
          <a:prstGeom prst="rect">
            <a:avLst/>
          </a:prstGeom>
          <a:noFill/>
        </p:spPr>
        <p:txBody>
          <a:bodyPr wrap="square" lIns="0" tIns="0" rIns="0" bIns="0" rtlCol="0">
            <a:spAutoFit/>
          </a:bodyPr>
          <a:lstStyle/>
          <a:p>
            <a:r>
              <a:rPr lang="en-US" sz="1400" dirty="0">
                <a:latin typeface="+mj-lt"/>
              </a:rPr>
              <a:t>Cluster - 2</a:t>
            </a:r>
          </a:p>
        </p:txBody>
      </p:sp>
      <p:sp>
        <p:nvSpPr>
          <p:cNvPr id="74" name="TextBox 73">
            <a:extLst>
              <a:ext uri="{FF2B5EF4-FFF2-40B4-BE49-F238E27FC236}">
                <a16:creationId xmlns:a16="http://schemas.microsoft.com/office/drawing/2014/main" id="{23B48D3C-3CDD-964D-99C7-43BC4776E16F}"/>
              </a:ext>
            </a:extLst>
          </p:cNvPr>
          <p:cNvSpPr txBox="1"/>
          <p:nvPr/>
        </p:nvSpPr>
        <p:spPr>
          <a:xfrm>
            <a:off x="3487741" y="5029375"/>
            <a:ext cx="1063065" cy="215444"/>
          </a:xfrm>
          <a:prstGeom prst="rect">
            <a:avLst/>
          </a:prstGeom>
          <a:noFill/>
        </p:spPr>
        <p:txBody>
          <a:bodyPr wrap="square" lIns="0" tIns="0" rIns="0" bIns="0" rtlCol="0">
            <a:spAutoFit/>
          </a:bodyPr>
          <a:lstStyle>
            <a:defPPr>
              <a:defRPr lang="en-US"/>
            </a:defPPr>
            <a:lvl1pPr>
              <a:defRPr sz="1400">
                <a:latin typeface="+mj-lt"/>
              </a:defRPr>
            </a:lvl1pPr>
          </a:lstStyle>
          <a:p>
            <a:r>
              <a:rPr lang="en-US" dirty="0"/>
              <a:t>Cluster - 3</a:t>
            </a:r>
          </a:p>
        </p:txBody>
      </p:sp>
      <p:sp>
        <p:nvSpPr>
          <p:cNvPr id="38" name="TextBox 37">
            <a:extLst>
              <a:ext uri="{FF2B5EF4-FFF2-40B4-BE49-F238E27FC236}">
                <a16:creationId xmlns:a16="http://schemas.microsoft.com/office/drawing/2014/main" id="{4DB01308-4C16-1548-8C7E-1ECD7571456D}"/>
              </a:ext>
            </a:extLst>
          </p:cNvPr>
          <p:cNvSpPr txBox="1"/>
          <p:nvPr/>
        </p:nvSpPr>
        <p:spPr>
          <a:xfrm>
            <a:off x="1796966" y="2913245"/>
            <a:ext cx="1063065" cy="215444"/>
          </a:xfrm>
          <a:prstGeom prst="rect">
            <a:avLst/>
          </a:prstGeom>
          <a:noFill/>
        </p:spPr>
        <p:txBody>
          <a:bodyPr wrap="square" lIns="0" tIns="0" rIns="0" bIns="0" rtlCol="0">
            <a:spAutoFit/>
          </a:bodyPr>
          <a:lstStyle/>
          <a:p>
            <a:r>
              <a:rPr lang="en-US" sz="1400" dirty="0">
                <a:latin typeface="+mj-lt"/>
              </a:rPr>
              <a:t>Cluster - 1</a:t>
            </a:r>
          </a:p>
        </p:txBody>
      </p:sp>
      <p:sp>
        <p:nvSpPr>
          <p:cNvPr id="39" name="TextBox 38">
            <a:extLst>
              <a:ext uri="{FF2B5EF4-FFF2-40B4-BE49-F238E27FC236}">
                <a16:creationId xmlns:a16="http://schemas.microsoft.com/office/drawing/2014/main" id="{003487C4-DF57-6546-8612-58A3CB3A8099}"/>
              </a:ext>
            </a:extLst>
          </p:cNvPr>
          <p:cNvSpPr txBox="1"/>
          <p:nvPr/>
        </p:nvSpPr>
        <p:spPr>
          <a:xfrm>
            <a:off x="2540930" y="3754213"/>
            <a:ext cx="1260827" cy="430887"/>
          </a:xfrm>
          <a:prstGeom prst="rect">
            <a:avLst/>
          </a:prstGeom>
          <a:noFill/>
        </p:spPr>
        <p:txBody>
          <a:bodyPr wrap="square" lIns="0" tIns="0" rIns="0" bIns="0" rtlCol="0">
            <a:spAutoFit/>
          </a:bodyPr>
          <a:lstStyle/>
          <a:p>
            <a:pPr algn="ctr"/>
            <a:r>
              <a:rPr lang="en-US" sz="1400" dirty="0">
                <a:latin typeface="+mj-lt"/>
              </a:rPr>
              <a:t>Att.: B,</a:t>
            </a:r>
          </a:p>
          <a:p>
            <a:pPr algn="ctr"/>
            <a:r>
              <a:rPr lang="en-US" sz="1400" dirty="0">
                <a:latin typeface="+mj-lt"/>
              </a:rPr>
              <a:t>Cut value = z</a:t>
            </a:r>
            <a:endParaRPr lang="en-US" sz="2400" dirty="0">
              <a:latin typeface="+mj-lt"/>
            </a:endParaRPr>
          </a:p>
        </p:txBody>
      </p:sp>
      <p:sp>
        <p:nvSpPr>
          <p:cNvPr id="20" name="Rectangle 19">
            <a:extLst>
              <a:ext uri="{FF2B5EF4-FFF2-40B4-BE49-F238E27FC236}">
                <a16:creationId xmlns:a16="http://schemas.microsoft.com/office/drawing/2014/main" id="{A36C8FA9-A85E-0743-8553-D62744105DB9}"/>
              </a:ext>
            </a:extLst>
          </p:cNvPr>
          <p:cNvSpPr/>
          <p:nvPr/>
        </p:nvSpPr>
        <p:spPr>
          <a:xfrm>
            <a:off x="4630317" y="3810183"/>
            <a:ext cx="981359" cy="307777"/>
          </a:xfrm>
          <a:prstGeom prst="rect">
            <a:avLst/>
          </a:prstGeom>
        </p:spPr>
        <p:txBody>
          <a:bodyPr wrap="none">
            <a:spAutoFit/>
          </a:bodyPr>
          <a:lstStyle/>
          <a:p>
            <a:r>
              <a:rPr lang="en-US" sz="1400" dirty="0">
                <a:latin typeface="+mj-lt"/>
              </a:rPr>
              <a:t>Cluster - 3</a:t>
            </a:r>
          </a:p>
        </p:txBody>
      </p:sp>
      <p:sp>
        <p:nvSpPr>
          <p:cNvPr id="44" name="Frame 43">
            <a:extLst>
              <a:ext uri="{FF2B5EF4-FFF2-40B4-BE49-F238E27FC236}">
                <a16:creationId xmlns:a16="http://schemas.microsoft.com/office/drawing/2014/main" id="{E720468D-E969-E84A-A26F-ED6B31E8FFD4}"/>
              </a:ext>
            </a:extLst>
          </p:cNvPr>
          <p:cNvSpPr/>
          <p:nvPr/>
        </p:nvSpPr>
        <p:spPr>
          <a:xfrm>
            <a:off x="8014479" y="1999781"/>
            <a:ext cx="1218266"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45" name="Straight Arrow Connector 44">
            <a:extLst>
              <a:ext uri="{FF2B5EF4-FFF2-40B4-BE49-F238E27FC236}">
                <a16:creationId xmlns:a16="http://schemas.microsoft.com/office/drawing/2014/main" id="{AFA9B8E8-923B-C443-A668-F379A9B852CE}"/>
              </a:ext>
            </a:extLst>
          </p:cNvPr>
          <p:cNvCxnSpPr>
            <a:cxnSpLocks/>
            <a:endCxn id="47" idx="0"/>
          </p:cNvCxnSpPr>
          <p:nvPr/>
        </p:nvCxnSpPr>
        <p:spPr>
          <a:xfrm flipH="1">
            <a:off x="7927110" y="2533732"/>
            <a:ext cx="688406" cy="21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3395126-064F-C349-99D7-E3F89850BACC}"/>
              </a:ext>
            </a:extLst>
          </p:cNvPr>
          <p:cNvCxnSpPr>
            <a:cxnSpLocks/>
            <a:stCxn id="44" idx="2"/>
            <a:endCxn id="48" idx="0"/>
          </p:cNvCxnSpPr>
          <p:nvPr/>
        </p:nvCxnSpPr>
        <p:spPr>
          <a:xfrm>
            <a:off x="8623612" y="2533733"/>
            <a:ext cx="1048016" cy="214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Frame 46">
            <a:extLst>
              <a:ext uri="{FF2B5EF4-FFF2-40B4-BE49-F238E27FC236}">
                <a16:creationId xmlns:a16="http://schemas.microsoft.com/office/drawing/2014/main" id="{E2A0AE4E-1F59-8E4E-8EBA-0CCE68A735AB}"/>
              </a:ext>
            </a:extLst>
          </p:cNvPr>
          <p:cNvSpPr/>
          <p:nvPr/>
        </p:nvSpPr>
        <p:spPr>
          <a:xfrm>
            <a:off x="7230608" y="2748332"/>
            <a:ext cx="1393004" cy="557184"/>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48" name="Frame 47">
            <a:extLst>
              <a:ext uri="{FF2B5EF4-FFF2-40B4-BE49-F238E27FC236}">
                <a16:creationId xmlns:a16="http://schemas.microsoft.com/office/drawing/2014/main" id="{C84F44E2-5333-B349-9F1A-CF20DBB43A41}"/>
              </a:ext>
            </a:extLst>
          </p:cNvPr>
          <p:cNvSpPr/>
          <p:nvPr/>
        </p:nvSpPr>
        <p:spPr>
          <a:xfrm>
            <a:off x="8983675" y="2748331"/>
            <a:ext cx="1375906" cy="53395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49" name="Straight Arrow Connector 48">
            <a:extLst>
              <a:ext uri="{FF2B5EF4-FFF2-40B4-BE49-F238E27FC236}">
                <a16:creationId xmlns:a16="http://schemas.microsoft.com/office/drawing/2014/main" id="{41732A2C-4D30-4B46-8795-FFDA94046611}"/>
              </a:ext>
            </a:extLst>
          </p:cNvPr>
          <p:cNvCxnSpPr>
            <a:cxnSpLocks/>
            <a:endCxn id="51" idx="0"/>
          </p:cNvCxnSpPr>
          <p:nvPr/>
        </p:nvCxnSpPr>
        <p:spPr>
          <a:xfrm flipH="1">
            <a:off x="8857324" y="3276719"/>
            <a:ext cx="847930" cy="393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EDA8DC-1F15-FE4C-9C2B-5D0C9736364D}"/>
              </a:ext>
            </a:extLst>
          </p:cNvPr>
          <p:cNvCxnSpPr>
            <a:cxnSpLocks/>
            <a:endCxn id="52" idx="0"/>
          </p:cNvCxnSpPr>
          <p:nvPr/>
        </p:nvCxnSpPr>
        <p:spPr>
          <a:xfrm>
            <a:off x="9707772" y="3276232"/>
            <a:ext cx="1099205" cy="422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Frame 50">
            <a:extLst>
              <a:ext uri="{FF2B5EF4-FFF2-40B4-BE49-F238E27FC236}">
                <a16:creationId xmlns:a16="http://schemas.microsoft.com/office/drawing/2014/main" id="{8628F05F-A6AB-6749-BA18-532A8507E941}"/>
              </a:ext>
            </a:extLst>
          </p:cNvPr>
          <p:cNvSpPr/>
          <p:nvPr/>
        </p:nvSpPr>
        <p:spPr>
          <a:xfrm>
            <a:off x="8123759" y="3670082"/>
            <a:ext cx="1467130" cy="56305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52" name="Frame 51">
            <a:extLst>
              <a:ext uri="{FF2B5EF4-FFF2-40B4-BE49-F238E27FC236}">
                <a16:creationId xmlns:a16="http://schemas.microsoft.com/office/drawing/2014/main" id="{E3871BB9-A53B-7041-996E-C78337533694}"/>
              </a:ext>
            </a:extLst>
          </p:cNvPr>
          <p:cNvSpPr/>
          <p:nvPr/>
        </p:nvSpPr>
        <p:spPr>
          <a:xfrm>
            <a:off x="10073412" y="3699181"/>
            <a:ext cx="1467130"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58" name="TextBox 57">
            <a:extLst>
              <a:ext uri="{FF2B5EF4-FFF2-40B4-BE49-F238E27FC236}">
                <a16:creationId xmlns:a16="http://schemas.microsoft.com/office/drawing/2014/main" id="{6B0F0F70-2C4B-EF4E-9376-606BDB07C109}"/>
              </a:ext>
            </a:extLst>
          </p:cNvPr>
          <p:cNvSpPr txBox="1"/>
          <p:nvPr/>
        </p:nvSpPr>
        <p:spPr>
          <a:xfrm>
            <a:off x="8142853" y="2068255"/>
            <a:ext cx="1004767" cy="430887"/>
          </a:xfrm>
          <a:prstGeom prst="rect">
            <a:avLst/>
          </a:prstGeom>
          <a:noFill/>
        </p:spPr>
        <p:txBody>
          <a:bodyPr wrap="square" lIns="0" tIns="0" rIns="0" bIns="0" rtlCol="0">
            <a:spAutoFit/>
          </a:bodyPr>
          <a:lstStyle/>
          <a:p>
            <a:pPr algn="ctr"/>
            <a:r>
              <a:rPr lang="en-US" sz="1400" dirty="0">
                <a:latin typeface="+mj-lt"/>
              </a:rPr>
              <a:t>Att.: A, Cut value = x</a:t>
            </a:r>
            <a:endParaRPr lang="en-US" sz="2400" dirty="0">
              <a:latin typeface="+mj-lt"/>
            </a:endParaRPr>
          </a:p>
        </p:txBody>
      </p:sp>
      <p:sp>
        <p:nvSpPr>
          <p:cNvPr id="59" name="TextBox 58">
            <a:extLst>
              <a:ext uri="{FF2B5EF4-FFF2-40B4-BE49-F238E27FC236}">
                <a16:creationId xmlns:a16="http://schemas.microsoft.com/office/drawing/2014/main" id="{2DE012B4-BAB6-3E4D-A1C5-E3D64E2BCF57}"/>
              </a:ext>
            </a:extLst>
          </p:cNvPr>
          <p:cNvSpPr txBox="1"/>
          <p:nvPr/>
        </p:nvSpPr>
        <p:spPr>
          <a:xfrm>
            <a:off x="9016911" y="2801569"/>
            <a:ext cx="1249414" cy="430887"/>
          </a:xfrm>
          <a:prstGeom prst="rect">
            <a:avLst/>
          </a:prstGeom>
          <a:noFill/>
        </p:spPr>
        <p:txBody>
          <a:bodyPr wrap="square" lIns="0" tIns="0" rIns="0" bIns="0" rtlCol="0">
            <a:spAutoFit/>
          </a:bodyPr>
          <a:lstStyle/>
          <a:p>
            <a:pPr algn="ctr"/>
            <a:r>
              <a:rPr lang="en-US" sz="1400" dirty="0">
                <a:latin typeface="+mj-lt"/>
              </a:rPr>
              <a:t>Att.: B, Cut value = z</a:t>
            </a:r>
            <a:endParaRPr lang="en-US" sz="2400" dirty="0">
              <a:latin typeface="+mj-lt"/>
            </a:endParaRPr>
          </a:p>
        </p:txBody>
      </p:sp>
      <p:sp>
        <p:nvSpPr>
          <p:cNvPr id="62" name="TextBox 61">
            <a:extLst>
              <a:ext uri="{FF2B5EF4-FFF2-40B4-BE49-F238E27FC236}">
                <a16:creationId xmlns:a16="http://schemas.microsoft.com/office/drawing/2014/main" id="{F7DE63F7-B4E6-C145-9608-02CFF9A3B829}"/>
              </a:ext>
            </a:extLst>
          </p:cNvPr>
          <p:cNvSpPr txBox="1"/>
          <p:nvPr/>
        </p:nvSpPr>
        <p:spPr>
          <a:xfrm>
            <a:off x="7482946" y="2913245"/>
            <a:ext cx="1063065" cy="215444"/>
          </a:xfrm>
          <a:prstGeom prst="rect">
            <a:avLst/>
          </a:prstGeom>
          <a:noFill/>
        </p:spPr>
        <p:txBody>
          <a:bodyPr wrap="square" lIns="0" tIns="0" rIns="0" bIns="0" rtlCol="0">
            <a:spAutoFit/>
          </a:bodyPr>
          <a:lstStyle/>
          <a:p>
            <a:r>
              <a:rPr lang="en-US" sz="1400" dirty="0">
                <a:latin typeface="+mj-lt"/>
              </a:rPr>
              <a:t>Cluster - 1</a:t>
            </a:r>
          </a:p>
        </p:txBody>
      </p:sp>
      <p:sp>
        <p:nvSpPr>
          <p:cNvPr id="64" name="Rectangle 63">
            <a:extLst>
              <a:ext uri="{FF2B5EF4-FFF2-40B4-BE49-F238E27FC236}">
                <a16:creationId xmlns:a16="http://schemas.microsoft.com/office/drawing/2014/main" id="{3EA1DA6B-A43F-204D-9C4B-FBFE6BA4F1D3}"/>
              </a:ext>
            </a:extLst>
          </p:cNvPr>
          <p:cNvSpPr/>
          <p:nvPr/>
        </p:nvSpPr>
        <p:spPr>
          <a:xfrm>
            <a:off x="10316297" y="3810183"/>
            <a:ext cx="981359" cy="307777"/>
          </a:xfrm>
          <a:prstGeom prst="rect">
            <a:avLst/>
          </a:prstGeom>
        </p:spPr>
        <p:txBody>
          <a:bodyPr wrap="none">
            <a:spAutoFit/>
          </a:bodyPr>
          <a:lstStyle/>
          <a:p>
            <a:r>
              <a:rPr lang="en-US" sz="1400" dirty="0">
                <a:latin typeface="+mj-lt"/>
              </a:rPr>
              <a:t>Cluster - 3</a:t>
            </a:r>
          </a:p>
        </p:txBody>
      </p:sp>
      <p:sp>
        <p:nvSpPr>
          <p:cNvPr id="65" name="TextBox 64">
            <a:extLst>
              <a:ext uri="{FF2B5EF4-FFF2-40B4-BE49-F238E27FC236}">
                <a16:creationId xmlns:a16="http://schemas.microsoft.com/office/drawing/2014/main" id="{8D75B90C-3B9C-E84A-A51E-665CF0E3B19C}"/>
              </a:ext>
            </a:extLst>
          </p:cNvPr>
          <p:cNvSpPr txBox="1"/>
          <p:nvPr/>
        </p:nvSpPr>
        <p:spPr>
          <a:xfrm>
            <a:off x="8325791" y="3835642"/>
            <a:ext cx="1063065" cy="215444"/>
          </a:xfrm>
          <a:prstGeom prst="rect">
            <a:avLst/>
          </a:prstGeom>
          <a:noFill/>
        </p:spPr>
        <p:txBody>
          <a:bodyPr wrap="square" lIns="0" tIns="0" rIns="0" bIns="0" rtlCol="0">
            <a:spAutoFit/>
          </a:bodyPr>
          <a:lstStyle/>
          <a:p>
            <a:r>
              <a:rPr lang="en-US" sz="1400" dirty="0">
                <a:latin typeface="+mj-lt"/>
              </a:rPr>
              <a:t>Cluster – 2 </a:t>
            </a:r>
          </a:p>
        </p:txBody>
      </p:sp>
      <p:sp>
        <p:nvSpPr>
          <p:cNvPr id="66" name="TextBox 65">
            <a:extLst>
              <a:ext uri="{FF2B5EF4-FFF2-40B4-BE49-F238E27FC236}">
                <a16:creationId xmlns:a16="http://schemas.microsoft.com/office/drawing/2014/main" id="{21646C37-B96B-F241-ADE7-210A0A1576EE}"/>
              </a:ext>
            </a:extLst>
          </p:cNvPr>
          <p:cNvSpPr txBox="1"/>
          <p:nvPr/>
        </p:nvSpPr>
        <p:spPr>
          <a:xfrm>
            <a:off x="4747526" y="2788227"/>
            <a:ext cx="2369626" cy="246221"/>
          </a:xfrm>
          <a:prstGeom prst="rect">
            <a:avLst/>
          </a:prstGeom>
          <a:noFill/>
        </p:spPr>
        <p:txBody>
          <a:bodyPr wrap="square" lIns="0" tIns="0" rIns="0" bIns="0" rtlCol="0">
            <a:spAutoFit/>
          </a:bodyPr>
          <a:lstStyle/>
          <a:p>
            <a:pPr algn="ctr"/>
            <a:r>
              <a:rPr lang="en-US" sz="1600" dirty="0">
                <a:latin typeface="+mj-lt"/>
              </a:rPr>
              <a:t>z &lt;= y and y’ &gt; y, so y’ &gt; z</a:t>
            </a:r>
          </a:p>
        </p:txBody>
      </p:sp>
      <p:sp>
        <p:nvSpPr>
          <p:cNvPr id="67" name="Down Arrow 66">
            <a:extLst>
              <a:ext uri="{FF2B5EF4-FFF2-40B4-BE49-F238E27FC236}">
                <a16:creationId xmlns:a16="http://schemas.microsoft.com/office/drawing/2014/main" id="{394A9820-6467-1E45-8ED3-1798E7622001}"/>
              </a:ext>
            </a:extLst>
          </p:cNvPr>
          <p:cNvSpPr/>
          <p:nvPr/>
        </p:nvSpPr>
        <p:spPr>
          <a:xfrm rot="16200000">
            <a:off x="5902944" y="2705676"/>
            <a:ext cx="240146" cy="955828"/>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Tree>
    <p:extLst>
      <p:ext uri="{BB962C8B-B14F-4D97-AF65-F5344CB8AC3E}">
        <p14:creationId xmlns:p14="http://schemas.microsoft.com/office/powerpoint/2010/main" val="1746377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5188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92C9-8F00-3649-9C0F-F3987AED1094}"/>
              </a:ext>
            </a:extLst>
          </p:cNvPr>
          <p:cNvSpPr>
            <a:spLocks noGrp="1"/>
          </p:cNvSpPr>
          <p:nvPr>
            <p:ph type="title"/>
          </p:nvPr>
        </p:nvSpPr>
        <p:spPr>
          <a:xfrm>
            <a:off x="838200" y="178786"/>
            <a:ext cx="10515600" cy="1143387"/>
          </a:xfrm>
        </p:spPr>
        <p:txBody>
          <a:bodyPr/>
          <a:lstStyle/>
          <a:p>
            <a:r>
              <a:rPr lang="en-US" dirty="0"/>
              <a:t>Clustering for Recommendation </a:t>
            </a:r>
          </a:p>
        </p:txBody>
      </p:sp>
      <p:sp>
        <p:nvSpPr>
          <p:cNvPr id="3" name="Content Placeholder 2">
            <a:extLst>
              <a:ext uri="{FF2B5EF4-FFF2-40B4-BE49-F238E27FC236}">
                <a16:creationId xmlns:a16="http://schemas.microsoft.com/office/drawing/2014/main" id="{5B6C37CD-3BC0-7D48-9F4F-937117096B45}"/>
              </a:ext>
            </a:extLst>
          </p:cNvPr>
          <p:cNvSpPr>
            <a:spLocks noGrp="1"/>
          </p:cNvSpPr>
          <p:nvPr>
            <p:ph idx="1"/>
          </p:nvPr>
        </p:nvSpPr>
        <p:spPr>
          <a:xfrm>
            <a:off x="838200" y="1254966"/>
            <a:ext cx="10515600" cy="4834667"/>
          </a:xfrm>
        </p:spPr>
        <p:txBody>
          <a:bodyPr>
            <a:normAutofit fontScale="85000" lnSpcReduction="10000"/>
          </a:bodyPr>
          <a:lstStyle/>
          <a:p>
            <a:r>
              <a:rPr lang="en-US" dirty="0"/>
              <a:t>What is the role of ”Clustering” in recommendation?</a:t>
            </a:r>
          </a:p>
          <a:p>
            <a:pPr lvl="1"/>
            <a:r>
              <a:rPr lang="en-US" dirty="0"/>
              <a:t>We have some sort of information about a target user.</a:t>
            </a:r>
          </a:p>
          <a:p>
            <a:pPr lvl="1"/>
            <a:r>
              <a:rPr lang="en-US" dirty="0"/>
              <a:t>We have historical information about many users and based on the similar information which is available for the current target user we have divided our whole user base into certain number of groups.</a:t>
            </a:r>
          </a:p>
          <a:p>
            <a:pPr lvl="1"/>
            <a:r>
              <a:rPr lang="en-US" dirty="0"/>
              <a:t> Now we can map our current user to a precalculated group by some calculations and recommend products which is/are popular/favorable in that group. </a:t>
            </a:r>
          </a:p>
          <a:p>
            <a:r>
              <a:rPr lang="en-US" dirty="0"/>
              <a:t>The question is, we don’t know the reaction of the user on our recommendation because that would be based on our action/recommendation to the user. </a:t>
            </a:r>
          </a:p>
          <a:p>
            <a:r>
              <a:rPr lang="en-US" dirty="0"/>
              <a:t>Only information we have at the time of mapping the current user to a precalculated group is, some demographic/session-based information about the user. </a:t>
            </a:r>
          </a:p>
          <a:p>
            <a:r>
              <a:rPr lang="en-US" dirty="0"/>
              <a:t>So what we are doing is we are mapping the user to a group where the other users have broadly similar kind of demographic information and hoping that they all will have similar reactions to the similar recommendations. </a:t>
            </a:r>
          </a:p>
        </p:txBody>
      </p:sp>
    </p:spTree>
    <p:extLst>
      <p:ext uri="{BB962C8B-B14F-4D97-AF65-F5344CB8AC3E}">
        <p14:creationId xmlns:p14="http://schemas.microsoft.com/office/powerpoint/2010/main" val="325400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5D1D-24F0-0F42-B7E6-3F49F2EB6134}"/>
              </a:ext>
            </a:extLst>
          </p:cNvPr>
          <p:cNvSpPr>
            <a:spLocks noGrp="1"/>
          </p:cNvSpPr>
          <p:nvPr>
            <p:ph type="title"/>
          </p:nvPr>
        </p:nvSpPr>
        <p:spPr>
          <a:xfrm>
            <a:off x="838200" y="155061"/>
            <a:ext cx="10515600" cy="1325563"/>
          </a:xfrm>
        </p:spPr>
        <p:txBody>
          <a:bodyPr/>
          <a:lstStyle/>
          <a:p>
            <a:r>
              <a:rPr lang="en-US" dirty="0"/>
              <a:t>Effective Clustering for Recommendation </a:t>
            </a:r>
          </a:p>
        </p:txBody>
      </p:sp>
      <p:sp>
        <p:nvSpPr>
          <p:cNvPr id="3" name="Content Placeholder 2">
            <a:extLst>
              <a:ext uri="{FF2B5EF4-FFF2-40B4-BE49-F238E27FC236}">
                <a16:creationId xmlns:a16="http://schemas.microsoft.com/office/drawing/2014/main" id="{946E32C0-F61C-634E-BD5A-F1585E6E6EE0}"/>
              </a:ext>
            </a:extLst>
          </p:cNvPr>
          <p:cNvSpPr>
            <a:spLocks noGrp="1"/>
          </p:cNvSpPr>
          <p:nvPr>
            <p:ph idx="1"/>
          </p:nvPr>
        </p:nvSpPr>
        <p:spPr>
          <a:xfrm>
            <a:off x="838200" y="1480623"/>
            <a:ext cx="10515600" cy="4883231"/>
          </a:xfrm>
        </p:spPr>
        <p:txBody>
          <a:bodyPr>
            <a:normAutofit/>
          </a:bodyPr>
          <a:lstStyle/>
          <a:p>
            <a:r>
              <a:rPr lang="en-US" sz="2400" dirty="0"/>
              <a:t>Can we do better?</a:t>
            </a:r>
          </a:p>
          <a:p>
            <a:r>
              <a:rPr lang="en-US" sz="2400" dirty="0"/>
              <a:t>Isn’t it make more sense if we find a way to put users in the same group who tend to have similar reactions to the similar products? </a:t>
            </a:r>
          </a:p>
          <a:p>
            <a:r>
              <a:rPr lang="en-US" sz="2400" dirty="0"/>
              <a:t>And also have ability to map the current user to a group where the other users tends to have similar reactions to similar recommendations based on only the available demographic/session-based information about the user.</a:t>
            </a:r>
          </a:p>
          <a:p>
            <a:r>
              <a:rPr lang="en-US" sz="2400" dirty="0"/>
              <a:t>Well, now we have ability to do just this, in a scalable, sustainable and adaptable way. </a:t>
            </a:r>
          </a:p>
          <a:p>
            <a:r>
              <a:rPr lang="en-US" sz="2400" dirty="0"/>
              <a:t>Let me explain it to you with a toy example.</a:t>
            </a:r>
          </a:p>
        </p:txBody>
      </p:sp>
    </p:spTree>
    <p:extLst>
      <p:ext uri="{BB962C8B-B14F-4D97-AF65-F5344CB8AC3E}">
        <p14:creationId xmlns:p14="http://schemas.microsoft.com/office/powerpoint/2010/main" val="10157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729A-8100-AF4D-B984-4C05FCBD3897}"/>
              </a:ext>
            </a:extLst>
          </p:cNvPr>
          <p:cNvSpPr>
            <a:spLocks noGrp="1"/>
          </p:cNvSpPr>
          <p:nvPr>
            <p:ph type="title"/>
          </p:nvPr>
        </p:nvSpPr>
        <p:spPr>
          <a:xfrm>
            <a:off x="838200" y="235816"/>
            <a:ext cx="10515600" cy="964911"/>
          </a:xfrm>
        </p:spPr>
        <p:txBody>
          <a:bodyPr/>
          <a:lstStyle/>
          <a:p>
            <a:r>
              <a:rPr lang="en-US" dirty="0"/>
              <a:t>Toy Example - Data</a:t>
            </a:r>
          </a:p>
        </p:txBody>
      </p:sp>
      <p:sp>
        <p:nvSpPr>
          <p:cNvPr id="3" name="Content Placeholder 2">
            <a:extLst>
              <a:ext uri="{FF2B5EF4-FFF2-40B4-BE49-F238E27FC236}">
                <a16:creationId xmlns:a16="http://schemas.microsoft.com/office/drawing/2014/main" id="{A4C41E05-BD73-344E-90D6-A443BF2D0927}"/>
              </a:ext>
            </a:extLst>
          </p:cNvPr>
          <p:cNvSpPr>
            <a:spLocks noGrp="1"/>
          </p:cNvSpPr>
          <p:nvPr>
            <p:ph idx="1"/>
          </p:nvPr>
        </p:nvSpPr>
        <p:spPr>
          <a:xfrm>
            <a:off x="838200" y="1114425"/>
            <a:ext cx="10515600" cy="5000047"/>
          </a:xfrm>
        </p:spPr>
        <p:txBody>
          <a:bodyPr>
            <a:normAutofit/>
          </a:bodyPr>
          <a:lstStyle/>
          <a:p>
            <a:pPr fontAlgn="t">
              <a:spcBef>
                <a:spcPts val="0"/>
              </a:spcBef>
            </a:pPr>
            <a:r>
              <a:rPr lang="en-US" sz="2400" dirty="0"/>
              <a:t>Suppose you have 9 datapoints which represents your whole historical user database. </a:t>
            </a:r>
          </a:p>
          <a:p>
            <a:pPr fontAlgn="t">
              <a:spcBef>
                <a:spcPts val="0"/>
              </a:spcBef>
            </a:pPr>
            <a:r>
              <a:rPr lang="en-US" sz="2400" dirty="0"/>
              <a:t>Historically you have sold 2 products. “Product-A” and ”Product-B”.</a:t>
            </a:r>
          </a:p>
          <a:p>
            <a:pPr fontAlgn="t">
              <a:spcBef>
                <a:spcPts val="0"/>
              </a:spcBef>
            </a:pPr>
            <a:r>
              <a:rPr lang="en-US" sz="2400" dirty="0"/>
              <a:t>1 – Positive Reaction to a product, 0 – Negative/No Reaction to a product. </a:t>
            </a:r>
          </a:p>
          <a:p>
            <a:pPr fontAlgn="t">
              <a:spcBef>
                <a:spcPts val="0"/>
              </a:spcBef>
            </a:pPr>
            <a:r>
              <a:rPr lang="en-US" sz="2400" dirty="0"/>
              <a:t>Blue columns are the information which were/are/will be available from a session and red columns are the reaction of the user to a product in a session. </a:t>
            </a:r>
          </a:p>
          <a:p>
            <a:pPr fontAlgn="t">
              <a:spcBef>
                <a:spcPts val="0"/>
              </a:spcBef>
            </a:pPr>
            <a:r>
              <a:rPr lang="en-US" sz="2400" dirty="0"/>
              <a:t>I can only afford one cluster which may have less than 3 data points. </a:t>
            </a:r>
          </a:p>
          <a:p>
            <a:pPr fontAlgn="t">
              <a:spcBef>
                <a:spcPts val="0"/>
              </a:spcBef>
            </a:pPr>
            <a:endParaRPr lang="en-US" sz="2400" dirty="0"/>
          </a:p>
          <a:p>
            <a:pPr marL="0" indent="0" fontAlgn="t">
              <a:spcBef>
                <a:spcPts val="0"/>
              </a:spcBef>
              <a:buNone/>
            </a:pPr>
            <a:endParaRPr lang="en-US" sz="4400" dirty="0">
              <a:latin typeface="Arial" panose="020B0604020202020204" pitchFamily="34" charset="0"/>
            </a:endParaRPr>
          </a:p>
        </p:txBody>
      </p:sp>
      <p:graphicFrame>
        <p:nvGraphicFramePr>
          <p:cNvPr id="4" name="Table 3">
            <a:extLst>
              <a:ext uri="{FF2B5EF4-FFF2-40B4-BE49-F238E27FC236}">
                <a16:creationId xmlns:a16="http://schemas.microsoft.com/office/drawing/2014/main" id="{209EA425-1D73-B043-AF3D-7615CAC1A67A}"/>
              </a:ext>
            </a:extLst>
          </p:cNvPr>
          <p:cNvGraphicFramePr>
            <a:graphicFrameLocks noGrp="1"/>
          </p:cNvGraphicFramePr>
          <p:nvPr>
            <p:extLst>
              <p:ext uri="{D42A27DB-BD31-4B8C-83A1-F6EECF244321}">
                <p14:modId xmlns:p14="http://schemas.microsoft.com/office/powerpoint/2010/main" val="1203952862"/>
              </p:ext>
            </p:extLst>
          </p:nvPr>
        </p:nvGraphicFramePr>
        <p:xfrm>
          <a:off x="1948873" y="3614448"/>
          <a:ext cx="7407563" cy="2438400"/>
        </p:xfrm>
        <a:graphic>
          <a:graphicData uri="http://schemas.openxmlformats.org/drawingml/2006/table">
            <a:tbl>
              <a:tblPr firstRow="1" bandRow="1">
                <a:tableStyleId>{5C22544A-7EE6-4342-B048-85BDC9FD1C3A}</a:tableStyleId>
              </a:tblPr>
              <a:tblGrid>
                <a:gridCol w="1477817">
                  <a:extLst>
                    <a:ext uri="{9D8B030D-6E8A-4147-A177-3AD203B41FA5}">
                      <a16:colId xmlns:a16="http://schemas.microsoft.com/office/drawing/2014/main" val="294797555"/>
                    </a:ext>
                  </a:extLst>
                </a:gridCol>
                <a:gridCol w="1487055">
                  <a:extLst>
                    <a:ext uri="{9D8B030D-6E8A-4147-A177-3AD203B41FA5}">
                      <a16:colId xmlns:a16="http://schemas.microsoft.com/office/drawing/2014/main" val="1647945878"/>
                    </a:ext>
                  </a:extLst>
                </a:gridCol>
                <a:gridCol w="1717963">
                  <a:extLst>
                    <a:ext uri="{9D8B030D-6E8A-4147-A177-3AD203B41FA5}">
                      <a16:colId xmlns:a16="http://schemas.microsoft.com/office/drawing/2014/main" val="2514620636"/>
                    </a:ext>
                  </a:extLst>
                </a:gridCol>
                <a:gridCol w="1311564">
                  <a:extLst>
                    <a:ext uri="{9D8B030D-6E8A-4147-A177-3AD203B41FA5}">
                      <a16:colId xmlns:a16="http://schemas.microsoft.com/office/drawing/2014/main" val="1446508796"/>
                    </a:ext>
                  </a:extLst>
                </a:gridCol>
                <a:gridCol w="1413164">
                  <a:extLst>
                    <a:ext uri="{9D8B030D-6E8A-4147-A177-3AD203B41FA5}">
                      <a16:colId xmlns:a16="http://schemas.microsoft.com/office/drawing/2014/main" val="4125513059"/>
                    </a:ext>
                  </a:extLst>
                </a:gridCol>
              </a:tblGrid>
              <a:tr h="191922">
                <a:tc>
                  <a:txBody>
                    <a:bodyPr/>
                    <a:lstStyle/>
                    <a:p>
                      <a:pPr algn="ctr"/>
                      <a:r>
                        <a:rPr lang="en-US" sz="1000" dirty="0"/>
                        <a:t>Lead Days</a:t>
                      </a:r>
                    </a:p>
                  </a:txBody>
                  <a:tcPr/>
                </a:tc>
                <a:tc>
                  <a:txBody>
                    <a:bodyPr/>
                    <a:lstStyle/>
                    <a:p>
                      <a:pPr algn="ctr"/>
                      <a:r>
                        <a:rPr lang="en-US" sz="1000" dirty="0"/>
                        <a:t>Number of People</a:t>
                      </a:r>
                    </a:p>
                  </a:txBody>
                  <a:tcPr/>
                </a:tc>
                <a:tc>
                  <a:txBody>
                    <a:bodyPr/>
                    <a:lstStyle/>
                    <a:p>
                      <a:pPr algn="ctr"/>
                      <a:r>
                        <a:rPr lang="en-US" sz="1000" dirty="0"/>
                        <a:t>Language</a:t>
                      </a:r>
                    </a:p>
                  </a:txBody>
                  <a:tcPr/>
                </a:tc>
                <a:tc>
                  <a:txBody>
                    <a:bodyPr/>
                    <a:lstStyle/>
                    <a:p>
                      <a:pPr algn="ctr"/>
                      <a:r>
                        <a:rPr lang="en-US" sz="1000" dirty="0"/>
                        <a:t>Product-A</a:t>
                      </a:r>
                    </a:p>
                  </a:txBody>
                  <a:tcPr>
                    <a:solidFill>
                      <a:srgbClr val="FF0000"/>
                    </a:solidFill>
                  </a:tcPr>
                </a:tc>
                <a:tc>
                  <a:txBody>
                    <a:bodyPr/>
                    <a:lstStyle/>
                    <a:p>
                      <a:pPr algn="ctr"/>
                      <a:r>
                        <a:rPr lang="en-US" sz="1000" dirty="0"/>
                        <a:t>Product-B</a:t>
                      </a:r>
                    </a:p>
                  </a:txBody>
                  <a:tcPr>
                    <a:solidFill>
                      <a:srgbClr val="FF0000"/>
                    </a:solidFill>
                  </a:tcPr>
                </a:tc>
                <a:extLst>
                  <a:ext uri="{0D108BD9-81ED-4DB2-BD59-A6C34878D82A}">
                    <a16:rowId xmlns:a16="http://schemas.microsoft.com/office/drawing/2014/main" val="2575637854"/>
                  </a:ext>
                </a:extLst>
              </a:tr>
              <a:tr h="191922">
                <a:tc>
                  <a:txBody>
                    <a:bodyPr/>
                    <a:lstStyle/>
                    <a:p>
                      <a:pPr algn="ctr"/>
                      <a:r>
                        <a:rPr lang="en-US" sz="1000" b="1" dirty="0"/>
                        <a:t>10</a:t>
                      </a:r>
                    </a:p>
                  </a:txBody>
                  <a:tcPr/>
                </a:tc>
                <a:tc>
                  <a:txBody>
                    <a:bodyPr/>
                    <a:lstStyle/>
                    <a:p>
                      <a:pPr algn="ctr"/>
                      <a:r>
                        <a:rPr lang="en-US" sz="1000" b="1" dirty="0"/>
                        <a:t>1</a:t>
                      </a:r>
                    </a:p>
                  </a:txBody>
                  <a:tcPr/>
                </a:tc>
                <a:tc>
                  <a:txBody>
                    <a:bodyPr/>
                    <a:lstStyle/>
                    <a:p>
                      <a:pPr algn="ctr"/>
                      <a:r>
                        <a:rPr lang="en-US" sz="1000" b="1" dirty="0"/>
                        <a:t>Spanish</a:t>
                      </a:r>
                    </a:p>
                  </a:txBody>
                  <a:tcPr/>
                </a:tc>
                <a:tc>
                  <a:txBody>
                    <a:bodyPr/>
                    <a:lstStyle/>
                    <a:p>
                      <a:pPr algn="ctr"/>
                      <a:r>
                        <a:rPr lang="en-US" sz="1000" b="1" dirty="0"/>
                        <a:t>0</a:t>
                      </a:r>
                    </a:p>
                  </a:txBody>
                  <a:tcPr>
                    <a:solidFill>
                      <a:srgbClr val="FF0000"/>
                    </a:solidFill>
                  </a:tcPr>
                </a:tc>
                <a:tc>
                  <a:txBody>
                    <a:bodyPr/>
                    <a:lstStyle/>
                    <a:p>
                      <a:pPr algn="ctr"/>
                      <a:r>
                        <a:rPr lang="en-US" sz="1000" b="1" dirty="0"/>
                        <a:t>1</a:t>
                      </a:r>
                    </a:p>
                  </a:txBody>
                  <a:tcPr>
                    <a:solidFill>
                      <a:srgbClr val="FF0000"/>
                    </a:solidFill>
                  </a:tcPr>
                </a:tc>
                <a:extLst>
                  <a:ext uri="{0D108BD9-81ED-4DB2-BD59-A6C34878D82A}">
                    <a16:rowId xmlns:a16="http://schemas.microsoft.com/office/drawing/2014/main" val="2574517370"/>
                  </a:ext>
                </a:extLst>
              </a:tr>
              <a:tr h="191922">
                <a:tc>
                  <a:txBody>
                    <a:bodyPr/>
                    <a:lstStyle/>
                    <a:p>
                      <a:pPr algn="ctr"/>
                      <a:r>
                        <a:rPr lang="en-US" sz="1000" b="1" dirty="0"/>
                        <a:t>12</a:t>
                      </a:r>
                    </a:p>
                  </a:txBody>
                  <a:tcPr/>
                </a:tc>
                <a:tc>
                  <a:txBody>
                    <a:bodyPr/>
                    <a:lstStyle/>
                    <a:p>
                      <a:pPr algn="ctr"/>
                      <a:r>
                        <a:rPr lang="en-US" sz="1000" b="1" dirty="0"/>
                        <a:t>2</a:t>
                      </a:r>
                    </a:p>
                  </a:txBody>
                  <a:tcPr/>
                </a:tc>
                <a:tc>
                  <a:txBody>
                    <a:bodyPr/>
                    <a:lstStyle/>
                    <a:p>
                      <a:pPr algn="ctr"/>
                      <a:r>
                        <a:rPr lang="en-US" sz="1000" b="1" dirty="0"/>
                        <a:t>Spanish</a:t>
                      </a:r>
                    </a:p>
                  </a:txBody>
                  <a:tcPr/>
                </a:tc>
                <a:tc>
                  <a:txBody>
                    <a:bodyPr/>
                    <a:lstStyle/>
                    <a:p>
                      <a:pPr algn="ctr"/>
                      <a:r>
                        <a:rPr lang="en-US" sz="1000" b="1" dirty="0"/>
                        <a:t>0</a:t>
                      </a:r>
                    </a:p>
                  </a:txBody>
                  <a:tcPr>
                    <a:solidFill>
                      <a:srgbClr val="FF0000"/>
                    </a:solidFill>
                  </a:tcPr>
                </a:tc>
                <a:tc>
                  <a:txBody>
                    <a:bodyPr/>
                    <a:lstStyle/>
                    <a:p>
                      <a:pPr algn="ctr"/>
                      <a:r>
                        <a:rPr lang="en-US" sz="1000" b="1" dirty="0"/>
                        <a:t>1</a:t>
                      </a:r>
                    </a:p>
                  </a:txBody>
                  <a:tcPr>
                    <a:solidFill>
                      <a:srgbClr val="FF0000"/>
                    </a:solidFill>
                  </a:tcPr>
                </a:tc>
                <a:extLst>
                  <a:ext uri="{0D108BD9-81ED-4DB2-BD59-A6C34878D82A}">
                    <a16:rowId xmlns:a16="http://schemas.microsoft.com/office/drawing/2014/main" val="2439810877"/>
                  </a:ext>
                </a:extLst>
              </a:tr>
              <a:tr h="191922">
                <a:tc>
                  <a:txBody>
                    <a:bodyPr/>
                    <a:lstStyle/>
                    <a:p>
                      <a:pPr algn="ctr"/>
                      <a:r>
                        <a:rPr lang="en-US" sz="1000" b="1" dirty="0"/>
                        <a:t>35</a:t>
                      </a:r>
                    </a:p>
                  </a:txBody>
                  <a:tcPr/>
                </a:tc>
                <a:tc>
                  <a:txBody>
                    <a:bodyPr/>
                    <a:lstStyle/>
                    <a:p>
                      <a:pPr algn="ctr"/>
                      <a:r>
                        <a:rPr lang="en-US" sz="1000" b="1" dirty="0"/>
                        <a:t>1</a:t>
                      </a:r>
                    </a:p>
                  </a:txBody>
                  <a:tcPr/>
                </a:tc>
                <a:tc>
                  <a:txBody>
                    <a:bodyPr/>
                    <a:lstStyle/>
                    <a:p>
                      <a:pPr algn="ctr"/>
                      <a:r>
                        <a:rPr lang="en-US" sz="1000" b="1" dirty="0"/>
                        <a:t>English</a:t>
                      </a:r>
                    </a:p>
                  </a:txBody>
                  <a:tcPr/>
                </a:tc>
                <a:tc>
                  <a:txBody>
                    <a:bodyPr/>
                    <a:lstStyle/>
                    <a:p>
                      <a:pPr algn="ctr"/>
                      <a:r>
                        <a:rPr lang="en-US" sz="1000" b="1" dirty="0"/>
                        <a:t>1</a:t>
                      </a:r>
                    </a:p>
                  </a:txBody>
                  <a:tcPr>
                    <a:solidFill>
                      <a:srgbClr val="FF0000"/>
                    </a:solidFill>
                  </a:tcPr>
                </a:tc>
                <a:tc>
                  <a:txBody>
                    <a:bodyPr/>
                    <a:lstStyle/>
                    <a:p>
                      <a:pPr algn="ctr"/>
                      <a:r>
                        <a:rPr lang="en-US" sz="1000" b="1" dirty="0"/>
                        <a:t>1</a:t>
                      </a:r>
                    </a:p>
                  </a:txBody>
                  <a:tcPr>
                    <a:solidFill>
                      <a:srgbClr val="FF0000"/>
                    </a:solidFill>
                  </a:tcPr>
                </a:tc>
                <a:extLst>
                  <a:ext uri="{0D108BD9-81ED-4DB2-BD59-A6C34878D82A}">
                    <a16:rowId xmlns:a16="http://schemas.microsoft.com/office/drawing/2014/main" val="1351207018"/>
                  </a:ext>
                </a:extLst>
              </a:tr>
              <a:tr h="191922">
                <a:tc>
                  <a:txBody>
                    <a:bodyPr/>
                    <a:lstStyle/>
                    <a:p>
                      <a:pPr algn="ctr"/>
                      <a:r>
                        <a:rPr lang="en-US" sz="1000" b="1" dirty="0"/>
                        <a:t>25</a:t>
                      </a:r>
                    </a:p>
                  </a:txBody>
                  <a:tcPr/>
                </a:tc>
                <a:tc>
                  <a:txBody>
                    <a:bodyPr/>
                    <a:lstStyle/>
                    <a:p>
                      <a:pPr algn="ctr"/>
                      <a:r>
                        <a:rPr lang="en-US" sz="1000" b="1" dirty="0"/>
                        <a:t>2</a:t>
                      </a:r>
                    </a:p>
                  </a:txBody>
                  <a:tcPr/>
                </a:tc>
                <a:tc>
                  <a:txBody>
                    <a:bodyPr/>
                    <a:lstStyle/>
                    <a:p>
                      <a:pPr algn="ctr"/>
                      <a:r>
                        <a:rPr lang="en-US" sz="1000" b="1" dirty="0"/>
                        <a:t>English</a:t>
                      </a:r>
                    </a:p>
                  </a:txBody>
                  <a:tcPr/>
                </a:tc>
                <a:tc>
                  <a:txBody>
                    <a:bodyPr/>
                    <a:lstStyle/>
                    <a:p>
                      <a:pPr algn="ctr"/>
                      <a:r>
                        <a:rPr lang="en-US" sz="1000" b="1" dirty="0"/>
                        <a:t>1</a:t>
                      </a:r>
                    </a:p>
                  </a:txBody>
                  <a:tcPr>
                    <a:solidFill>
                      <a:srgbClr val="FF0000"/>
                    </a:solidFill>
                  </a:tcPr>
                </a:tc>
                <a:tc>
                  <a:txBody>
                    <a:bodyPr/>
                    <a:lstStyle/>
                    <a:p>
                      <a:pPr algn="ctr"/>
                      <a:r>
                        <a:rPr lang="en-US" sz="1000" b="1" dirty="0"/>
                        <a:t>0</a:t>
                      </a:r>
                    </a:p>
                  </a:txBody>
                  <a:tcPr>
                    <a:solidFill>
                      <a:srgbClr val="FF0000"/>
                    </a:solidFill>
                  </a:tcPr>
                </a:tc>
                <a:extLst>
                  <a:ext uri="{0D108BD9-81ED-4DB2-BD59-A6C34878D82A}">
                    <a16:rowId xmlns:a16="http://schemas.microsoft.com/office/drawing/2014/main" val="833854305"/>
                  </a:ext>
                </a:extLst>
              </a:tr>
              <a:tr h="191922">
                <a:tc>
                  <a:txBody>
                    <a:bodyPr/>
                    <a:lstStyle/>
                    <a:p>
                      <a:pPr algn="ctr"/>
                      <a:r>
                        <a:rPr lang="en-US" sz="1000" b="1" dirty="0"/>
                        <a:t>1</a:t>
                      </a:r>
                    </a:p>
                  </a:txBody>
                  <a:tcPr/>
                </a:tc>
                <a:tc>
                  <a:txBody>
                    <a:bodyPr/>
                    <a:lstStyle/>
                    <a:p>
                      <a:pPr algn="ctr"/>
                      <a:r>
                        <a:rPr lang="en-US" sz="1000" b="1" dirty="0"/>
                        <a:t>1</a:t>
                      </a:r>
                    </a:p>
                  </a:txBody>
                  <a:tcPr/>
                </a:tc>
                <a:tc>
                  <a:txBody>
                    <a:bodyPr/>
                    <a:lstStyle/>
                    <a:p>
                      <a:pPr algn="ctr"/>
                      <a:r>
                        <a:rPr lang="en-US" sz="1000" b="1" dirty="0"/>
                        <a:t>English</a:t>
                      </a:r>
                    </a:p>
                  </a:txBody>
                  <a:tcPr/>
                </a:tc>
                <a:tc>
                  <a:txBody>
                    <a:bodyPr/>
                    <a:lstStyle/>
                    <a:p>
                      <a:pPr algn="ctr"/>
                      <a:r>
                        <a:rPr lang="en-US" sz="1000" b="1" dirty="0"/>
                        <a:t>1</a:t>
                      </a:r>
                    </a:p>
                  </a:txBody>
                  <a:tcPr>
                    <a:solidFill>
                      <a:srgbClr val="FF0000"/>
                    </a:solidFill>
                  </a:tcPr>
                </a:tc>
                <a:tc>
                  <a:txBody>
                    <a:bodyPr/>
                    <a:lstStyle/>
                    <a:p>
                      <a:pPr algn="ctr"/>
                      <a:r>
                        <a:rPr lang="en-US" sz="1000" b="1" dirty="0"/>
                        <a:t>1</a:t>
                      </a:r>
                    </a:p>
                  </a:txBody>
                  <a:tcPr>
                    <a:solidFill>
                      <a:srgbClr val="FF0000"/>
                    </a:solidFill>
                  </a:tcPr>
                </a:tc>
                <a:extLst>
                  <a:ext uri="{0D108BD9-81ED-4DB2-BD59-A6C34878D82A}">
                    <a16:rowId xmlns:a16="http://schemas.microsoft.com/office/drawing/2014/main" val="648712710"/>
                  </a:ext>
                </a:extLst>
              </a:tr>
              <a:tr h="191922">
                <a:tc>
                  <a:txBody>
                    <a:bodyPr/>
                    <a:lstStyle/>
                    <a:p>
                      <a:pPr algn="ctr"/>
                      <a:r>
                        <a:rPr lang="en-US" sz="1000" b="1" dirty="0"/>
                        <a:t>7</a:t>
                      </a:r>
                    </a:p>
                  </a:txBody>
                  <a:tcPr/>
                </a:tc>
                <a:tc>
                  <a:txBody>
                    <a:bodyPr/>
                    <a:lstStyle/>
                    <a:p>
                      <a:pPr algn="ctr"/>
                      <a:r>
                        <a:rPr lang="en-US" sz="1000" b="1" dirty="0"/>
                        <a:t>2</a:t>
                      </a:r>
                    </a:p>
                  </a:txBody>
                  <a:tcPr/>
                </a:tc>
                <a:tc>
                  <a:txBody>
                    <a:bodyPr/>
                    <a:lstStyle/>
                    <a:p>
                      <a:pPr algn="ctr"/>
                      <a:r>
                        <a:rPr lang="en-US" sz="1000" b="1" dirty="0"/>
                        <a:t>English</a:t>
                      </a:r>
                    </a:p>
                  </a:txBody>
                  <a:tcPr/>
                </a:tc>
                <a:tc>
                  <a:txBody>
                    <a:bodyPr/>
                    <a:lstStyle/>
                    <a:p>
                      <a:pPr algn="ctr"/>
                      <a:r>
                        <a:rPr lang="en-US" sz="1000" b="1" dirty="0"/>
                        <a:t>1</a:t>
                      </a:r>
                    </a:p>
                  </a:txBody>
                  <a:tcPr>
                    <a:solidFill>
                      <a:srgbClr val="FF0000"/>
                    </a:solidFill>
                  </a:tcPr>
                </a:tc>
                <a:tc>
                  <a:txBody>
                    <a:bodyPr/>
                    <a:lstStyle/>
                    <a:p>
                      <a:pPr algn="ctr"/>
                      <a:r>
                        <a:rPr lang="en-US" sz="1000" b="1" dirty="0"/>
                        <a:t>0</a:t>
                      </a:r>
                    </a:p>
                  </a:txBody>
                  <a:tcPr>
                    <a:solidFill>
                      <a:srgbClr val="FF0000"/>
                    </a:solidFill>
                  </a:tcPr>
                </a:tc>
                <a:extLst>
                  <a:ext uri="{0D108BD9-81ED-4DB2-BD59-A6C34878D82A}">
                    <a16:rowId xmlns:a16="http://schemas.microsoft.com/office/drawing/2014/main" val="474379149"/>
                  </a:ext>
                </a:extLst>
              </a:tr>
              <a:tr h="191922">
                <a:tc>
                  <a:txBody>
                    <a:bodyPr/>
                    <a:lstStyle/>
                    <a:p>
                      <a:pPr algn="ctr"/>
                      <a:r>
                        <a:rPr lang="en-US" sz="1000" b="1" dirty="0"/>
                        <a:t>3</a:t>
                      </a:r>
                    </a:p>
                  </a:txBody>
                  <a:tcPr/>
                </a:tc>
                <a:tc>
                  <a:txBody>
                    <a:bodyPr/>
                    <a:lstStyle/>
                    <a:p>
                      <a:pPr algn="ctr"/>
                      <a:r>
                        <a:rPr lang="en-US" sz="1000" b="1" dirty="0"/>
                        <a:t>2</a:t>
                      </a:r>
                    </a:p>
                  </a:txBody>
                  <a:tcPr/>
                </a:tc>
                <a:tc>
                  <a:txBody>
                    <a:bodyPr/>
                    <a:lstStyle/>
                    <a:p>
                      <a:pPr algn="ctr"/>
                      <a:r>
                        <a:rPr lang="en-US" sz="1000" b="1" dirty="0"/>
                        <a:t>English</a:t>
                      </a:r>
                    </a:p>
                  </a:txBody>
                  <a:tcPr/>
                </a:tc>
                <a:tc>
                  <a:txBody>
                    <a:bodyPr/>
                    <a:lstStyle/>
                    <a:p>
                      <a:pPr algn="ctr"/>
                      <a:r>
                        <a:rPr lang="en-US" sz="1000" b="1" dirty="0"/>
                        <a:t>1</a:t>
                      </a:r>
                    </a:p>
                  </a:txBody>
                  <a:tcPr>
                    <a:solidFill>
                      <a:srgbClr val="FF0000"/>
                    </a:solidFill>
                  </a:tcPr>
                </a:tc>
                <a:tc>
                  <a:txBody>
                    <a:bodyPr/>
                    <a:lstStyle/>
                    <a:p>
                      <a:pPr algn="ctr"/>
                      <a:r>
                        <a:rPr lang="en-US" sz="1000" b="1" dirty="0"/>
                        <a:t>0</a:t>
                      </a:r>
                    </a:p>
                  </a:txBody>
                  <a:tcPr>
                    <a:solidFill>
                      <a:srgbClr val="FF0000"/>
                    </a:solidFill>
                  </a:tcPr>
                </a:tc>
                <a:extLst>
                  <a:ext uri="{0D108BD9-81ED-4DB2-BD59-A6C34878D82A}">
                    <a16:rowId xmlns:a16="http://schemas.microsoft.com/office/drawing/2014/main" val="762205476"/>
                  </a:ext>
                </a:extLst>
              </a:tr>
              <a:tr h="191922">
                <a:tc>
                  <a:txBody>
                    <a:bodyPr/>
                    <a:lstStyle/>
                    <a:p>
                      <a:pPr algn="ctr"/>
                      <a:r>
                        <a:rPr lang="en-US" sz="1000" b="1" dirty="0"/>
                        <a:t>14</a:t>
                      </a:r>
                    </a:p>
                  </a:txBody>
                  <a:tcPr/>
                </a:tc>
                <a:tc>
                  <a:txBody>
                    <a:bodyPr/>
                    <a:lstStyle/>
                    <a:p>
                      <a:pPr algn="ctr"/>
                      <a:r>
                        <a:rPr lang="en-US" sz="1000" b="1" dirty="0"/>
                        <a:t>3</a:t>
                      </a:r>
                    </a:p>
                  </a:txBody>
                  <a:tcPr/>
                </a:tc>
                <a:tc>
                  <a:txBody>
                    <a:bodyPr/>
                    <a:lstStyle/>
                    <a:p>
                      <a:pPr algn="ctr"/>
                      <a:r>
                        <a:rPr lang="en-US" sz="1000" b="1" dirty="0"/>
                        <a:t>Spanish</a:t>
                      </a:r>
                    </a:p>
                  </a:txBody>
                  <a:tcPr/>
                </a:tc>
                <a:tc>
                  <a:txBody>
                    <a:bodyPr/>
                    <a:lstStyle/>
                    <a:p>
                      <a:pPr algn="ctr"/>
                      <a:r>
                        <a:rPr lang="en-US" sz="1000" b="1" dirty="0"/>
                        <a:t>1</a:t>
                      </a:r>
                    </a:p>
                  </a:txBody>
                  <a:tcPr>
                    <a:solidFill>
                      <a:srgbClr val="FF0000"/>
                    </a:solidFill>
                  </a:tcPr>
                </a:tc>
                <a:tc>
                  <a:txBody>
                    <a:bodyPr/>
                    <a:lstStyle/>
                    <a:p>
                      <a:pPr algn="ctr"/>
                      <a:r>
                        <a:rPr lang="en-US" sz="1000" b="1" dirty="0"/>
                        <a:t>0</a:t>
                      </a:r>
                    </a:p>
                  </a:txBody>
                  <a:tcPr>
                    <a:solidFill>
                      <a:srgbClr val="FF0000"/>
                    </a:solidFill>
                  </a:tcPr>
                </a:tc>
                <a:extLst>
                  <a:ext uri="{0D108BD9-81ED-4DB2-BD59-A6C34878D82A}">
                    <a16:rowId xmlns:a16="http://schemas.microsoft.com/office/drawing/2014/main" val="1196548256"/>
                  </a:ext>
                </a:extLst>
              </a:tr>
              <a:tr h="191922">
                <a:tc>
                  <a:txBody>
                    <a:bodyPr/>
                    <a:lstStyle/>
                    <a:p>
                      <a:pPr algn="ctr"/>
                      <a:r>
                        <a:rPr lang="en-US" sz="1000" b="1" dirty="0"/>
                        <a:t>5</a:t>
                      </a:r>
                    </a:p>
                  </a:txBody>
                  <a:tcPr/>
                </a:tc>
                <a:tc>
                  <a:txBody>
                    <a:bodyPr/>
                    <a:lstStyle/>
                    <a:p>
                      <a:pPr algn="ctr"/>
                      <a:r>
                        <a:rPr lang="en-US" sz="1000" b="1" dirty="0"/>
                        <a:t>1</a:t>
                      </a:r>
                    </a:p>
                  </a:txBody>
                  <a:tcPr/>
                </a:tc>
                <a:tc>
                  <a:txBody>
                    <a:bodyPr/>
                    <a:lstStyle/>
                    <a:p>
                      <a:pPr algn="ctr"/>
                      <a:r>
                        <a:rPr lang="en-US" sz="1000" b="1" dirty="0"/>
                        <a:t>English</a:t>
                      </a:r>
                    </a:p>
                  </a:txBody>
                  <a:tcPr/>
                </a:tc>
                <a:tc>
                  <a:txBody>
                    <a:bodyPr/>
                    <a:lstStyle/>
                    <a:p>
                      <a:pPr algn="ctr"/>
                      <a:r>
                        <a:rPr lang="en-US" sz="1000" b="1" dirty="0"/>
                        <a:t>1</a:t>
                      </a:r>
                    </a:p>
                  </a:txBody>
                  <a:tcPr>
                    <a:solidFill>
                      <a:srgbClr val="FF0000"/>
                    </a:solidFill>
                  </a:tcPr>
                </a:tc>
                <a:tc>
                  <a:txBody>
                    <a:bodyPr/>
                    <a:lstStyle/>
                    <a:p>
                      <a:pPr algn="ctr"/>
                      <a:r>
                        <a:rPr lang="en-US" sz="1000" b="1" dirty="0"/>
                        <a:t>1</a:t>
                      </a:r>
                    </a:p>
                  </a:txBody>
                  <a:tcPr>
                    <a:solidFill>
                      <a:srgbClr val="FF0000"/>
                    </a:solidFill>
                  </a:tcPr>
                </a:tc>
                <a:extLst>
                  <a:ext uri="{0D108BD9-81ED-4DB2-BD59-A6C34878D82A}">
                    <a16:rowId xmlns:a16="http://schemas.microsoft.com/office/drawing/2014/main" val="2221721473"/>
                  </a:ext>
                </a:extLst>
              </a:tr>
            </a:tbl>
          </a:graphicData>
        </a:graphic>
      </p:graphicFrame>
    </p:spTree>
    <p:extLst>
      <p:ext uri="{BB962C8B-B14F-4D97-AF65-F5344CB8AC3E}">
        <p14:creationId xmlns:p14="http://schemas.microsoft.com/office/powerpoint/2010/main" val="3962899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1C4D-B5EC-1147-9709-F8F583774D9D}"/>
              </a:ext>
            </a:extLst>
          </p:cNvPr>
          <p:cNvSpPr>
            <a:spLocks noGrp="1"/>
          </p:cNvSpPr>
          <p:nvPr>
            <p:ph type="title"/>
          </p:nvPr>
        </p:nvSpPr>
        <p:spPr>
          <a:xfrm>
            <a:off x="838200" y="161925"/>
            <a:ext cx="10515600" cy="1112693"/>
          </a:xfrm>
        </p:spPr>
        <p:txBody>
          <a:bodyPr/>
          <a:lstStyle/>
          <a:p>
            <a:r>
              <a:rPr lang="en-US" dirty="0"/>
              <a:t>Conventional Way – Using Only Blue Columns</a:t>
            </a:r>
          </a:p>
        </p:txBody>
      </p:sp>
      <p:pic>
        <p:nvPicPr>
          <p:cNvPr id="5" name="Content Placeholder 4">
            <a:extLst>
              <a:ext uri="{FF2B5EF4-FFF2-40B4-BE49-F238E27FC236}">
                <a16:creationId xmlns:a16="http://schemas.microsoft.com/office/drawing/2014/main" id="{3A9EDDC8-1B30-074B-BF52-0F1A78F72C4D}"/>
              </a:ext>
            </a:extLst>
          </p:cNvPr>
          <p:cNvPicPr>
            <a:picLocks noGrp="1" noChangeAspect="1"/>
          </p:cNvPicPr>
          <p:nvPr>
            <p:ph idx="1"/>
          </p:nvPr>
        </p:nvPicPr>
        <p:blipFill>
          <a:blip r:embed="rId2"/>
          <a:stretch>
            <a:fillRect/>
          </a:stretch>
        </p:blipFill>
        <p:spPr>
          <a:xfrm>
            <a:off x="1870363" y="1325129"/>
            <a:ext cx="8451274" cy="4710546"/>
          </a:xfrm>
        </p:spPr>
      </p:pic>
    </p:spTree>
    <p:extLst>
      <p:ext uri="{BB962C8B-B14F-4D97-AF65-F5344CB8AC3E}">
        <p14:creationId xmlns:p14="http://schemas.microsoft.com/office/powerpoint/2010/main" val="916386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C0315-FACE-F34C-A51C-3C2DCABFD024}"/>
              </a:ext>
            </a:extLst>
          </p:cNvPr>
          <p:cNvSpPr>
            <a:spLocks noGrp="1"/>
          </p:cNvSpPr>
          <p:nvPr>
            <p:ph type="title"/>
          </p:nvPr>
        </p:nvSpPr>
        <p:spPr>
          <a:xfrm>
            <a:off x="838199" y="88035"/>
            <a:ext cx="10818091" cy="1306656"/>
          </a:xfrm>
        </p:spPr>
        <p:txBody>
          <a:bodyPr>
            <a:normAutofit/>
          </a:bodyPr>
          <a:lstStyle/>
          <a:p>
            <a:r>
              <a:rPr lang="en-US" sz="3200" dirty="0"/>
              <a:t>Effective Way – Using Blue and Red Columns Together at Training, but Only Blue Columns at Inference</a:t>
            </a:r>
          </a:p>
        </p:txBody>
      </p:sp>
      <p:pic>
        <p:nvPicPr>
          <p:cNvPr id="5" name="Content Placeholder 4">
            <a:extLst>
              <a:ext uri="{FF2B5EF4-FFF2-40B4-BE49-F238E27FC236}">
                <a16:creationId xmlns:a16="http://schemas.microsoft.com/office/drawing/2014/main" id="{A1DD0FE1-8950-864C-9F2C-93D1F90F9F6E}"/>
              </a:ext>
            </a:extLst>
          </p:cNvPr>
          <p:cNvPicPr>
            <a:picLocks noGrp="1" noChangeAspect="1"/>
          </p:cNvPicPr>
          <p:nvPr>
            <p:ph idx="1"/>
          </p:nvPr>
        </p:nvPicPr>
        <p:blipFill>
          <a:blip r:embed="rId2"/>
          <a:stretch>
            <a:fillRect/>
          </a:stretch>
        </p:blipFill>
        <p:spPr>
          <a:xfrm>
            <a:off x="2322949" y="1256144"/>
            <a:ext cx="8026400" cy="5523056"/>
          </a:xfrm>
        </p:spPr>
      </p:pic>
      <p:sp>
        <p:nvSpPr>
          <p:cNvPr id="6" name="Frame 5">
            <a:extLst>
              <a:ext uri="{FF2B5EF4-FFF2-40B4-BE49-F238E27FC236}">
                <a16:creationId xmlns:a16="http://schemas.microsoft.com/office/drawing/2014/main" id="{E8351CCB-0F13-784C-8120-30B95EE20BED}"/>
              </a:ext>
            </a:extLst>
          </p:cNvPr>
          <p:cNvSpPr/>
          <p:nvPr/>
        </p:nvSpPr>
        <p:spPr>
          <a:xfrm>
            <a:off x="7721600" y="5366327"/>
            <a:ext cx="1052945" cy="18472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540F07B1-9C1D-804B-BA35-C126C7BDA4EF}"/>
              </a:ext>
            </a:extLst>
          </p:cNvPr>
          <p:cNvSpPr/>
          <p:nvPr/>
        </p:nvSpPr>
        <p:spPr>
          <a:xfrm>
            <a:off x="7721600" y="5721927"/>
            <a:ext cx="1052945" cy="18472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a:extLst>
              <a:ext uri="{FF2B5EF4-FFF2-40B4-BE49-F238E27FC236}">
                <a16:creationId xmlns:a16="http://schemas.microsoft.com/office/drawing/2014/main" id="{6F04A78A-633C-BD45-B829-C6E91C98961E}"/>
              </a:ext>
            </a:extLst>
          </p:cNvPr>
          <p:cNvSpPr/>
          <p:nvPr/>
        </p:nvSpPr>
        <p:spPr>
          <a:xfrm>
            <a:off x="7721600" y="6462711"/>
            <a:ext cx="1052945" cy="18472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22AFE967-32E1-CA47-AA24-5CDF73108B3E}"/>
              </a:ext>
            </a:extLst>
          </p:cNvPr>
          <p:cNvSpPr/>
          <p:nvPr/>
        </p:nvSpPr>
        <p:spPr>
          <a:xfrm>
            <a:off x="2327563" y="3140365"/>
            <a:ext cx="7915564" cy="18472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6BB52374-D578-0047-8BBA-42F5EDD8F2FC}"/>
              </a:ext>
            </a:extLst>
          </p:cNvPr>
          <p:cNvSpPr/>
          <p:nvPr/>
        </p:nvSpPr>
        <p:spPr>
          <a:xfrm>
            <a:off x="2322951" y="3505200"/>
            <a:ext cx="7915564" cy="170872"/>
          </a:xfrm>
          <a:prstGeom prst="fra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7A864A46-4620-8642-BFC3-6CB4B18FA4FE}"/>
              </a:ext>
            </a:extLst>
          </p:cNvPr>
          <p:cNvSpPr/>
          <p:nvPr/>
        </p:nvSpPr>
        <p:spPr>
          <a:xfrm>
            <a:off x="2350652" y="4225634"/>
            <a:ext cx="7915564" cy="18472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3247E1A-F463-304D-8D7E-5C46BA4491C7}"/>
              </a:ext>
            </a:extLst>
          </p:cNvPr>
          <p:cNvSpPr/>
          <p:nvPr/>
        </p:nvSpPr>
        <p:spPr>
          <a:xfrm>
            <a:off x="2322949" y="3338945"/>
            <a:ext cx="7915564" cy="159758"/>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a:extLst>
              <a:ext uri="{FF2B5EF4-FFF2-40B4-BE49-F238E27FC236}">
                <a16:creationId xmlns:a16="http://schemas.microsoft.com/office/drawing/2014/main" id="{A98DD5A8-DB12-4546-BCF3-860285C1188E}"/>
              </a:ext>
            </a:extLst>
          </p:cNvPr>
          <p:cNvSpPr/>
          <p:nvPr/>
        </p:nvSpPr>
        <p:spPr>
          <a:xfrm>
            <a:off x="2327572" y="3694546"/>
            <a:ext cx="7915564" cy="184728"/>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ame 14">
            <a:extLst>
              <a:ext uri="{FF2B5EF4-FFF2-40B4-BE49-F238E27FC236}">
                <a16:creationId xmlns:a16="http://schemas.microsoft.com/office/drawing/2014/main" id="{D9F297D0-F2B6-2045-BBB5-A708D7A5C588}"/>
              </a:ext>
            </a:extLst>
          </p:cNvPr>
          <p:cNvSpPr/>
          <p:nvPr/>
        </p:nvSpPr>
        <p:spPr>
          <a:xfrm>
            <a:off x="2336802" y="4054762"/>
            <a:ext cx="7915564" cy="147780"/>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ame 15">
            <a:extLst>
              <a:ext uri="{FF2B5EF4-FFF2-40B4-BE49-F238E27FC236}">
                <a16:creationId xmlns:a16="http://schemas.microsoft.com/office/drawing/2014/main" id="{909CD142-F4F1-8E4B-B9BE-078CB936CE4B}"/>
              </a:ext>
            </a:extLst>
          </p:cNvPr>
          <p:cNvSpPr/>
          <p:nvPr/>
        </p:nvSpPr>
        <p:spPr>
          <a:xfrm>
            <a:off x="2327566" y="3879270"/>
            <a:ext cx="7915564" cy="184728"/>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ame 16">
            <a:extLst>
              <a:ext uri="{FF2B5EF4-FFF2-40B4-BE49-F238E27FC236}">
                <a16:creationId xmlns:a16="http://schemas.microsoft.com/office/drawing/2014/main" id="{BBBB7B7C-0F2D-F244-B70A-E83D08F97F49}"/>
              </a:ext>
            </a:extLst>
          </p:cNvPr>
          <p:cNvSpPr/>
          <p:nvPr/>
        </p:nvSpPr>
        <p:spPr>
          <a:xfrm>
            <a:off x="7721599" y="5551055"/>
            <a:ext cx="1052945" cy="170872"/>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ame 17">
            <a:extLst>
              <a:ext uri="{FF2B5EF4-FFF2-40B4-BE49-F238E27FC236}">
                <a16:creationId xmlns:a16="http://schemas.microsoft.com/office/drawing/2014/main" id="{AA5FE4BD-C50E-3743-A2C3-8FB4BD3E99A5}"/>
              </a:ext>
            </a:extLst>
          </p:cNvPr>
          <p:cNvSpPr/>
          <p:nvPr/>
        </p:nvSpPr>
        <p:spPr>
          <a:xfrm>
            <a:off x="7726223" y="5925125"/>
            <a:ext cx="1052945" cy="170872"/>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8063F8E0-BCEE-6A47-88AB-64B9F50582BD}"/>
              </a:ext>
            </a:extLst>
          </p:cNvPr>
          <p:cNvSpPr/>
          <p:nvPr/>
        </p:nvSpPr>
        <p:spPr>
          <a:xfrm>
            <a:off x="7726221" y="6285342"/>
            <a:ext cx="1052945" cy="170872"/>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ame 19">
            <a:extLst>
              <a:ext uri="{FF2B5EF4-FFF2-40B4-BE49-F238E27FC236}">
                <a16:creationId xmlns:a16="http://schemas.microsoft.com/office/drawing/2014/main" id="{31AC6325-A8AC-A149-8805-499164364F32}"/>
              </a:ext>
            </a:extLst>
          </p:cNvPr>
          <p:cNvSpPr/>
          <p:nvPr/>
        </p:nvSpPr>
        <p:spPr>
          <a:xfrm>
            <a:off x="7735453" y="6100616"/>
            <a:ext cx="1052945" cy="170872"/>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80028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606282-E02A-BE4C-BF0F-F95419C5C597}"/>
              </a:ext>
            </a:extLst>
          </p:cNvPr>
          <p:cNvSpPr>
            <a:spLocks noGrp="1"/>
          </p:cNvSpPr>
          <p:nvPr>
            <p:ph type="title"/>
          </p:nvPr>
        </p:nvSpPr>
        <p:spPr>
          <a:xfrm>
            <a:off x="4648199" y="2786083"/>
            <a:ext cx="3461327" cy="498598"/>
          </a:xfrm>
        </p:spPr>
        <p:txBody>
          <a:bodyPr/>
          <a:lstStyle/>
          <a:p>
            <a:pPr algn="ctr"/>
            <a:r>
              <a:rPr lang="en-US" dirty="0"/>
              <a:t>Appendix</a:t>
            </a:r>
          </a:p>
        </p:txBody>
      </p:sp>
    </p:spTree>
    <p:extLst>
      <p:ext uri="{BB962C8B-B14F-4D97-AF65-F5344CB8AC3E}">
        <p14:creationId xmlns:p14="http://schemas.microsoft.com/office/powerpoint/2010/main" val="2908346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a16="http://schemas.microsoft.com/office/drawing/2014/main" id="{BA588D29-9BB2-A146-AE79-DD56DC45E728}"/>
              </a:ext>
            </a:extLst>
          </p:cNvPr>
          <p:cNvPicPr>
            <a:picLocks noGrp="1" noChangeAspect="1"/>
          </p:cNvPicPr>
          <p:nvPr>
            <p:ph idx="1"/>
          </p:nvPr>
        </p:nvPicPr>
        <p:blipFill>
          <a:blip r:embed="rId2"/>
          <a:stretch>
            <a:fillRect/>
          </a:stretch>
        </p:blipFill>
        <p:spPr>
          <a:xfrm>
            <a:off x="7981306" y="1321132"/>
            <a:ext cx="3400747" cy="2781451"/>
          </a:xfrm>
        </p:spPr>
      </p:pic>
      <p:sp>
        <p:nvSpPr>
          <p:cNvPr id="3" name="Title 2">
            <a:extLst>
              <a:ext uri="{FF2B5EF4-FFF2-40B4-BE49-F238E27FC236}">
                <a16:creationId xmlns:a16="http://schemas.microsoft.com/office/drawing/2014/main" id="{F747071E-516E-2E49-8827-2F48949DDFF8}"/>
              </a:ext>
            </a:extLst>
          </p:cNvPr>
          <p:cNvSpPr>
            <a:spLocks noGrp="1"/>
          </p:cNvSpPr>
          <p:nvPr>
            <p:ph type="title"/>
          </p:nvPr>
        </p:nvSpPr>
        <p:spPr>
          <a:xfrm>
            <a:off x="457200" y="315704"/>
            <a:ext cx="11485418" cy="498598"/>
          </a:xfrm>
        </p:spPr>
        <p:txBody>
          <a:bodyPr/>
          <a:lstStyle/>
          <a:p>
            <a:r>
              <a:rPr lang="en-US" dirty="0"/>
              <a:t>Clustering Using </a:t>
            </a:r>
            <a:r>
              <a:rPr lang="en-US" dirty="0" err="1"/>
              <a:t>CLTree</a:t>
            </a:r>
            <a:r>
              <a:rPr lang="en-US" dirty="0"/>
              <a:t> and Hierarchical Clustering</a:t>
            </a:r>
          </a:p>
        </p:txBody>
      </p:sp>
      <p:sp>
        <p:nvSpPr>
          <p:cNvPr id="6" name="Frame 5">
            <a:extLst>
              <a:ext uri="{FF2B5EF4-FFF2-40B4-BE49-F238E27FC236}">
                <a16:creationId xmlns:a16="http://schemas.microsoft.com/office/drawing/2014/main" id="{0774FDDA-BE86-034D-B37C-829C8526454E}"/>
              </a:ext>
            </a:extLst>
          </p:cNvPr>
          <p:cNvSpPr/>
          <p:nvPr/>
        </p:nvSpPr>
        <p:spPr>
          <a:xfrm>
            <a:off x="3390471" y="1334666"/>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8" name="Straight Arrow Connector 7">
            <a:extLst>
              <a:ext uri="{FF2B5EF4-FFF2-40B4-BE49-F238E27FC236}">
                <a16:creationId xmlns:a16="http://schemas.microsoft.com/office/drawing/2014/main" id="{362F691D-96E7-264F-B93C-DFF22C3A5C43}"/>
              </a:ext>
            </a:extLst>
          </p:cNvPr>
          <p:cNvCxnSpPr>
            <a:cxnSpLocks/>
          </p:cNvCxnSpPr>
          <p:nvPr/>
        </p:nvCxnSpPr>
        <p:spPr>
          <a:xfrm flipH="1">
            <a:off x="3107932" y="1683987"/>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2AF5C1-4036-E045-A29B-70154C73A052}"/>
              </a:ext>
            </a:extLst>
          </p:cNvPr>
          <p:cNvCxnSpPr>
            <a:stCxn id="6" idx="2"/>
          </p:cNvCxnSpPr>
          <p:nvPr/>
        </p:nvCxnSpPr>
        <p:spPr>
          <a:xfrm>
            <a:off x="3708970" y="1683987"/>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rame 11">
            <a:extLst>
              <a:ext uri="{FF2B5EF4-FFF2-40B4-BE49-F238E27FC236}">
                <a16:creationId xmlns:a16="http://schemas.microsoft.com/office/drawing/2014/main" id="{C0108751-1FEA-7F40-94AF-A38EB5B18E7D}"/>
              </a:ext>
            </a:extLst>
          </p:cNvPr>
          <p:cNvSpPr/>
          <p:nvPr/>
        </p:nvSpPr>
        <p:spPr>
          <a:xfrm>
            <a:off x="5150776" y="2652934"/>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3" name="Frame 12">
            <a:extLst>
              <a:ext uri="{FF2B5EF4-FFF2-40B4-BE49-F238E27FC236}">
                <a16:creationId xmlns:a16="http://schemas.microsoft.com/office/drawing/2014/main" id="{39F056C6-24D0-004E-A17B-40A5FE253C78}"/>
              </a:ext>
            </a:extLst>
          </p:cNvPr>
          <p:cNvSpPr/>
          <p:nvPr/>
        </p:nvSpPr>
        <p:spPr>
          <a:xfrm>
            <a:off x="2753474" y="2106449"/>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14" name="Straight Arrow Connector 13">
            <a:extLst>
              <a:ext uri="{FF2B5EF4-FFF2-40B4-BE49-F238E27FC236}">
                <a16:creationId xmlns:a16="http://schemas.microsoft.com/office/drawing/2014/main" id="{37ED855D-ACB4-8448-B22E-C96880C639A8}"/>
              </a:ext>
            </a:extLst>
          </p:cNvPr>
          <p:cNvCxnSpPr>
            <a:cxnSpLocks/>
          </p:cNvCxnSpPr>
          <p:nvPr/>
        </p:nvCxnSpPr>
        <p:spPr>
          <a:xfrm flipH="1">
            <a:off x="2458948" y="2452833"/>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ECD476-153E-D249-A5FE-57CA9C5F989D}"/>
              </a:ext>
            </a:extLst>
          </p:cNvPr>
          <p:cNvCxnSpPr/>
          <p:nvPr/>
        </p:nvCxnSpPr>
        <p:spPr>
          <a:xfrm>
            <a:off x="3059986" y="2452833"/>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rame 15">
            <a:extLst>
              <a:ext uri="{FF2B5EF4-FFF2-40B4-BE49-F238E27FC236}">
                <a16:creationId xmlns:a16="http://schemas.microsoft.com/office/drawing/2014/main" id="{CB73A9C7-3C15-C14C-8DB2-9DF396E94377}"/>
              </a:ext>
            </a:extLst>
          </p:cNvPr>
          <p:cNvSpPr/>
          <p:nvPr/>
        </p:nvSpPr>
        <p:spPr>
          <a:xfrm>
            <a:off x="3409307" y="2874320"/>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7" name="Frame 16">
            <a:extLst>
              <a:ext uri="{FF2B5EF4-FFF2-40B4-BE49-F238E27FC236}">
                <a16:creationId xmlns:a16="http://schemas.microsoft.com/office/drawing/2014/main" id="{A6C41152-8EA4-CF47-9253-041CDE9C423C}"/>
              </a:ext>
            </a:extLst>
          </p:cNvPr>
          <p:cNvSpPr/>
          <p:nvPr/>
        </p:nvSpPr>
        <p:spPr>
          <a:xfrm>
            <a:off x="2104490" y="2875295"/>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18" name="Straight Arrow Connector 17">
            <a:extLst>
              <a:ext uri="{FF2B5EF4-FFF2-40B4-BE49-F238E27FC236}">
                <a16:creationId xmlns:a16="http://schemas.microsoft.com/office/drawing/2014/main" id="{D0C99024-4808-9A40-BEF1-17F994317856}"/>
              </a:ext>
            </a:extLst>
          </p:cNvPr>
          <p:cNvCxnSpPr>
            <a:cxnSpLocks/>
          </p:cNvCxnSpPr>
          <p:nvPr/>
        </p:nvCxnSpPr>
        <p:spPr>
          <a:xfrm flipH="1">
            <a:off x="3137044" y="3213119"/>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8490D93-2BC3-4E4D-9598-BE3733851CDB}"/>
              </a:ext>
            </a:extLst>
          </p:cNvPr>
          <p:cNvCxnSpPr>
            <a:cxnSpLocks/>
          </p:cNvCxnSpPr>
          <p:nvPr/>
        </p:nvCxnSpPr>
        <p:spPr>
          <a:xfrm>
            <a:off x="3738082" y="3213119"/>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rame 19">
            <a:extLst>
              <a:ext uri="{FF2B5EF4-FFF2-40B4-BE49-F238E27FC236}">
                <a16:creationId xmlns:a16="http://schemas.microsoft.com/office/drawing/2014/main" id="{053D347B-570A-8641-9C51-382035420E7C}"/>
              </a:ext>
            </a:extLst>
          </p:cNvPr>
          <p:cNvSpPr/>
          <p:nvPr/>
        </p:nvSpPr>
        <p:spPr>
          <a:xfrm>
            <a:off x="4087403" y="3634606"/>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21" name="Frame 20">
            <a:extLst>
              <a:ext uri="{FF2B5EF4-FFF2-40B4-BE49-F238E27FC236}">
                <a16:creationId xmlns:a16="http://schemas.microsoft.com/office/drawing/2014/main" id="{DA839AEA-10E6-0D4C-9808-F7314E9824B4}"/>
              </a:ext>
            </a:extLst>
          </p:cNvPr>
          <p:cNvSpPr/>
          <p:nvPr/>
        </p:nvSpPr>
        <p:spPr>
          <a:xfrm>
            <a:off x="2001754" y="3563663"/>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24" name="Straight Arrow Connector 23">
            <a:extLst>
              <a:ext uri="{FF2B5EF4-FFF2-40B4-BE49-F238E27FC236}">
                <a16:creationId xmlns:a16="http://schemas.microsoft.com/office/drawing/2014/main" id="{68C018AF-89F7-1D40-B62A-44B56813CAA4}"/>
              </a:ext>
            </a:extLst>
          </p:cNvPr>
          <p:cNvCxnSpPr>
            <a:cxnSpLocks/>
          </p:cNvCxnSpPr>
          <p:nvPr/>
        </p:nvCxnSpPr>
        <p:spPr>
          <a:xfrm flipH="1">
            <a:off x="2510320" y="3973410"/>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1264AA5-6040-4943-8C7C-EC86A2519542}"/>
              </a:ext>
            </a:extLst>
          </p:cNvPr>
          <p:cNvCxnSpPr/>
          <p:nvPr/>
        </p:nvCxnSpPr>
        <p:spPr>
          <a:xfrm>
            <a:off x="3111358" y="3973410"/>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Frame 25">
            <a:extLst>
              <a:ext uri="{FF2B5EF4-FFF2-40B4-BE49-F238E27FC236}">
                <a16:creationId xmlns:a16="http://schemas.microsoft.com/office/drawing/2014/main" id="{6225E909-898F-E940-8380-8AA4D02D81E5}"/>
              </a:ext>
            </a:extLst>
          </p:cNvPr>
          <p:cNvSpPr/>
          <p:nvPr/>
        </p:nvSpPr>
        <p:spPr>
          <a:xfrm>
            <a:off x="3460679" y="4394897"/>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27" name="Frame 26">
            <a:extLst>
              <a:ext uri="{FF2B5EF4-FFF2-40B4-BE49-F238E27FC236}">
                <a16:creationId xmlns:a16="http://schemas.microsoft.com/office/drawing/2014/main" id="{5CB2C195-CC95-234B-9C5B-E773884FCB5A}"/>
              </a:ext>
            </a:extLst>
          </p:cNvPr>
          <p:cNvSpPr/>
          <p:nvPr/>
        </p:nvSpPr>
        <p:spPr>
          <a:xfrm>
            <a:off x="2155862" y="4395872"/>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28" name="Straight Arrow Connector 27">
            <a:extLst>
              <a:ext uri="{FF2B5EF4-FFF2-40B4-BE49-F238E27FC236}">
                <a16:creationId xmlns:a16="http://schemas.microsoft.com/office/drawing/2014/main" id="{2C346D3A-B092-6E43-B335-5C3A21E0CCF0}"/>
              </a:ext>
            </a:extLst>
          </p:cNvPr>
          <p:cNvCxnSpPr>
            <a:cxnSpLocks/>
          </p:cNvCxnSpPr>
          <p:nvPr/>
        </p:nvCxnSpPr>
        <p:spPr>
          <a:xfrm flipH="1">
            <a:off x="1842499" y="4764519"/>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EF56B0B-3230-0541-8E0E-F21679AD965B}"/>
              </a:ext>
            </a:extLst>
          </p:cNvPr>
          <p:cNvCxnSpPr/>
          <p:nvPr/>
        </p:nvCxnSpPr>
        <p:spPr>
          <a:xfrm>
            <a:off x="2443537" y="4764519"/>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ame 29">
            <a:extLst>
              <a:ext uri="{FF2B5EF4-FFF2-40B4-BE49-F238E27FC236}">
                <a16:creationId xmlns:a16="http://schemas.microsoft.com/office/drawing/2014/main" id="{D34AAEA4-5186-0E41-A8BF-0F3A6F25646B}"/>
              </a:ext>
            </a:extLst>
          </p:cNvPr>
          <p:cNvSpPr/>
          <p:nvPr/>
        </p:nvSpPr>
        <p:spPr>
          <a:xfrm>
            <a:off x="2792858" y="5186006"/>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31" name="Frame 30">
            <a:extLst>
              <a:ext uri="{FF2B5EF4-FFF2-40B4-BE49-F238E27FC236}">
                <a16:creationId xmlns:a16="http://schemas.microsoft.com/office/drawing/2014/main" id="{EB077A72-021B-C640-8982-BC91F10EDBD9}"/>
              </a:ext>
            </a:extLst>
          </p:cNvPr>
          <p:cNvSpPr/>
          <p:nvPr/>
        </p:nvSpPr>
        <p:spPr>
          <a:xfrm>
            <a:off x="1488041" y="5186981"/>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32" name="Straight Arrow Connector 31">
            <a:extLst>
              <a:ext uri="{FF2B5EF4-FFF2-40B4-BE49-F238E27FC236}">
                <a16:creationId xmlns:a16="http://schemas.microsoft.com/office/drawing/2014/main" id="{BEC883F7-3E6F-394A-AC88-32019F831D8F}"/>
              </a:ext>
            </a:extLst>
          </p:cNvPr>
          <p:cNvCxnSpPr>
            <a:cxnSpLocks/>
            <a:stCxn id="34" idx="2"/>
            <a:endCxn id="35" idx="0"/>
          </p:cNvCxnSpPr>
          <p:nvPr/>
        </p:nvCxnSpPr>
        <p:spPr>
          <a:xfrm>
            <a:off x="4395628" y="2432537"/>
            <a:ext cx="10274" cy="278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4726B46-8CB3-3D4C-903A-45FD95E822E4}"/>
              </a:ext>
            </a:extLst>
          </p:cNvPr>
          <p:cNvCxnSpPr>
            <a:cxnSpLocks/>
            <a:endCxn id="12" idx="0"/>
          </p:cNvCxnSpPr>
          <p:nvPr/>
        </p:nvCxnSpPr>
        <p:spPr>
          <a:xfrm>
            <a:off x="4390490" y="2412481"/>
            <a:ext cx="1078785" cy="240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Frame 33">
            <a:extLst>
              <a:ext uri="{FF2B5EF4-FFF2-40B4-BE49-F238E27FC236}">
                <a16:creationId xmlns:a16="http://schemas.microsoft.com/office/drawing/2014/main" id="{AFE53A71-AC4F-844D-B9C8-9C1C83D1B146}"/>
              </a:ext>
            </a:extLst>
          </p:cNvPr>
          <p:cNvSpPr/>
          <p:nvPr/>
        </p:nvSpPr>
        <p:spPr>
          <a:xfrm>
            <a:off x="4077129" y="2083216"/>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35" name="Frame 34">
            <a:extLst>
              <a:ext uri="{FF2B5EF4-FFF2-40B4-BE49-F238E27FC236}">
                <a16:creationId xmlns:a16="http://schemas.microsoft.com/office/drawing/2014/main" id="{A5F76CC7-621F-9044-ACE7-2B664FDE3B3A}"/>
              </a:ext>
            </a:extLst>
          </p:cNvPr>
          <p:cNvSpPr/>
          <p:nvPr/>
        </p:nvSpPr>
        <p:spPr>
          <a:xfrm>
            <a:off x="4087403" y="2711401"/>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40" name="Straight Arrow Connector 39">
            <a:extLst>
              <a:ext uri="{FF2B5EF4-FFF2-40B4-BE49-F238E27FC236}">
                <a16:creationId xmlns:a16="http://schemas.microsoft.com/office/drawing/2014/main" id="{F6F8E996-B2AE-384E-9AF7-5090485C63D8}"/>
              </a:ext>
            </a:extLst>
          </p:cNvPr>
          <p:cNvCxnSpPr>
            <a:cxnSpLocks/>
          </p:cNvCxnSpPr>
          <p:nvPr/>
        </p:nvCxnSpPr>
        <p:spPr>
          <a:xfrm flipH="1">
            <a:off x="5177317" y="2989170"/>
            <a:ext cx="316792" cy="39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67A9162-111D-F447-9A26-7D03CB145C13}"/>
              </a:ext>
            </a:extLst>
          </p:cNvPr>
          <p:cNvCxnSpPr>
            <a:cxnSpLocks/>
          </p:cNvCxnSpPr>
          <p:nvPr/>
        </p:nvCxnSpPr>
        <p:spPr>
          <a:xfrm>
            <a:off x="5494109" y="2978896"/>
            <a:ext cx="952066" cy="418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Frame 41">
            <a:extLst>
              <a:ext uri="{FF2B5EF4-FFF2-40B4-BE49-F238E27FC236}">
                <a16:creationId xmlns:a16="http://schemas.microsoft.com/office/drawing/2014/main" id="{C49ADABE-EBC6-6943-96BA-FDEBAF486AD9}"/>
              </a:ext>
            </a:extLst>
          </p:cNvPr>
          <p:cNvSpPr/>
          <p:nvPr/>
        </p:nvSpPr>
        <p:spPr>
          <a:xfrm>
            <a:off x="6127676" y="3397203"/>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43" name="Frame 42">
            <a:extLst>
              <a:ext uri="{FF2B5EF4-FFF2-40B4-BE49-F238E27FC236}">
                <a16:creationId xmlns:a16="http://schemas.microsoft.com/office/drawing/2014/main" id="{56BB05D5-4CDF-0040-9437-EDF29CD831C4}"/>
              </a:ext>
            </a:extLst>
          </p:cNvPr>
          <p:cNvSpPr/>
          <p:nvPr/>
        </p:nvSpPr>
        <p:spPr>
          <a:xfrm>
            <a:off x="4832277" y="3373107"/>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47" name="Straight Arrow Connector 46">
            <a:extLst>
              <a:ext uri="{FF2B5EF4-FFF2-40B4-BE49-F238E27FC236}">
                <a16:creationId xmlns:a16="http://schemas.microsoft.com/office/drawing/2014/main" id="{95AD3BAC-8624-4747-AB78-11890B3DB140}"/>
              </a:ext>
            </a:extLst>
          </p:cNvPr>
          <p:cNvCxnSpPr>
            <a:cxnSpLocks/>
          </p:cNvCxnSpPr>
          <p:nvPr/>
        </p:nvCxnSpPr>
        <p:spPr>
          <a:xfrm flipH="1">
            <a:off x="5851135" y="3738819"/>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0339709-A7AC-EC4A-B614-6AD7E7A1AE3A}"/>
              </a:ext>
            </a:extLst>
          </p:cNvPr>
          <p:cNvCxnSpPr/>
          <p:nvPr/>
        </p:nvCxnSpPr>
        <p:spPr>
          <a:xfrm>
            <a:off x="6452173" y="3738819"/>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Frame 48">
            <a:extLst>
              <a:ext uri="{FF2B5EF4-FFF2-40B4-BE49-F238E27FC236}">
                <a16:creationId xmlns:a16="http://schemas.microsoft.com/office/drawing/2014/main" id="{CC163785-2F5F-5B46-B618-BC8B4F813B83}"/>
              </a:ext>
            </a:extLst>
          </p:cNvPr>
          <p:cNvSpPr/>
          <p:nvPr/>
        </p:nvSpPr>
        <p:spPr>
          <a:xfrm>
            <a:off x="6801494" y="4160306"/>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50" name="Frame 49">
            <a:extLst>
              <a:ext uri="{FF2B5EF4-FFF2-40B4-BE49-F238E27FC236}">
                <a16:creationId xmlns:a16="http://schemas.microsoft.com/office/drawing/2014/main" id="{472EC29E-9C8C-F74E-98EE-E4228066603E}"/>
              </a:ext>
            </a:extLst>
          </p:cNvPr>
          <p:cNvSpPr/>
          <p:nvPr/>
        </p:nvSpPr>
        <p:spPr>
          <a:xfrm>
            <a:off x="5496677" y="4161281"/>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51" name="Straight Arrow Connector 50">
            <a:extLst>
              <a:ext uri="{FF2B5EF4-FFF2-40B4-BE49-F238E27FC236}">
                <a16:creationId xmlns:a16="http://schemas.microsoft.com/office/drawing/2014/main" id="{A48DD2B3-CF9B-5140-A2CD-22719D481D2B}"/>
              </a:ext>
            </a:extLst>
          </p:cNvPr>
          <p:cNvCxnSpPr>
            <a:cxnSpLocks/>
            <a:stCxn id="17" idx="2"/>
          </p:cNvCxnSpPr>
          <p:nvPr/>
        </p:nvCxnSpPr>
        <p:spPr>
          <a:xfrm flipH="1">
            <a:off x="1340783" y="3224616"/>
            <a:ext cx="1082206" cy="400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A96FD30-24F3-8640-9140-7A456BE2D273}"/>
              </a:ext>
            </a:extLst>
          </p:cNvPr>
          <p:cNvCxnSpPr>
            <a:cxnSpLocks/>
          </p:cNvCxnSpPr>
          <p:nvPr/>
        </p:nvCxnSpPr>
        <p:spPr>
          <a:xfrm flipH="1">
            <a:off x="2436259" y="3213119"/>
            <a:ext cx="9844" cy="358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Frame 52">
            <a:extLst>
              <a:ext uri="{FF2B5EF4-FFF2-40B4-BE49-F238E27FC236}">
                <a16:creationId xmlns:a16="http://schemas.microsoft.com/office/drawing/2014/main" id="{3D5C691D-9F09-B049-8012-875E599542E2}"/>
              </a:ext>
            </a:extLst>
          </p:cNvPr>
          <p:cNvSpPr/>
          <p:nvPr/>
        </p:nvSpPr>
        <p:spPr>
          <a:xfrm>
            <a:off x="2712375" y="3646598"/>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54" name="Frame 53">
            <a:extLst>
              <a:ext uri="{FF2B5EF4-FFF2-40B4-BE49-F238E27FC236}">
                <a16:creationId xmlns:a16="http://schemas.microsoft.com/office/drawing/2014/main" id="{A9B05DBC-A4F1-944D-BE06-B0C02362E5AD}"/>
              </a:ext>
            </a:extLst>
          </p:cNvPr>
          <p:cNvSpPr/>
          <p:nvPr/>
        </p:nvSpPr>
        <p:spPr>
          <a:xfrm>
            <a:off x="965775" y="3637299"/>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59" name="TextBox 58">
            <a:extLst>
              <a:ext uri="{FF2B5EF4-FFF2-40B4-BE49-F238E27FC236}">
                <a16:creationId xmlns:a16="http://schemas.microsoft.com/office/drawing/2014/main" id="{E80E9E9F-D8DB-E642-B5A3-05C273CE3370}"/>
              </a:ext>
            </a:extLst>
          </p:cNvPr>
          <p:cNvSpPr txBox="1"/>
          <p:nvPr/>
        </p:nvSpPr>
        <p:spPr>
          <a:xfrm>
            <a:off x="1113149" y="3716933"/>
            <a:ext cx="296556"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50000"/>
                  </a:srgbClr>
                </a:solidFill>
                <a:effectLst/>
                <a:uLnTx/>
                <a:uFillTx/>
                <a:latin typeface="Roboto Light"/>
                <a:ea typeface="+mn-ea"/>
              </a:rPr>
              <a:t>ID: 0</a:t>
            </a:r>
          </a:p>
        </p:txBody>
      </p:sp>
      <p:sp>
        <p:nvSpPr>
          <p:cNvPr id="60" name="TextBox 59">
            <a:extLst>
              <a:ext uri="{FF2B5EF4-FFF2-40B4-BE49-F238E27FC236}">
                <a16:creationId xmlns:a16="http://schemas.microsoft.com/office/drawing/2014/main" id="{EC48D86F-F742-074C-B933-0D0658923BBD}"/>
              </a:ext>
            </a:extLst>
          </p:cNvPr>
          <p:cNvSpPr txBox="1"/>
          <p:nvPr/>
        </p:nvSpPr>
        <p:spPr>
          <a:xfrm>
            <a:off x="2190538" y="3654191"/>
            <a:ext cx="296556"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50000"/>
                  </a:srgbClr>
                </a:solidFill>
                <a:effectLst/>
                <a:uLnTx/>
                <a:uFillTx/>
                <a:latin typeface="Roboto Light"/>
                <a:ea typeface="+mn-ea"/>
              </a:rPr>
              <a:t>ID: 1</a:t>
            </a:r>
          </a:p>
        </p:txBody>
      </p:sp>
      <p:sp>
        <p:nvSpPr>
          <p:cNvPr id="61" name="TextBox 60">
            <a:extLst>
              <a:ext uri="{FF2B5EF4-FFF2-40B4-BE49-F238E27FC236}">
                <a16:creationId xmlns:a16="http://schemas.microsoft.com/office/drawing/2014/main" id="{125EE952-F299-CB44-8E99-CEF45FB0A4D3}"/>
              </a:ext>
            </a:extLst>
          </p:cNvPr>
          <p:cNvSpPr txBox="1"/>
          <p:nvPr/>
        </p:nvSpPr>
        <p:spPr>
          <a:xfrm>
            <a:off x="1658261" y="5268333"/>
            <a:ext cx="296556"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50000"/>
                  </a:srgbClr>
                </a:solidFill>
                <a:effectLst/>
                <a:uLnTx/>
                <a:uFillTx/>
                <a:latin typeface="Roboto Light"/>
                <a:ea typeface="+mn-ea"/>
              </a:rPr>
              <a:t>ID: 2</a:t>
            </a:r>
          </a:p>
        </p:txBody>
      </p:sp>
      <p:sp>
        <p:nvSpPr>
          <p:cNvPr id="62" name="TextBox 61">
            <a:extLst>
              <a:ext uri="{FF2B5EF4-FFF2-40B4-BE49-F238E27FC236}">
                <a16:creationId xmlns:a16="http://schemas.microsoft.com/office/drawing/2014/main" id="{3EB171DD-EA67-A54F-95A5-D83456120334}"/>
              </a:ext>
            </a:extLst>
          </p:cNvPr>
          <p:cNvSpPr txBox="1"/>
          <p:nvPr/>
        </p:nvSpPr>
        <p:spPr>
          <a:xfrm>
            <a:off x="2923694" y="5268333"/>
            <a:ext cx="296556"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50000"/>
                  </a:srgbClr>
                </a:solidFill>
                <a:effectLst/>
                <a:uLnTx/>
                <a:uFillTx/>
                <a:latin typeface="Roboto Light"/>
                <a:ea typeface="+mn-ea"/>
              </a:rPr>
              <a:t>ID: 3</a:t>
            </a:r>
          </a:p>
        </p:txBody>
      </p:sp>
      <p:sp>
        <p:nvSpPr>
          <p:cNvPr id="63" name="TextBox 62">
            <a:extLst>
              <a:ext uri="{FF2B5EF4-FFF2-40B4-BE49-F238E27FC236}">
                <a16:creationId xmlns:a16="http://schemas.microsoft.com/office/drawing/2014/main" id="{8688F1F4-3595-514D-84AD-0431241DE3C6}"/>
              </a:ext>
            </a:extLst>
          </p:cNvPr>
          <p:cNvSpPr txBox="1"/>
          <p:nvPr/>
        </p:nvSpPr>
        <p:spPr>
          <a:xfrm>
            <a:off x="3630899" y="4487190"/>
            <a:ext cx="296556"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50000"/>
                  </a:srgbClr>
                </a:solidFill>
                <a:effectLst/>
                <a:uLnTx/>
                <a:uFillTx/>
                <a:latin typeface="Roboto Light"/>
                <a:ea typeface="+mn-ea"/>
              </a:rPr>
              <a:t>ID: 4</a:t>
            </a:r>
          </a:p>
        </p:txBody>
      </p:sp>
      <p:sp>
        <p:nvSpPr>
          <p:cNvPr id="64" name="TextBox 63">
            <a:extLst>
              <a:ext uri="{FF2B5EF4-FFF2-40B4-BE49-F238E27FC236}">
                <a16:creationId xmlns:a16="http://schemas.microsoft.com/office/drawing/2014/main" id="{4739D8E7-4A74-B342-929A-70EC843E7821}"/>
              </a:ext>
            </a:extLst>
          </p:cNvPr>
          <p:cNvSpPr txBox="1"/>
          <p:nvPr/>
        </p:nvSpPr>
        <p:spPr>
          <a:xfrm>
            <a:off x="4252487" y="3716933"/>
            <a:ext cx="296556"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50000"/>
                  </a:srgbClr>
                </a:solidFill>
                <a:effectLst/>
                <a:uLnTx/>
                <a:uFillTx/>
                <a:latin typeface="Roboto Light"/>
                <a:ea typeface="+mn-ea"/>
              </a:rPr>
              <a:t>ID: 5</a:t>
            </a:r>
          </a:p>
        </p:txBody>
      </p:sp>
      <p:sp>
        <p:nvSpPr>
          <p:cNvPr id="65" name="TextBox 64">
            <a:extLst>
              <a:ext uri="{FF2B5EF4-FFF2-40B4-BE49-F238E27FC236}">
                <a16:creationId xmlns:a16="http://schemas.microsoft.com/office/drawing/2014/main" id="{8D902A92-02E3-C541-BC1E-54E966AD5E07}"/>
              </a:ext>
            </a:extLst>
          </p:cNvPr>
          <p:cNvSpPr txBox="1"/>
          <p:nvPr/>
        </p:nvSpPr>
        <p:spPr>
          <a:xfrm>
            <a:off x="5029039" y="3449220"/>
            <a:ext cx="296556"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50000"/>
                  </a:srgbClr>
                </a:solidFill>
                <a:effectLst/>
                <a:uLnTx/>
                <a:uFillTx/>
                <a:latin typeface="Roboto Light"/>
                <a:ea typeface="+mn-ea"/>
              </a:rPr>
              <a:t>ID: 7</a:t>
            </a:r>
          </a:p>
        </p:txBody>
      </p:sp>
      <p:sp>
        <p:nvSpPr>
          <p:cNvPr id="67" name="TextBox 66">
            <a:extLst>
              <a:ext uri="{FF2B5EF4-FFF2-40B4-BE49-F238E27FC236}">
                <a16:creationId xmlns:a16="http://schemas.microsoft.com/office/drawing/2014/main" id="{1DE8925D-5562-DE47-BF37-02567C1786A9}"/>
              </a:ext>
            </a:extLst>
          </p:cNvPr>
          <p:cNvSpPr txBox="1"/>
          <p:nvPr/>
        </p:nvSpPr>
        <p:spPr>
          <a:xfrm>
            <a:off x="6929235" y="4251018"/>
            <a:ext cx="381515"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50000"/>
                  </a:srgbClr>
                </a:solidFill>
                <a:effectLst/>
                <a:uLnTx/>
                <a:uFillTx/>
                <a:latin typeface="Roboto Light"/>
                <a:ea typeface="+mn-ea"/>
              </a:rPr>
              <a:t>ID: 11</a:t>
            </a:r>
          </a:p>
        </p:txBody>
      </p:sp>
      <p:sp>
        <p:nvSpPr>
          <p:cNvPr id="68" name="TextBox 67">
            <a:extLst>
              <a:ext uri="{FF2B5EF4-FFF2-40B4-BE49-F238E27FC236}">
                <a16:creationId xmlns:a16="http://schemas.microsoft.com/office/drawing/2014/main" id="{AF06532D-7016-044B-8784-C0677C980100}"/>
              </a:ext>
            </a:extLst>
          </p:cNvPr>
          <p:cNvSpPr txBox="1"/>
          <p:nvPr/>
        </p:nvSpPr>
        <p:spPr>
          <a:xfrm>
            <a:off x="4241359" y="2802149"/>
            <a:ext cx="296556"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50000"/>
                  </a:srgbClr>
                </a:solidFill>
                <a:effectLst/>
                <a:uLnTx/>
                <a:uFillTx/>
                <a:latin typeface="Roboto Light"/>
                <a:ea typeface="+mn-ea"/>
              </a:rPr>
              <a:t>ID: 6</a:t>
            </a:r>
          </a:p>
        </p:txBody>
      </p:sp>
      <p:sp>
        <p:nvSpPr>
          <p:cNvPr id="69" name="Frame 68">
            <a:extLst>
              <a:ext uri="{FF2B5EF4-FFF2-40B4-BE49-F238E27FC236}">
                <a16:creationId xmlns:a16="http://schemas.microsoft.com/office/drawing/2014/main" id="{999E2357-EAF7-0A49-9729-A1A9FF3097A4}"/>
              </a:ext>
            </a:extLst>
          </p:cNvPr>
          <p:cNvSpPr/>
          <p:nvPr/>
        </p:nvSpPr>
        <p:spPr>
          <a:xfrm>
            <a:off x="5400799" y="4846220"/>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70" name="Straight Arrow Connector 69">
            <a:extLst>
              <a:ext uri="{FF2B5EF4-FFF2-40B4-BE49-F238E27FC236}">
                <a16:creationId xmlns:a16="http://schemas.microsoft.com/office/drawing/2014/main" id="{6520B6A4-0FB4-FF48-87F4-82658963F034}"/>
              </a:ext>
            </a:extLst>
          </p:cNvPr>
          <p:cNvCxnSpPr>
            <a:cxnSpLocks/>
          </p:cNvCxnSpPr>
          <p:nvPr/>
        </p:nvCxnSpPr>
        <p:spPr>
          <a:xfrm flipH="1">
            <a:off x="4739828" y="4507173"/>
            <a:ext cx="1082206" cy="400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29325C9-B81B-6241-97B2-0D358F71459C}"/>
              </a:ext>
            </a:extLst>
          </p:cNvPr>
          <p:cNvCxnSpPr>
            <a:cxnSpLocks/>
          </p:cNvCxnSpPr>
          <p:nvPr/>
        </p:nvCxnSpPr>
        <p:spPr>
          <a:xfrm flipH="1">
            <a:off x="5835304" y="4495676"/>
            <a:ext cx="9844" cy="358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Frame 71">
            <a:extLst>
              <a:ext uri="{FF2B5EF4-FFF2-40B4-BE49-F238E27FC236}">
                <a16:creationId xmlns:a16="http://schemas.microsoft.com/office/drawing/2014/main" id="{A329FF6F-AAAB-E14E-A071-330F3F350AFE}"/>
              </a:ext>
            </a:extLst>
          </p:cNvPr>
          <p:cNvSpPr/>
          <p:nvPr/>
        </p:nvSpPr>
        <p:spPr>
          <a:xfrm>
            <a:off x="4364820" y="4919856"/>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73" name="TextBox 72">
            <a:extLst>
              <a:ext uri="{FF2B5EF4-FFF2-40B4-BE49-F238E27FC236}">
                <a16:creationId xmlns:a16="http://schemas.microsoft.com/office/drawing/2014/main" id="{A125DF79-D6B1-1747-B13E-4A518CC36DB2}"/>
              </a:ext>
            </a:extLst>
          </p:cNvPr>
          <p:cNvSpPr txBox="1"/>
          <p:nvPr/>
        </p:nvSpPr>
        <p:spPr>
          <a:xfrm>
            <a:off x="4512194" y="4999490"/>
            <a:ext cx="296556"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50000"/>
                  </a:srgbClr>
                </a:solidFill>
                <a:effectLst/>
                <a:uLnTx/>
                <a:uFillTx/>
                <a:latin typeface="Roboto Light"/>
                <a:ea typeface="+mn-ea"/>
              </a:rPr>
              <a:t>ID: 8</a:t>
            </a:r>
          </a:p>
        </p:txBody>
      </p:sp>
      <p:cxnSp>
        <p:nvCxnSpPr>
          <p:cNvPr id="81" name="Straight Arrow Connector 80">
            <a:extLst>
              <a:ext uri="{FF2B5EF4-FFF2-40B4-BE49-F238E27FC236}">
                <a16:creationId xmlns:a16="http://schemas.microsoft.com/office/drawing/2014/main" id="{D27C1EC3-A482-3446-AB18-27EDA77BBE7F}"/>
              </a:ext>
            </a:extLst>
          </p:cNvPr>
          <p:cNvCxnSpPr>
            <a:cxnSpLocks/>
          </p:cNvCxnSpPr>
          <p:nvPr/>
        </p:nvCxnSpPr>
        <p:spPr>
          <a:xfrm flipH="1">
            <a:off x="5159339" y="5184050"/>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D635CC81-8C70-ED4D-AD52-788943371CB3}"/>
              </a:ext>
            </a:extLst>
          </p:cNvPr>
          <p:cNvCxnSpPr/>
          <p:nvPr/>
        </p:nvCxnSpPr>
        <p:spPr>
          <a:xfrm>
            <a:off x="5760377" y="5184050"/>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Frame 82">
            <a:extLst>
              <a:ext uri="{FF2B5EF4-FFF2-40B4-BE49-F238E27FC236}">
                <a16:creationId xmlns:a16="http://schemas.microsoft.com/office/drawing/2014/main" id="{16B34E16-F883-5748-BFA8-EB82DCE0DB33}"/>
              </a:ext>
            </a:extLst>
          </p:cNvPr>
          <p:cNvSpPr/>
          <p:nvPr/>
        </p:nvSpPr>
        <p:spPr>
          <a:xfrm>
            <a:off x="6109698" y="5605537"/>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84" name="Frame 83">
            <a:extLst>
              <a:ext uri="{FF2B5EF4-FFF2-40B4-BE49-F238E27FC236}">
                <a16:creationId xmlns:a16="http://schemas.microsoft.com/office/drawing/2014/main" id="{8C3680DF-1C36-7D4F-84F2-3767AD7E0CCE}"/>
              </a:ext>
            </a:extLst>
          </p:cNvPr>
          <p:cNvSpPr/>
          <p:nvPr/>
        </p:nvSpPr>
        <p:spPr>
          <a:xfrm>
            <a:off x="4804881" y="5606512"/>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85" name="TextBox 84">
            <a:extLst>
              <a:ext uri="{FF2B5EF4-FFF2-40B4-BE49-F238E27FC236}">
                <a16:creationId xmlns:a16="http://schemas.microsoft.com/office/drawing/2014/main" id="{144CF2ED-B413-4149-8211-9C46311807EF}"/>
              </a:ext>
            </a:extLst>
          </p:cNvPr>
          <p:cNvSpPr txBox="1"/>
          <p:nvPr/>
        </p:nvSpPr>
        <p:spPr>
          <a:xfrm>
            <a:off x="6237439" y="5697830"/>
            <a:ext cx="381515"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50000"/>
                  </a:srgbClr>
                </a:solidFill>
                <a:effectLst/>
                <a:uLnTx/>
                <a:uFillTx/>
                <a:latin typeface="Roboto Light"/>
                <a:ea typeface="+mn-ea"/>
              </a:rPr>
              <a:t>ID: 10</a:t>
            </a:r>
          </a:p>
        </p:txBody>
      </p:sp>
      <p:sp>
        <p:nvSpPr>
          <p:cNvPr id="86" name="TextBox 85">
            <a:extLst>
              <a:ext uri="{FF2B5EF4-FFF2-40B4-BE49-F238E27FC236}">
                <a16:creationId xmlns:a16="http://schemas.microsoft.com/office/drawing/2014/main" id="{FAE946B7-1AE9-9B45-9954-8017741CDA94}"/>
              </a:ext>
            </a:extLst>
          </p:cNvPr>
          <p:cNvSpPr txBox="1"/>
          <p:nvPr/>
        </p:nvSpPr>
        <p:spPr>
          <a:xfrm>
            <a:off x="4993683" y="5697034"/>
            <a:ext cx="296556"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50000"/>
                  </a:srgbClr>
                </a:solidFill>
                <a:effectLst/>
                <a:uLnTx/>
                <a:uFillTx/>
                <a:latin typeface="Roboto Light"/>
                <a:ea typeface="+mn-ea"/>
              </a:rPr>
              <a:t>ID: 9</a:t>
            </a:r>
          </a:p>
        </p:txBody>
      </p:sp>
      <p:sp>
        <p:nvSpPr>
          <p:cNvPr id="87" name="Striped Right Arrow 86">
            <a:extLst>
              <a:ext uri="{FF2B5EF4-FFF2-40B4-BE49-F238E27FC236}">
                <a16:creationId xmlns:a16="http://schemas.microsoft.com/office/drawing/2014/main" id="{59E7EADC-25E5-DC4E-9074-FAB19FE8C325}"/>
              </a:ext>
            </a:extLst>
          </p:cNvPr>
          <p:cNvSpPr/>
          <p:nvPr/>
        </p:nvSpPr>
        <p:spPr>
          <a:xfrm>
            <a:off x="6801494" y="2652934"/>
            <a:ext cx="636997" cy="407788"/>
          </a:xfrm>
          <a:prstGeom prst="striped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246A035A-ABDC-BE4D-8635-F5813C635B28}"/>
                  </a:ext>
                </a:extLst>
              </p:cNvPr>
              <p:cNvSpPr txBox="1"/>
              <p:nvPr/>
            </p:nvSpPr>
            <p:spPr>
              <a:xfrm>
                <a:off x="887860" y="4010250"/>
                <a:ext cx="85311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𝑅𝑒𝑝</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𝑉𝑒𝑐</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oMath>
                </a14:m>
                <a:r>
                  <a:rPr kumimoji="0" lang="en-US" sz="1200" b="0" i="0" u="none" strike="noStrike" kern="1200" cap="none" spc="0" normalizeH="0" baseline="0" noProof="0" dirty="0">
                    <a:ln>
                      <a:noFill/>
                    </a:ln>
                    <a:solidFill>
                      <a:srgbClr val="FFFFFF">
                        <a:lumMod val="50000"/>
                      </a:srgbClr>
                    </a:solidFill>
                    <a:effectLst/>
                    <a:uLnTx/>
                    <a:uFillTx/>
                    <a:latin typeface="Roboto"/>
                    <a:ea typeface="+mn-ea"/>
                  </a:rPr>
                  <a:t>]</a:t>
                </a:r>
              </a:p>
            </p:txBody>
          </p:sp>
        </mc:Choice>
        <mc:Fallback xmlns="">
          <p:sp>
            <p:nvSpPr>
              <p:cNvPr id="88" name="TextBox 87">
                <a:extLst>
                  <a:ext uri="{FF2B5EF4-FFF2-40B4-BE49-F238E27FC236}">
                    <a16:creationId xmlns:a16="http://schemas.microsoft.com/office/drawing/2014/main" id="{246A035A-ABDC-BE4D-8635-F5813C635B28}"/>
                  </a:ext>
                </a:extLst>
              </p:cNvPr>
              <p:cNvSpPr txBox="1">
                <a:spLocks noRot="1" noChangeAspect="1" noMove="1" noResize="1" noEditPoints="1" noAdjustHandles="1" noChangeArrowheads="1" noChangeShapeType="1" noTextEdit="1"/>
              </p:cNvSpPr>
              <p:nvPr/>
            </p:nvSpPr>
            <p:spPr>
              <a:xfrm>
                <a:off x="887860" y="4010250"/>
                <a:ext cx="853119" cy="184666"/>
              </a:xfrm>
              <a:prstGeom prst="rect">
                <a:avLst/>
              </a:prstGeom>
              <a:blipFill>
                <a:blip r:embed="rId3"/>
                <a:stretch>
                  <a:fillRect l="-7353" t="-20000" r="-882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37E8E5DF-C21E-FA4D-82AC-0C505B2E02D3}"/>
                  </a:ext>
                </a:extLst>
              </p:cNvPr>
              <p:cNvSpPr txBox="1"/>
              <p:nvPr/>
            </p:nvSpPr>
            <p:spPr>
              <a:xfrm>
                <a:off x="3416431" y="4744454"/>
                <a:ext cx="85311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𝑅𝑒𝑝</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𝑉𝑒𝑐</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oMath>
                </a14:m>
                <a:r>
                  <a:rPr kumimoji="0" lang="en-US" sz="1200" b="0" i="0" u="none" strike="noStrike" kern="1200" cap="none" spc="0" normalizeH="0" baseline="0" noProof="0" dirty="0">
                    <a:ln>
                      <a:noFill/>
                    </a:ln>
                    <a:solidFill>
                      <a:srgbClr val="FFFFFF">
                        <a:lumMod val="50000"/>
                      </a:srgbClr>
                    </a:solidFill>
                    <a:effectLst/>
                    <a:uLnTx/>
                    <a:uFillTx/>
                    <a:latin typeface="Roboto"/>
                    <a:ea typeface="+mn-ea"/>
                  </a:rPr>
                  <a:t>]</a:t>
                </a:r>
              </a:p>
            </p:txBody>
          </p:sp>
        </mc:Choice>
        <mc:Fallback xmlns="">
          <p:sp>
            <p:nvSpPr>
              <p:cNvPr id="89" name="TextBox 88">
                <a:extLst>
                  <a:ext uri="{FF2B5EF4-FFF2-40B4-BE49-F238E27FC236}">
                    <a16:creationId xmlns:a16="http://schemas.microsoft.com/office/drawing/2014/main" id="{37E8E5DF-C21E-FA4D-82AC-0C505B2E02D3}"/>
                  </a:ext>
                </a:extLst>
              </p:cNvPr>
              <p:cNvSpPr txBox="1">
                <a:spLocks noRot="1" noChangeAspect="1" noMove="1" noResize="1" noEditPoints="1" noAdjustHandles="1" noChangeArrowheads="1" noChangeShapeType="1" noTextEdit="1"/>
              </p:cNvSpPr>
              <p:nvPr/>
            </p:nvSpPr>
            <p:spPr>
              <a:xfrm>
                <a:off x="3416431" y="4744454"/>
                <a:ext cx="853119" cy="184666"/>
              </a:xfrm>
              <a:prstGeom prst="rect">
                <a:avLst/>
              </a:prstGeom>
              <a:blipFill>
                <a:blip r:embed="rId4"/>
                <a:stretch>
                  <a:fillRect l="-7353" t="-26667" r="-8824"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0792C3A3-A944-094A-B868-83627D7956E1}"/>
                  </a:ext>
                </a:extLst>
              </p:cNvPr>
              <p:cNvSpPr txBox="1"/>
              <p:nvPr/>
            </p:nvSpPr>
            <p:spPr>
              <a:xfrm>
                <a:off x="4032415" y="3996338"/>
                <a:ext cx="85311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𝑅𝑒𝑝</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𝑉𝑒𝑐</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oMath>
                </a14:m>
                <a:r>
                  <a:rPr kumimoji="0" lang="en-US" sz="1200" b="0" i="0" u="none" strike="noStrike" kern="1200" cap="none" spc="0" normalizeH="0" baseline="0" noProof="0" dirty="0">
                    <a:ln>
                      <a:noFill/>
                    </a:ln>
                    <a:solidFill>
                      <a:srgbClr val="FFFFFF">
                        <a:lumMod val="50000"/>
                      </a:srgbClr>
                    </a:solidFill>
                    <a:effectLst/>
                    <a:uLnTx/>
                    <a:uFillTx/>
                    <a:latin typeface="Roboto"/>
                    <a:ea typeface="+mn-ea"/>
                  </a:rPr>
                  <a:t>]</a:t>
                </a:r>
              </a:p>
            </p:txBody>
          </p:sp>
        </mc:Choice>
        <mc:Fallback xmlns="">
          <p:sp>
            <p:nvSpPr>
              <p:cNvPr id="90" name="TextBox 89">
                <a:extLst>
                  <a:ext uri="{FF2B5EF4-FFF2-40B4-BE49-F238E27FC236}">
                    <a16:creationId xmlns:a16="http://schemas.microsoft.com/office/drawing/2014/main" id="{0792C3A3-A944-094A-B868-83627D7956E1}"/>
                  </a:ext>
                </a:extLst>
              </p:cNvPr>
              <p:cNvSpPr txBox="1">
                <a:spLocks noRot="1" noChangeAspect="1" noMove="1" noResize="1" noEditPoints="1" noAdjustHandles="1" noChangeArrowheads="1" noChangeShapeType="1" noTextEdit="1"/>
              </p:cNvSpPr>
              <p:nvPr/>
            </p:nvSpPr>
            <p:spPr>
              <a:xfrm>
                <a:off x="4032415" y="3996338"/>
                <a:ext cx="853119" cy="184666"/>
              </a:xfrm>
              <a:prstGeom prst="rect">
                <a:avLst/>
              </a:prstGeom>
              <a:blipFill>
                <a:blip r:embed="rId5"/>
                <a:stretch>
                  <a:fillRect l="-7353" t="-20000" r="-8824"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924655EE-910D-2848-BEA6-F407A618E425}"/>
                  </a:ext>
                </a:extLst>
              </p:cNvPr>
              <p:cNvSpPr txBox="1"/>
              <p:nvPr/>
            </p:nvSpPr>
            <p:spPr>
              <a:xfrm>
                <a:off x="4274382" y="5281163"/>
                <a:ext cx="85311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𝑅𝑒𝑝</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𝑉𝑒𝑐</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oMath>
                </a14:m>
                <a:r>
                  <a:rPr kumimoji="0" lang="en-US" sz="1200" b="0" i="0" u="none" strike="noStrike" kern="1200" cap="none" spc="0" normalizeH="0" baseline="0" noProof="0" dirty="0">
                    <a:ln>
                      <a:noFill/>
                    </a:ln>
                    <a:solidFill>
                      <a:srgbClr val="FFFFFF">
                        <a:lumMod val="50000"/>
                      </a:srgbClr>
                    </a:solidFill>
                    <a:effectLst/>
                    <a:uLnTx/>
                    <a:uFillTx/>
                    <a:latin typeface="Roboto"/>
                    <a:ea typeface="+mn-ea"/>
                  </a:rPr>
                  <a:t>]</a:t>
                </a:r>
              </a:p>
            </p:txBody>
          </p:sp>
        </mc:Choice>
        <mc:Fallback xmlns="">
          <p:sp>
            <p:nvSpPr>
              <p:cNvPr id="91" name="TextBox 90">
                <a:extLst>
                  <a:ext uri="{FF2B5EF4-FFF2-40B4-BE49-F238E27FC236}">
                    <a16:creationId xmlns:a16="http://schemas.microsoft.com/office/drawing/2014/main" id="{924655EE-910D-2848-BEA6-F407A618E425}"/>
                  </a:ext>
                </a:extLst>
              </p:cNvPr>
              <p:cNvSpPr txBox="1">
                <a:spLocks noRot="1" noChangeAspect="1" noMove="1" noResize="1" noEditPoints="1" noAdjustHandles="1" noChangeArrowheads="1" noChangeShapeType="1" noTextEdit="1"/>
              </p:cNvSpPr>
              <p:nvPr/>
            </p:nvSpPr>
            <p:spPr>
              <a:xfrm>
                <a:off x="4274382" y="5281163"/>
                <a:ext cx="853119" cy="184666"/>
              </a:xfrm>
              <a:prstGeom prst="rect">
                <a:avLst/>
              </a:prstGeom>
              <a:blipFill>
                <a:blip r:embed="rId6"/>
                <a:stretch>
                  <a:fillRect l="-8824" t="-20000" r="-8824"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40EE8CE2-EA3F-D240-B258-1FE4DFB2FEC7}"/>
                  </a:ext>
                </a:extLst>
              </p:cNvPr>
              <p:cNvSpPr txBox="1"/>
              <p:nvPr/>
            </p:nvSpPr>
            <p:spPr>
              <a:xfrm>
                <a:off x="2710484" y="5555628"/>
                <a:ext cx="85311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𝑅𝑒𝑝</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𝑉𝑒𝑐</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oMath>
                </a14:m>
                <a:r>
                  <a:rPr kumimoji="0" lang="en-US" sz="1200" b="0" i="0" u="none" strike="noStrike" kern="1200" cap="none" spc="0" normalizeH="0" baseline="0" noProof="0" dirty="0">
                    <a:ln>
                      <a:noFill/>
                    </a:ln>
                    <a:solidFill>
                      <a:srgbClr val="FFFFFF">
                        <a:lumMod val="50000"/>
                      </a:srgbClr>
                    </a:solidFill>
                    <a:effectLst/>
                    <a:uLnTx/>
                    <a:uFillTx/>
                    <a:latin typeface="Roboto"/>
                    <a:ea typeface="+mn-ea"/>
                  </a:rPr>
                  <a:t>]</a:t>
                </a:r>
              </a:p>
            </p:txBody>
          </p:sp>
        </mc:Choice>
        <mc:Fallback xmlns="">
          <p:sp>
            <p:nvSpPr>
              <p:cNvPr id="92" name="TextBox 91">
                <a:extLst>
                  <a:ext uri="{FF2B5EF4-FFF2-40B4-BE49-F238E27FC236}">
                    <a16:creationId xmlns:a16="http://schemas.microsoft.com/office/drawing/2014/main" id="{40EE8CE2-EA3F-D240-B258-1FE4DFB2FEC7}"/>
                  </a:ext>
                </a:extLst>
              </p:cNvPr>
              <p:cNvSpPr txBox="1">
                <a:spLocks noRot="1" noChangeAspect="1" noMove="1" noResize="1" noEditPoints="1" noAdjustHandles="1" noChangeArrowheads="1" noChangeShapeType="1" noTextEdit="1"/>
              </p:cNvSpPr>
              <p:nvPr/>
            </p:nvSpPr>
            <p:spPr>
              <a:xfrm>
                <a:off x="2710484" y="5555628"/>
                <a:ext cx="853119" cy="184666"/>
              </a:xfrm>
              <a:prstGeom prst="rect">
                <a:avLst/>
              </a:prstGeom>
              <a:blipFill>
                <a:blip r:embed="rId7"/>
                <a:stretch>
                  <a:fillRect l="-7246" t="-18750" r="-8696" b="-3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F70767A4-C0AF-9A49-B068-02CA8BD26ABD}"/>
                  </a:ext>
                </a:extLst>
              </p:cNvPr>
              <p:cNvSpPr txBox="1"/>
              <p:nvPr/>
            </p:nvSpPr>
            <p:spPr>
              <a:xfrm>
                <a:off x="1415939" y="5555872"/>
                <a:ext cx="85311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𝑅𝑒𝑝</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𝑉𝑒𝑐</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oMath>
                </a14:m>
                <a:r>
                  <a:rPr kumimoji="0" lang="en-US" sz="1200" b="0" i="0" u="none" strike="noStrike" kern="1200" cap="none" spc="0" normalizeH="0" baseline="0" noProof="0" dirty="0">
                    <a:ln>
                      <a:noFill/>
                    </a:ln>
                    <a:solidFill>
                      <a:srgbClr val="FFFFFF">
                        <a:lumMod val="50000"/>
                      </a:srgbClr>
                    </a:solidFill>
                    <a:effectLst/>
                    <a:uLnTx/>
                    <a:uFillTx/>
                    <a:latin typeface="Roboto"/>
                    <a:ea typeface="+mn-ea"/>
                  </a:rPr>
                  <a:t>]</a:t>
                </a:r>
              </a:p>
            </p:txBody>
          </p:sp>
        </mc:Choice>
        <mc:Fallback xmlns="">
          <p:sp>
            <p:nvSpPr>
              <p:cNvPr id="93" name="TextBox 92">
                <a:extLst>
                  <a:ext uri="{FF2B5EF4-FFF2-40B4-BE49-F238E27FC236}">
                    <a16:creationId xmlns:a16="http://schemas.microsoft.com/office/drawing/2014/main" id="{F70767A4-C0AF-9A49-B068-02CA8BD26ABD}"/>
                  </a:ext>
                </a:extLst>
              </p:cNvPr>
              <p:cNvSpPr txBox="1">
                <a:spLocks noRot="1" noChangeAspect="1" noMove="1" noResize="1" noEditPoints="1" noAdjustHandles="1" noChangeArrowheads="1" noChangeShapeType="1" noTextEdit="1"/>
              </p:cNvSpPr>
              <p:nvPr/>
            </p:nvSpPr>
            <p:spPr>
              <a:xfrm>
                <a:off x="1415939" y="5555872"/>
                <a:ext cx="853119" cy="184666"/>
              </a:xfrm>
              <a:prstGeom prst="rect">
                <a:avLst/>
              </a:prstGeom>
              <a:blipFill>
                <a:blip r:embed="rId8"/>
                <a:stretch>
                  <a:fillRect l="-7246" t="-18750" r="-8696" b="-3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E7A03EE2-A94E-F947-8FAF-84BB13106571}"/>
                  </a:ext>
                </a:extLst>
              </p:cNvPr>
              <p:cNvSpPr txBox="1"/>
              <p:nvPr/>
            </p:nvSpPr>
            <p:spPr>
              <a:xfrm>
                <a:off x="6758008" y="4527517"/>
                <a:ext cx="85311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𝑅𝑒𝑝</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𝑉𝑒𝑐</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oMath>
                </a14:m>
                <a:r>
                  <a:rPr kumimoji="0" lang="en-US" sz="1200" b="0" i="0" u="none" strike="noStrike" kern="1200" cap="none" spc="0" normalizeH="0" baseline="0" noProof="0" dirty="0">
                    <a:ln>
                      <a:noFill/>
                    </a:ln>
                    <a:solidFill>
                      <a:srgbClr val="FFFFFF">
                        <a:lumMod val="50000"/>
                      </a:srgbClr>
                    </a:solidFill>
                    <a:effectLst/>
                    <a:uLnTx/>
                    <a:uFillTx/>
                    <a:latin typeface="Roboto"/>
                    <a:ea typeface="+mn-ea"/>
                  </a:rPr>
                  <a:t>]</a:t>
                </a:r>
              </a:p>
            </p:txBody>
          </p:sp>
        </mc:Choice>
        <mc:Fallback xmlns="">
          <p:sp>
            <p:nvSpPr>
              <p:cNvPr id="94" name="TextBox 93">
                <a:extLst>
                  <a:ext uri="{FF2B5EF4-FFF2-40B4-BE49-F238E27FC236}">
                    <a16:creationId xmlns:a16="http://schemas.microsoft.com/office/drawing/2014/main" id="{E7A03EE2-A94E-F947-8FAF-84BB13106571}"/>
                  </a:ext>
                </a:extLst>
              </p:cNvPr>
              <p:cNvSpPr txBox="1">
                <a:spLocks noRot="1" noChangeAspect="1" noMove="1" noResize="1" noEditPoints="1" noAdjustHandles="1" noChangeArrowheads="1" noChangeShapeType="1" noTextEdit="1"/>
              </p:cNvSpPr>
              <p:nvPr/>
            </p:nvSpPr>
            <p:spPr>
              <a:xfrm>
                <a:off x="6758008" y="4527517"/>
                <a:ext cx="853119" cy="184666"/>
              </a:xfrm>
              <a:prstGeom prst="rect">
                <a:avLst/>
              </a:prstGeom>
              <a:blipFill>
                <a:blip r:embed="rId9"/>
                <a:stretch>
                  <a:fillRect l="-7353" t="-18750" r="-8824" b="-3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93879A2F-0761-B749-BF55-A887585C9666}"/>
                  </a:ext>
                </a:extLst>
              </p:cNvPr>
              <p:cNvSpPr txBox="1"/>
              <p:nvPr/>
            </p:nvSpPr>
            <p:spPr>
              <a:xfrm>
                <a:off x="4780885" y="3737539"/>
                <a:ext cx="85311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𝑅𝑒𝑝</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𝑉𝑒𝑐</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oMath>
                </a14:m>
                <a:r>
                  <a:rPr kumimoji="0" lang="en-US" sz="1200" b="0" i="0" u="none" strike="noStrike" kern="1200" cap="none" spc="0" normalizeH="0" baseline="0" noProof="0" dirty="0">
                    <a:ln>
                      <a:noFill/>
                    </a:ln>
                    <a:solidFill>
                      <a:srgbClr val="FFFFFF">
                        <a:lumMod val="50000"/>
                      </a:srgbClr>
                    </a:solidFill>
                    <a:effectLst/>
                    <a:uLnTx/>
                    <a:uFillTx/>
                    <a:latin typeface="Roboto"/>
                    <a:ea typeface="+mn-ea"/>
                  </a:rPr>
                  <a:t>]</a:t>
                </a:r>
              </a:p>
            </p:txBody>
          </p:sp>
        </mc:Choice>
        <mc:Fallback xmlns="">
          <p:sp>
            <p:nvSpPr>
              <p:cNvPr id="95" name="TextBox 94">
                <a:extLst>
                  <a:ext uri="{FF2B5EF4-FFF2-40B4-BE49-F238E27FC236}">
                    <a16:creationId xmlns:a16="http://schemas.microsoft.com/office/drawing/2014/main" id="{93879A2F-0761-B749-BF55-A887585C9666}"/>
                  </a:ext>
                </a:extLst>
              </p:cNvPr>
              <p:cNvSpPr txBox="1">
                <a:spLocks noRot="1" noChangeAspect="1" noMove="1" noResize="1" noEditPoints="1" noAdjustHandles="1" noChangeArrowheads="1" noChangeShapeType="1" noTextEdit="1"/>
              </p:cNvSpPr>
              <p:nvPr/>
            </p:nvSpPr>
            <p:spPr>
              <a:xfrm>
                <a:off x="4780885" y="3737539"/>
                <a:ext cx="853119" cy="184666"/>
              </a:xfrm>
              <a:prstGeom prst="rect">
                <a:avLst/>
              </a:prstGeom>
              <a:blipFill>
                <a:blip r:embed="rId10"/>
                <a:stretch>
                  <a:fillRect l="-7246" t="-18750" r="-8696" b="-3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6A698CBF-6053-6B43-A55A-69772FB12AE6}"/>
                  </a:ext>
                </a:extLst>
              </p:cNvPr>
              <p:cNvSpPr txBox="1"/>
              <p:nvPr/>
            </p:nvSpPr>
            <p:spPr>
              <a:xfrm>
                <a:off x="4776262" y="5993134"/>
                <a:ext cx="85311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𝑅𝑒𝑝</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𝑉𝑒𝑐</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oMath>
                </a14:m>
                <a:r>
                  <a:rPr kumimoji="0" lang="en-US" sz="1200" b="0" i="0" u="none" strike="noStrike" kern="1200" cap="none" spc="0" normalizeH="0" baseline="0" noProof="0" dirty="0">
                    <a:ln>
                      <a:noFill/>
                    </a:ln>
                    <a:solidFill>
                      <a:srgbClr val="FFFFFF">
                        <a:lumMod val="50000"/>
                      </a:srgbClr>
                    </a:solidFill>
                    <a:effectLst/>
                    <a:uLnTx/>
                    <a:uFillTx/>
                    <a:latin typeface="Roboto"/>
                    <a:ea typeface="+mn-ea"/>
                  </a:rPr>
                  <a:t>]</a:t>
                </a:r>
              </a:p>
            </p:txBody>
          </p:sp>
        </mc:Choice>
        <mc:Fallback xmlns="">
          <p:sp>
            <p:nvSpPr>
              <p:cNvPr id="96" name="TextBox 95">
                <a:extLst>
                  <a:ext uri="{FF2B5EF4-FFF2-40B4-BE49-F238E27FC236}">
                    <a16:creationId xmlns:a16="http://schemas.microsoft.com/office/drawing/2014/main" id="{6A698CBF-6053-6B43-A55A-69772FB12AE6}"/>
                  </a:ext>
                </a:extLst>
              </p:cNvPr>
              <p:cNvSpPr txBox="1">
                <a:spLocks noRot="1" noChangeAspect="1" noMove="1" noResize="1" noEditPoints="1" noAdjustHandles="1" noChangeArrowheads="1" noChangeShapeType="1" noTextEdit="1"/>
              </p:cNvSpPr>
              <p:nvPr/>
            </p:nvSpPr>
            <p:spPr>
              <a:xfrm>
                <a:off x="4776262" y="5993134"/>
                <a:ext cx="853119" cy="184666"/>
              </a:xfrm>
              <a:prstGeom prst="rect">
                <a:avLst/>
              </a:prstGeom>
              <a:blipFill>
                <a:blip r:embed="rId11"/>
                <a:stretch>
                  <a:fillRect l="-7353" t="-20000" r="-882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FACC1182-FBC0-ED4C-8E54-EDADDB231BB9}"/>
                  </a:ext>
                </a:extLst>
              </p:cNvPr>
              <p:cNvSpPr txBox="1"/>
              <p:nvPr/>
            </p:nvSpPr>
            <p:spPr>
              <a:xfrm>
                <a:off x="6072691" y="5974789"/>
                <a:ext cx="85311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𝑅𝑒𝑝</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𝑉𝑒𝑐</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oMath>
                </a14:m>
                <a:r>
                  <a:rPr kumimoji="0" lang="en-US" sz="1200" b="0" i="0" u="none" strike="noStrike" kern="1200" cap="none" spc="0" normalizeH="0" baseline="0" noProof="0" dirty="0">
                    <a:ln>
                      <a:noFill/>
                    </a:ln>
                    <a:solidFill>
                      <a:srgbClr val="FFFFFF">
                        <a:lumMod val="50000"/>
                      </a:srgbClr>
                    </a:solidFill>
                    <a:effectLst/>
                    <a:uLnTx/>
                    <a:uFillTx/>
                    <a:latin typeface="Roboto"/>
                    <a:ea typeface="+mn-ea"/>
                  </a:rPr>
                  <a:t>]</a:t>
                </a:r>
              </a:p>
            </p:txBody>
          </p:sp>
        </mc:Choice>
        <mc:Fallback xmlns="">
          <p:sp>
            <p:nvSpPr>
              <p:cNvPr id="97" name="TextBox 96">
                <a:extLst>
                  <a:ext uri="{FF2B5EF4-FFF2-40B4-BE49-F238E27FC236}">
                    <a16:creationId xmlns:a16="http://schemas.microsoft.com/office/drawing/2014/main" id="{FACC1182-FBC0-ED4C-8E54-EDADDB231BB9}"/>
                  </a:ext>
                </a:extLst>
              </p:cNvPr>
              <p:cNvSpPr txBox="1">
                <a:spLocks noRot="1" noChangeAspect="1" noMove="1" noResize="1" noEditPoints="1" noAdjustHandles="1" noChangeArrowheads="1" noChangeShapeType="1" noTextEdit="1"/>
              </p:cNvSpPr>
              <p:nvPr/>
            </p:nvSpPr>
            <p:spPr>
              <a:xfrm>
                <a:off x="6072691" y="5974789"/>
                <a:ext cx="853119" cy="184666"/>
              </a:xfrm>
              <a:prstGeom prst="rect">
                <a:avLst/>
              </a:prstGeom>
              <a:blipFill>
                <a:blip r:embed="rId12"/>
                <a:stretch>
                  <a:fillRect l="-7353" t="-18750" r="-10294" b="-3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2CBDC8A0-0723-1048-B0E0-1B8652956897}"/>
                  </a:ext>
                </a:extLst>
              </p:cNvPr>
              <p:cNvSpPr txBox="1"/>
              <p:nvPr/>
            </p:nvSpPr>
            <p:spPr>
              <a:xfrm>
                <a:off x="1918333" y="3968055"/>
                <a:ext cx="85311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𝑅𝑒𝑝</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𝑉𝑒𝑐</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oMath>
                </a14:m>
                <a:r>
                  <a:rPr kumimoji="0" lang="en-US" sz="1200" b="0" i="0" u="none" strike="noStrike" kern="1200" cap="none" spc="0" normalizeH="0" baseline="0" noProof="0" dirty="0">
                    <a:ln>
                      <a:noFill/>
                    </a:ln>
                    <a:solidFill>
                      <a:srgbClr val="FFFFFF">
                        <a:lumMod val="50000"/>
                      </a:srgbClr>
                    </a:solidFill>
                    <a:effectLst/>
                    <a:uLnTx/>
                    <a:uFillTx/>
                    <a:latin typeface="Roboto"/>
                    <a:ea typeface="+mn-ea"/>
                  </a:rPr>
                  <a:t>]</a:t>
                </a:r>
              </a:p>
            </p:txBody>
          </p:sp>
        </mc:Choice>
        <mc:Fallback xmlns="">
          <p:sp>
            <p:nvSpPr>
              <p:cNvPr id="98" name="TextBox 97">
                <a:extLst>
                  <a:ext uri="{FF2B5EF4-FFF2-40B4-BE49-F238E27FC236}">
                    <a16:creationId xmlns:a16="http://schemas.microsoft.com/office/drawing/2014/main" id="{2CBDC8A0-0723-1048-B0E0-1B8652956897}"/>
                  </a:ext>
                </a:extLst>
              </p:cNvPr>
              <p:cNvSpPr txBox="1">
                <a:spLocks noRot="1" noChangeAspect="1" noMove="1" noResize="1" noEditPoints="1" noAdjustHandles="1" noChangeArrowheads="1" noChangeShapeType="1" noTextEdit="1"/>
              </p:cNvSpPr>
              <p:nvPr/>
            </p:nvSpPr>
            <p:spPr>
              <a:xfrm>
                <a:off x="1918333" y="3968055"/>
                <a:ext cx="853119" cy="184666"/>
              </a:xfrm>
              <a:prstGeom prst="rect">
                <a:avLst/>
              </a:prstGeom>
              <a:blipFill>
                <a:blip r:embed="rId13"/>
                <a:stretch>
                  <a:fillRect l="-7353" t="-26667" r="-882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3C026D2C-E690-134D-A5B4-33698E1F6930}"/>
                  </a:ext>
                </a:extLst>
              </p:cNvPr>
              <p:cNvSpPr txBox="1"/>
              <p:nvPr/>
            </p:nvSpPr>
            <p:spPr>
              <a:xfrm>
                <a:off x="4066857" y="3092912"/>
                <a:ext cx="85311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𝑅𝑒𝑝</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𝑉𝑒𝑐</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oMath>
                </a14:m>
                <a:r>
                  <a:rPr kumimoji="0" lang="en-US" sz="1200" b="0" i="0" u="none" strike="noStrike" kern="1200" cap="none" spc="0" normalizeH="0" baseline="0" noProof="0" dirty="0">
                    <a:ln>
                      <a:noFill/>
                    </a:ln>
                    <a:solidFill>
                      <a:srgbClr val="FFFFFF">
                        <a:lumMod val="50000"/>
                      </a:srgbClr>
                    </a:solidFill>
                    <a:effectLst/>
                    <a:uLnTx/>
                    <a:uFillTx/>
                    <a:latin typeface="Roboto"/>
                    <a:ea typeface="+mn-ea"/>
                  </a:rPr>
                  <a:t>]</a:t>
                </a:r>
              </a:p>
            </p:txBody>
          </p:sp>
        </mc:Choice>
        <mc:Fallback xmlns="">
          <p:sp>
            <p:nvSpPr>
              <p:cNvPr id="99" name="TextBox 98">
                <a:extLst>
                  <a:ext uri="{FF2B5EF4-FFF2-40B4-BE49-F238E27FC236}">
                    <a16:creationId xmlns:a16="http://schemas.microsoft.com/office/drawing/2014/main" id="{3C026D2C-E690-134D-A5B4-33698E1F6930}"/>
                  </a:ext>
                </a:extLst>
              </p:cNvPr>
              <p:cNvSpPr txBox="1">
                <a:spLocks noRot="1" noChangeAspect="1" noMove="1" noResize="1" noEditPoints="1" noAdjustHandles="1" noChangeArrowheads="1" noChangeShapeType="1" noTextEdit="1"/>
              </p:cNvSpPr>
              <p:nvPr/>
            </p:nvSpPr>
            <p:spPr>
              <a:xfrm>
                <a:off x="4066857" y="3092912"/>
                <a:ext cx="853119" cy="184666"/>
              </a:xfrm>
              <a:prstGeom prst="rect">
                <a:avLst/>
              </a:prstGeom>
              <a:blipFill>
                <a:blip r:embed="rId14"/>
                <a:stretch>
                  <a:fillRect l="-7353" t="-20000" r="-10294" b="-40000"/>
                </a:stretch>
              </a:blipFill>
            </p:spPr>
            <p:txBody>
              <a:bodyPr/>
              <a:lstStyle/>
              <a:p>
                <a:r>
                  <a:rPr lang="en-US">
                    <a:noFill/>
                  </a:rPr>
                  <a:t> </a:t>
                </a:r>
              </a:p>
            </p:txBody>
          </p:sp>
        </mc:Fallback>
      </mc:AlternateContent>
      <p:sp>
        <p:nvSpPr>
          <p:cNvPr id="100" name="TextBox 99">
            <a:extLst>
              <a:ext uri="{FF2B5EF4-FFF2-40B4-BE49-F238E27FC236}">
                <a16:creationId xmlns:a16="http://schemas.microsoft.com/office/drawing/2014/main" id="{85151C3C-D3C6-EF4A-A616-4C91D473F6D8}"/>
              </a:ext>
            </a:extLst>
          </p:cNvPr>
          <p:cNvSpPr txBox="1"/>
          <p:nvPr/>
        </p:nvSpPr>
        <p:spPr>
          <a:xfrm>
            <a:off x="6432136" y="1026091"/>
            <a:ext cx="2012709"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Roboto Light"/>
                <a:ea typeface="+mn-ea"/>
              </a:rPr>
              <a:t>Min members: 750</a:t>
            </a:r>
          </a:p>
        </p:txBody>
      </p:sp>
      <p:cxnSp>
        <p:nvCxnSpPr>
          <p:cNvPr id="102" name="Straight Connector 101">
            <a:extLst>
              <a:ext uri="{FF2B5EF4-FFF2-40B4-BE49-F238E27FC236}">
                <a16:creationId xmlns:a16="http://schemas.microsoft.com/office/drawing/2014/main" id="{A68B4AC0-F681-EF43-BA35-6D6E9411A002}"/>
              </a:ext>
            </a:extLst>
          </p:cNvPr>
          <p:cNvCxnSpPr/>
          <p:nvPr/>
        </p:nvCxnSpPr>
        <p:spPr>
          <a:xfrm>
            <a:off x="8167954" y="1908558"/>
            <a:ext cx="2763748"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D5282998-5066-BD48-9FF6-A80AA4F176A7}"/>
              </a:ext>
            </a:extLst>
          </p:cNvPr>
          <p:cNvSpPr txBox="1"/>
          <p:nvPr/>
        </p:nvSpPr>
        <p:spPr>
          <a:xfrm>
            <a:off x="7859730" y="2106449"/>
            <a:ext cx="308224"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Roboto Light"/>
                <a:ea typeface="+mn-ea"/>
              </a:rPr>
              <a:t>300</a:t>
            </a:r>
          </a:p>
        </p:txBody>
      </p:sp>
      <p:sp>
        <p:nvSpPr>
          <p:cNvPr id="107" name="TextBox 106">
            <a:extLst>
              <a:ext uri="{FF2B5EF4-FFF2-40B4-BE49-F238E27FC236}">
                <a16:creationId xmlns:a16="http://schemas.microsoft.com/office/drawing/2014/main" id="{62B7DA63-D331-3A49-8A47-E9980F7A596B}"/>
              </a:ext>
            </a:extLst>
          </p:cNvPr>
          <p:cNvSpPr txBox="1"/>
          <p:nvPr/>
        </p:nvSpPr>
        <p:spPr>
          <a:xfrm>
            <a:off x="8875155" y="1970202"/>
            <a:ext cx="308224"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Roboto Light"/>
                <a:ea typeface="+mn-ea"/>
              </a:rPr>
              <a:t>600</a:t>
            </a:r>
          </a:p>
        </p:txBody>
      </p:sp>
      <p:sp>
        <p:nvSpPr>
          <p:cNvPr id="108" name="TextBox 107">
            <a:extLst>
              <a:ext uri="{FF2B5EF4-FFF2-40B4-BE49-F238E27FC236}">
                <a16:creationId xmlns:a16="http://schemas.microsoft.com/office/drawing/2014/main" id="{DDDEEDFF-8A7C-6745-8D23-F25D961752C2}"/>
              </a:ext>
            </a:extLst>
          </p:cNvPr>
          <p:cNvSpPr txBox="1"/>
          <p:nvPr/>
        </p:nvSpPr>
        <p:spPr>
          <a:xfrm>
            <a:off x="8100316" y="1673826"/>
            <a:ext cx="308224"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Roboto Light"/>
                <a:ea typeface="+mn-ea"/>
              </a:rPr>
              <a:t>900</a:t>
            </a:r>
          </a:p>
        </p:txBody>
      </p:sp>
      <p:sp>
        <p:nvSpPr>
          <p:cNvPr id="109" name="TextBox 108">
            <a:extLst>
              <a:ext uri="{FF2B5EF4-FFF2-40B4-BE49-F238E27FC236}">
                <a16:creationId xmlns:a16="http://schemas.microsoft.com/office/drawing/2014/main" id="{0AD06C86-B925-554F-80F4-7619674ABC48}"/>
              </a:ext>
            </a:extLst>
          </p:cNvPr>
          <p:cNvSpPr txBox="1"/>
          <p:nvPr/>
        </p:nvSpPr>
        <p:spPr>
          <a:xfrm>
            <a:off x="9029267" y="2324815"/>
            <a:ext cx="308224"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Roboto Light"/>
                <a:ea typeface="+mn-ea"/>
              </a:rPr>
              <a:t>400</a:t>
            </a:r>
          </a:p>
        </p:txBody>
      </p:sp>
      <p:sp>
        <p:nvSpPr>
          <p:cNvPr id="110" name="TextBox 109">
            <a:extLst>
              <a:ext uri="{FF2B5EF4-FFF2-40B4-BE49-F238E27FC236}">
                <a16:creationId xmlns:a16="http://schemas.microsoft.com/office/drawing/2014/main" id="{0EA6D6BF-75A1-1543-B1E3-3D6EF57AFDEE}"/>
              </a:ext>
            </a:extLst>
          </p:cNvPr>
          <p:cNvSpPr txBox="1"/>
          <p:nvPr/>
        </p:nvSpPr>
        <p:spPr>
          <a:xfrm>
            <a:off x="10005304" y="2088444"/>
            <a:ext cx="308224"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Roboto Light"/>
                <a:ea typeface="+mn-ea"/>
              </a:rPr>
              <a:t>600</a:t>
            </a:r>
          </a:p>
        </p:txBody>
      </p:sp>
      <p:sp>
        <p:nvSpPr>
          <p:cNvPr id="111" name="TextBox 110">
            <a:extLst>
              <a:ext uri="{FF2B5EF4-FFF2-40B4-BE49-F238E27FC236}">
                <a16:creationId xmlns:a16="http://schemas.microsoft.com/office/drawing/2014/main" id="{B62F3B93-D698-3E43-91E3-21413B9FAB6D}"/>
              </a:ext>
            </a:extLst>
          </p:cNvPr>
          <p:cNvSpPr txBox="1"/>
          <p:nvPr/>
        </p:nvSpPr>
        <p:spPr>
          <a:xfrm>
            <a:off x="9438526" y="2065665"/>
            <a:ext cx="397265"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Roboto Light"/>
                <a:ea typeface="+mn-ea"/>
              </a:rPr>
              <a:t>1000</a:t>
            </a:r>
          </a:p>
        </p:txBody>
      </p:sp>
      <p:sp>
        <p:nvSpPr>
          <p:cNvPr id="112" name="TextBox 111">
            <a:extLst>
              <a:ext uri="{FF2B5EF4-FFF2-40B4-BE49-F238E27FC236}">
                <a16:creationId xmlns:a16="http://schemas.microsoft.com/office/drawing/2014/main" id="{22753DF3-6583-D842-817C-A766A1D0431B}"/>
              </a:ext>
            </a:extLst>
          </p:cNvPr>
          <p:cNvSpPr txBox="1"/>
          <p:nvPr/>
        </p:nvSpPr>
        <p:spPr>
          <a:xfrm>
            <a:off x="10982205" y="2173387"/>
            <a:ext cx="308224"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Roboto Light"/>
                <a:ea typeface="+mn-ea"/>
              </a:rPr>
              <a:t>900</a:t>
            </a:r>
          </a:p>
        </p:txBody>
      </p:sp>
      <p:sp>
        <p:nvSpPr>
          <p:cNvPr id="114" name="TextBox 113">
            <a:extLst>
              <a:ext uri="{FF2B5EF4-FFF2-40B4-BE49-F238E27FC236}">
                <a16:creationId xmlns:a16="http://schemas.microsoft.com/office/drawing/2014/main" id="{73FEDBCD-AF20-E74E-A559-2A1957B592D9}"/>
              </a:ext>
            </a:extLst>
          </p:cNvPr>
          <p:cNvSpPr txBox="1"/>
          <p:nvPr/>
        </p:nvSpPr>
        <p:spPr>
          <a:xfrm>
            <a:off x="10982205" y="1842424"/>
            <a:ext cx="518858"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Roboto Light"/>
                <a:ea typeface="+mn-ea"/>
              </a:rPr>
              <a:t>1200</a:t>
            </a:r>
          </a:p>
        </p:txBody>
      </p:sp>
      <p:sp>
        <p:nvSpPr>
          <p:cNvPr id="115" name="TextBox 114">
            <a:extLst>
              <a:ext uri="{FF2B5EF4-FFF2-40B4-BE49-F238E27FC236}">
                <a16:creationId xmlns:a16="http://schemas.microsoft.com/office/drawing/2014/main" id="{0E7565B7-DE01-1248-8859-161D0EF4F937}"/>
              </a:ext>
            </a:extLst>
          </p:cNvPr>
          <p:cNvSpPr txBox="1"/>
          <p:nvPr/>
        </p:nvSpPr>
        <p:spPr>
          <a:xfrm>
            <a:off x="10446225" y="2088444"/>
            <a:ext cx="308224"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Roboto Light"/>
                <a:ea typeface="+mn-ea"/>
              </a:rPr>
              <a:t>300</a:t>
            </a:r>
          </a:p>
        </p:txBody>
      </p:sp>
      <p:sp>
        <p:nvSpPr>
          <p:cNvPr id="116" name="TextBox 115">
            <a:extLst>
              <a:ext uri="{FF2B5EF4-FFF2-40B4-BE49-F238E27FC236}">
                <a16:creationId xmlns:a16="http://schemas.microsoft.com/office/drawing/2014/main" id="{36313FA1-E522-6F48-9BA0-93B5438F93F3}"/>
              </a:ext>
            </a:extLst>
          </p:cNvPr>
          <p:cNvSpPr txBox="1"/>
          <p:nvPr/>
        </p:nvSpPr>
        <p:spPr>
          <a:xfrm>
            <a:off x="10186796" y="1510645"/>
            <a:ext cx="518858"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Roboto Light"/>
                <a:ea typeface="+mn-ea"/>
              </a:rPr>
              <a:t>2200</a:t>
            </a:r>
          </a:p>
        </p:txBody>
      </p:sp>
      <p:sp>
        <p:nvSpPr>
          <p:cNvPr id="117" name="TextBox 116">
            <a:extLst>
              <a:ext uri="{FF2B5EF4-FFF2-40B4-BE49-F238E27FC236}">
                <a16:creationId xmlns:a16="http://schemas.microsoft.com/office/drawing/2014/main" id="{184964F2-A448-B343-BB93-4F710C111FC9}"/>
              </a:ext>
            </a:extLst>
          </p:cNvPr>
          <p:cNvSpPr txBox="1"/>
          <p:nvPr/>
        </p:nvSpPr>
        <p:spPr>
          <a:xfrm>
            <a:off x="9178646" y="1146127"/>
            <a:ext cx="518858"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Roboto Light"/>
                <a:ea typeface="+mn-ea"/>
              </a:rPr>
              <a:t>3100</a:t>
            </a:r>
          </a:p>
        </p:txBody>
      </p:sp>
      <p:sp>
        <p:nvSpPr>
          <p:cNvPr id="122" name="Left Brace 121">
            <a:extLst>
              <a:ext uri="{FF2B5EF4-FFF2-40B4-BE49-F238E27FC236}">
                <a16:creationId xmlns:a16="http://schemas.microsoft.com/office/drawing/2014/main" id="{6FE3BAF1-3BC0-3E41-BE09-9A52FBBF576F}"/>
              </a:ext>
            </a:extLst>
          </p:cNvPr>
          <p:cNvSpPr/>
          <p:nvPr/>
        </p:nvSpPr>
        <p:spPr>
          <a:xfrm rot="16200000">
            <a:off x="8279631" y="3826641"/>
            <a:ext cx="434772" cy="853120"/>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Roboto"/>
              <a:ea typeface="+mn-ea"/>
            </a:endParaRPr>
          </a:p>
        </p:txBody>
      </p:sp>
      <p:sp>
        <p:nvSpPr>
          <p:cNvPr id="123" name="Left Brace 122">
            <a:extLst>
              <a:ext uri="{FF2B5EF4-FFF2-40B4-BE49-F238E27FC236}">
                <a16:creationId xmlns:a16="http://schemas.microsoft.com/office/drawing/2014/main" id="{89C57887-0B37-0045-9B11-E4BB6EBD15C4}"/>
              </a:ext>
            </a:extLst>
          </p:cNvPr>
          <p:cNvSpPr/>
          <p:nvPr/>
        </p:nvSpPr>
        <p:spPr>
          <a:xfrm rot="16200000">
            <a:off x="9478744" y="3739281"/>
            <a:ext cx="434772" cy="981332"/>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Roboto"/>
              <a:ea typeface="+mn-ea"/>
            </a:endParaRPr>
          </a:p>
        </p:txBody>
      </p:sp>
      <p:sp>
        <p:nvSpPr>
          <p:cNvPr id="124" name="Left Brace 123">
            <a:extLst>
              <a:ext uri="{FF2B5EF4-FFF2-40B4-BE49-F238E27FC236}">
                <a16:creationId xmlns:a16="http://schemas.microsoft.com/office/drawing/2014/main" id="{33727109-CE4C-9B47-AC2E-FA196F4660CC}"/>
              </a:ext>
            </a:extLst>
          </p:cNvPr>
          <p:cNvSpPr/>
          <p:nvPr/>
        </p:nvSpPr>
        <p:spPr>
          <a:xfrm rot="16200000">
            <a:off x="10637690" y="3799069"/>
            <a:ext cx="434772" cy="898129"/>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Roboto"/>
              <a:ea typeface="+mn-ea"/>
            </a:endParaRPr>
          </a:p>
        </p:txBody>
      </p:sp>
      <p:sp>
        <p:nvSpPr>
          <p:cNvPr id="125" name="TextBox 124">
            <a:extLst>
              <a:ext uri="{FF2B5EF4-FFF2-40B4-BE49-F238E27FC236}">
                <a16:creationId xmlns:a16="http://schemas.microsoft.com/office/drawing/2014/main" id="{775B2897-7EA3-954F-8BB4-6E20F2D5D0E2}"/>
              </a:ext>
            </a:extLst>
          </p:cNvPr>
          <p:cNvSpPr txBox="1"/>
          <p:nvPr/>
        </p:nvSpPr>
        <p:spPr>
          <a:xfrm>
            <a:off x="8161959" y="4474565"/>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- 0</a:t>
            </a:r>
          </a:p>
        </p:txBody>
      </p:sp>
      <p:sp>
        <p:nvSpPr>
          <p:cNvPr id="126" name="TextBox 125">
            <a:extLst>
              <a:ext uri="{FF2B5EF4-FFF2-40B4-BE49-F238E27FC236}">
                <a16:creationId xmlns:a16="http://schemas.microsoft.com/office/drawing/2014/main" id="{030EE2E6-E996-CF49-AE09-CB6B5D0E94A6}"/>
              </a:ext>
            </a:extLst>
          </p:cNvPr>
          <p:cNvSpPr txBox="1"/>
          <p:nvPr/>
        </p:nvSpPr>
        <p:spPr>
          <a:xfrm>
            <a:off x="9301433" y="4472273"/>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- 1</a:t>
            </a:r>
          </a:p>
        </p:txBody>
      </p:sp>
      <p:sp>
        <p:nvSpPr>
          <p:cNvPr id="127" name="TextBox 126">
            <a:extLst>
              <a:ext uri="{FF2B5EF4-FFF2-40B4-BE49-F238E27FC236}">
                <a16:creationId xmlns:a16="http://schemas.microsoft.com/office/drawing/2014/main" id="{B697F324-FBBA-4349-AEF2-E369B75F85D9}"/>
              </a:ext>
            </a:extLst>
          </p:cNvPr>
          <p:cNvSpPr txBox="1"/>
          <p:nvPr/>
        </p:nvSpPr>
        <p:spPr>
          <a:xfrm>
            <a:off x="10419700" y="4482548"/>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- 2</a:t>
            </a:r>
          </a:p>
        </p:txBody>
      </p:sp>
      <p:sp>
        <p:nvSpPr>
          <p:cNvPr id="129" name="Bent-Up Arrow 128">
            <a:extLst>
              <a:ext uri="{FF2B5EF4-FFF2-40B4-BE49-F238E27FC236}">
                <a16:creationId xmlns:a16="http://schemas.microsoft.com/office/drawing/2014/main" id="{4B769B66-4F65-6D40-96A7-3DB5C14FC1F3}"/>
              </a:ext>
            </a:extLst>
          </p:cNvPr>
          <p:cNvSpPr/>
          <p:nvPr/>
        </p:nvSpPr>
        <p:spPr>
          <a:xfrm rot="16200000" flipH="1">
            <a:off x="8620816" y="4071455"/>
            <a:ext cx="633594" cy="2306430"/>
          </a:xfrm>
          <a:prstGeom prst="bentUpArrow">
            <a:avLst>
              <a:gd name="adj1" fmla="val 25000"/>
              <a:gd name="adj2" fmla="val 25000"/>
              <a:gd name="adj3"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30" name="TextBox 129">
            <a:extLst>
              <a:ext uri="{FF2B5EF4-FFF2-40B4-BE49-F238E27FC236}">
                <a16:creationId xmlns:a16="http://schemas.microsoft.com/office/drawing/2014/main" id="{608F7B1D-9A7A-2644-9656-21AF21FDCFB7}"/>
              </a:ext>
            </a:extLst>
          </p:cNvPr>
          <p:cNvSpPr txBox="1"/>
          <p:nvPr/>
        </p:nvSpPr>
        <p:spPr>
          <a:xfrm>
            <a:off x="896127" y="4227244"/>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- 0</a:t>
            </a:r>
          </a:p>
        </p:txBody>
      </p:sp>
      <p:sp>
        <p:nvSpPr>
          <p:cNvPr id="131" name="TextBox 130">
            <a:extLst>
              <a:ext uri="{FF2B5EF4-FFF2-40B4-BE49-F238E27FC236}">
                <a16:creationId xmlns:a16="http://schemas.microsoft.com/office/drawing/2014/main" id="{0DB28982-C489-9647-A6D6-0DDC8833D6E3}"/>
              </a:ext>
            </a:extLst>
          </p:cNvPr>
          <p:cNvSpPr txBox="1"/>
          <p:nvPr/>
        </p:nvSpPr>
        <p:spPr>
          <a:xfrm>
            <a:off x="1401145" y="5776519"/>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- 0</a:t>
            </a:r>
          </a:p>
        </p:txBody>
      </p:sp>
      <p:sp>
        <p:nvSpPr>
          <p:cNvPr id="132" name="TextBox 131">
            <a:extLst>
              <a:ext uri="{FF2B5EF4-FFF2-40B4-BE49-F238E27FC236}">
                <a16:creationId xmlns:a16="http://schemas.microsoft.com/office/drawing/2014/main" id="{50B3DD05-DC19-C642-9623-2271BEB44870}"/>
              </a:ext>
            </a:extLst>
          </p:cNvPr>
          <p:cNvSpPr txBox="1"/>
          <p:nvPr/>
        </p:nvSpPr>
        <p:spPr>
          <a:xfrm>
            <a:off x="2665289" y="5789367"/>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- 0</a:t>
            </a:r>
          </a:p>
        </p:txBody>
      </p:sp>
      <p:sp>
        <p:nvSpPr>
          <p:cNvPr id="133" name="TextBox 132">
            <a:extLst>
              <a:ext uri="{FF2B5EF4-FFF2-40B4-BE49-F238E27FC236}">
                <a16:creationId xmlns:a16="http://schemas.microsoft.com/office/drawing/2014/main" id="{D4813364-C5C5-9143-8AEB-08D40F77A80E}"/>
              </a:ext>
            </a:extLst>
          </p:cNvPr>
          <p:cNvSpPr txBox="1"/>
          <p:nvPr/>
        </p:nvSpPr>
        <p:spPr>
          <a:xfrm>
            <a:off x="1861870" y="4141878"/>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- 0</a:t>
            </a:r>
          </a:p>
        </p:txBody>
      </p:sp>
      <p:sp>
        <p:nvSpPr>
          <p:cNvPr id="134" name="TextBox 133">
            <a:extLst>
              <a:ext uri="{FF2B5EF4-FFF2-40B4-BE49-F238E27FC236}">
                <a16:creationId xmlns:a16="http://schemas.microsoft.com/office/drawing/2014/main" id="{FD2CCD39-E48B-974B-8AD8-3EE6E5F44D51}"/>
              </a:ext>
            </a:extLst>
          </p:cNvPr>
          <p:cNvSpPr txBox="1"/>
          <p:nvPr/>
        </p:nvSpPr>
        <p:spPr>
          <a:xfrm>
            <a:off x="4049499" y="4204241"/>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- 1</a:t>
            </a:r>
          </a:p>
        </p:txBody>
      </p:sp>
      <p:sp>
        <p:nvSpPr>
          <p:cNvPr id="135" name="TextBox 134">
            <a:extLst>
              <a:ext uri="{FF2B5EF4-FFF2-40B4-BE49-F238E27FC236}">
                <a16:creationId xmlns:a16="http://schemas.microsoft.com/office/drawing/2014/main" id="{DF99E7F3-E175-9D4F-AD57-908EA07D4E4E}"/>
              </a:ext>
            </a:extLst>
          </p:cNvPr>
          <p:cNvSpPr txBox="1"/>
          <p:nvPr/>
        </p:nvSpPr>
        <p:spPr>
          <a:xfrm>
            <a:off x="4755384" y="3883162"/>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- 1</a:t>
            </a:r>
          </a:p>
        </p:txBody>
      </p:sp>
      <p:sp>
        <p:nvSpPr>
          <p:cNvPr id="136" name="TextBox 135">
            <a:extLst>
              <a:ext uri="{FF2B5EF4-FFF2-40B4-BE49-F238E27FC236}">
                <a16:creationId xmlns:a16="http://schemas.microsoft.com/office/drawing/2014/main" id="{B9528F60-ED97-FB48-B210-BC644979AFB8}"/>
              </a:ext>
            </a:extLst>
          </p:cNvPr>
          <p:cNvSpPr txBox="1"/>
          <p:nvPr/>
        </p:nvSpPr>
        <p:spPr>
          <a:xfrm>
            <a:off x="6779243" y="4733997"/>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- 1</a:t>
            </a:r>
          </a:p>
        </p:txBody>
      </p:sp>
      <p:sp>
        <p:nvSpPr>
          <p:cNvPr id="137" name="TextBox 136">
            <a:extLst>
              <a:ext uri="{FF2B5EF4-FFF2-40B4-BE49-F238E27FC236}">
                <a16:creationId xmlns:a16="http://schemas.microsoft.com/office/drawing/2014/main" id="{9F2D1996-BEA4-6E4D-B354-A1284FCC7DFE}"/>
              </a:ext>
            </a:extLst>
          </p:cNvPr>
          <p:cNvSpPr txBox="1"/>
          <p:nvPr/>
        </p:nvSpPr>
        <p:spPr>
          <a:xfrm>
            <a:off x="4124218" y="3245915"/>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- 1</a:t>
            </a:r>
          </a:p>
        </p:txBody>
      </p:sp>
      <p:sp>
        <p:nvSpPr>
          <p:cNvPr id="138" name="TextBox 137">
            <a:extLst>
              <a:ext uri="{FF2B5EF4-FFF2-40B4-BE49-F238E27FC236}">
                <a16:creationId xmlns:a16="http://schemas.microsoft.com/office/drawing/2014/main" id="{52C9DF93-CD04-3C4E-95B3-018C96A24FCB}"/>
              </a:ext>
            </a:extLst>
          </p:cNvPr>
          <p:cNvSpPr txBox="1"/>
          <p:nvPr/>
        </p:nvSpPr>
        <p:spPr>
          <a:xfrm>
            <a:off x="4764642" y="6206690"/>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- 2</a:t>
            </a:r>
          </a:p>
        </p:txBody>
      </p:sp>
      <p:sp>
        <p:nvSpPr>
          <p:cNvPr id="139" name="TextBox 138">
            <a:extLst>
              <a:ext uri="{FF2B5EF4-FFF2-40B4-BE49-F238E27FC236}">
                <a16:creationId xmlns:a16="http://schemas.microsoft.com/office/drawing/2014/main" id="{7A7920E5-5FAD-EE4C-BA2C-5AADC1288D25}"/>
              </a:ext>
            </a:extLst>
          </p:cNvPr>
          <p:cNvSpPr txBox="1"/>
          <p:nvPr/>
        </p:nvSpPr>
        <p:spPr>
          <a:xfrm>
            <a:off x="6051477" y="6174741"/>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- 2</a:t>
            </a:r>
          </a:p>
        </p:txBody>
      </p:sp>
      <p:sp>
        <p:nvSpPr>
          <p:cNvPr id="140" name="TextBox 139">
            <a:extLst>
              <a:ext uri="{FF2B5EF4-FFF2-40B4-BE49-F238E27FC236}">
                <a16:creationId xmlns:a16="http://schemas.microsoft.com/office/drawing/2014/main" id="{64C45BD6-D91C-4F46-B0A4-061E4982249A}"/>
              </a:ext>
            </a:extLst>
          </p:cNvPr>
          <p:cNvSpPr txBox="1"/>
          <p:nvPr/>
        </p:nvSpPr>
        <p:spPr>
          <a:xfrm>
            <a:off x="4247508" y="5412318"/>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- 2</a:t>
            </a:r>
          </a:p>
        </p:txBody>
      </p:sp>
      <p:sp>
        <p:nvSpPr>
          <p:cNvPr id="141" name="TextBox 140">
            <a:extLst>
              <a:ext uri="{FF2B5EF4-FFF2-40B4-BE49-F238E27FC236}">
                <a16:creationId xmlns:a16="http://schemas.microsoft.com/office/drawing/2014/main" id="{0ABB3B87-B97B-E940-9E8B-3EDAF92AC0D1}"/>
              </a:ext>
            </a:extLst>
          </p:cNvPr>
          <p:cNvSpPr txBox="1"/>
          <p:nvPr/>
        </p:nvSpPr>
        <p:spPr>
          <a:xfrm>
            <a:off x="3400746" y="4911322"/>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- 2</a:t>
            </a:r>
          </a:p>
        </p:txBody>
      </p:sp>
      <p:sp>
        <p:nvSpPr>
          <p:cNvPr id="142" name="TextBox 141">
            <a:extLst>
              <a:ext uri="{FF2B5EF4-FFF2-40B4-BE49-F238E27FC236}">
                <a16:creationId xmlns:a16="http://schemas.microsoft.com/office/drawing/2014/main" id="{EF3ACBCF-17FA-9D48-8712-C2457B431C4D}"/>
              </a:ext>
            </a:extLst>
          </p:cNvPr>
          <p:cNvSpPr txBox="1"/>
          <p:nvPr/>
        </p:nvSpPr>
        <p:spPr>
          <a:xfrm>
            <a:off x="967996" y="4549075"/>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highlight>
                  <a:srgbClr val="FFFF00"/>
                </a:highlight>
                <a:uLnTx/>
                <a:uFillTx/>
                <a:latin typeface="Roboto Light"/>
                <a:ea typeface="+mn-ea"/>
              </a:rPr>
              <a:t>Cluster - 0</a:t>
            </a:r>
          </a:p>
        </p:txBody>
      </p:sp>
      <p:sp>
        <p:nvSpPr>
          <p:cNvPr id="144" name="Striped Right Arrow 143">
            <a:extLst>
              <a:ext uri="{FF2B5EF4-FFF2-40B4-BE49-F238E27FC236}">
                <a16:creationId xmlns:a16="http://schemas.microsoft.com/office/drawing/2014/main" id="{3B6E71D0-98B9-EC46-AB21-351AB268C713}"/>
              </a:ext>
            </a:extLst>
          </p:cNvPr>
          <p:cNvSpPr/>
          <p:nvPr/>
        </p:nvSpPr>
        <p:spPr>
          <a:xfrm>
            <a:off x="1794774" y="4543872"/>
            <a:ext cx="378428" cy="196921"/>
          </a:xfrm>
          <a:prstGeom prst="strip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45" name="TextBox 144">
            <a:extLst>
              <a:ext uri="{FF2B5EF4-FFF2-40B4-BE49-F238E27FC236}">
                <a16:creationId xmlns:a16="http://schemas.microsoft.com/office/drawing/2014/main" id="{7DBF4F17-8808-6141-AFBF-C6F8A68BAFCD}"/>
              </a:ext>
            </a:extLst>
          </p:cNvPr>
          <p:cNvSpPr txBox="1"/>
          <p:nvPr/>
        </p:nvSpPr>
        <p:spPr>
          <a:xfrm>
            <a:off x="876281" y="2965895"/>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highlight>
                  <a:srgbClr val="FFFF00"/>
                </a:highlight>
                <a:uLnTx/>
                <a:uFillTx/>
                <a:latin typeface="Roboto Light"/>
                <a:ea typeface="+mn-ea"/>
              </a:rPr>
              <a:t>Cluster - 0</a:t>
            </a:r>
          </a:p>
        </p:txBody>
      </p:sp>
      <p:sp>
        <p:nvSpPr>
          <p:cNvPr id="146" name="Striped Right Arrow 145">
            <a:extLst>
              <a:ext uri="{FF2B5EF4-FFF2-40B4-BE49-F238E27FC236}">
                <a16:creationId xmlns:a16="http://schemas.microsoft.com/office/drawing/2014/main" id="{1CA68BB7-2DB1-2143-B36C-4C821E809890}"/>
              </a:ext>
            </a:extLst>
          </p:cNvPr>
          <p:cNvSpPr/>
          <p:nvPr/>
        </p:nvSpPr>
        <p:spPr>
          <a:xfrm>
            <a:off x="1703059" y="2960692"/>
            <a:ext cx="378428" cy="196921"/>
          </a:xfrm>
          <a:prstGeom prst="strip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47" name="TextBox 146">
            <a:extLst>
              <a:ext uri="{FF2B5EF4-FFF2-40B4-BE49-F238E27FC236}">
                <a16:creationId xmlns:a16="http://schemas.microsoft.com/office/drawing/2014/main" id="{B5E14A53-4BDA-CE47-9733-E906313D29FD}"/>
              </a:ext>
            </a:extLst>
          </p:cNvPr>
          <p:cNvSpPr txBox="1"/>
          <p:nvPr/>
        </p:nvSpPr>
        <p:spPr>
          <a:xfrm>
            <a:off x="6472982" y="4944524"/>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highlight>
                  <a:srgbClr val="FFFF00"/>
                </a:highlight>
                <a:uLnTx/>
                <a:uFillTx/>
                <a:latin typeface="Roboto Light"/>
                <a:ea typeface="+mn-ea"/>
              </a:rPr>
              <a:t>Cluster - 2</a:t>
            </a:r>
          </a:p>
        </p:txBody>
      </p:sp>
      <p:sp>
        <p:nvSpPr>
          <p:cNvPr id="148" name="Striped Right Arrow 147">
            <a:extLst>
              <a:ext uri="{FF2B5EF4-FFF2-40B4-BE49-F238E27FC236}">
                <a16:creationId xmlns:a16="http://schemas.microsoft.com/office/drawing/2014/main" id="{31510A0E-519F-D741-AA6C-45C87C69D262}"/>
              </a:ext>
            </a:extLst>
          </p:cNvPr>
          <p:cNvSpPr/>
          <p:nvPr/>
        </p:nvSpPr>
        <p:spPr>
          <a:xfrm rot="10800000">
            <a:off x="6066920" y="4952282"/>
            <a:ext cx="378428" cy="196921"/>
          </a:xfrm>
          <a:prstGeom prst="strip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49" name="TextBox 148">
            <a:extLst>
              <a:ext uri="{FF2B5EF4-FFF2-40B4-BE49-F238E27FC236}">
                <a16:creationId xmlns:a16="http://schemas.microsoft.com/office/drawing/2014/main" id="{DEA9661C-BAEC-6A44-B982-B61EAA3A435A}"/>
              </a:ext>
            </a:extLst>
          </p:cNvPr>
          <p:cNvSpPr txBox="1"/>
          <p:nvPr/>
        </p:nvSpPr>
        <p:spPr>
          <a:xfrm>
            <a:off x="4276216" y="4382363"/>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highlight>
                  <a:srgbClr val="FFFF00"/>
                </a:highlight>
                <a:uLnTx/>
                <a:uFillTx/>
                <a:latin typeface="Roboto Light"/>
                <a:ea typeface="+mn-ea"/>
              </a:rPr>
              <a:t>Cluster - 2</a:t>
            </a:r>
          </a:p>
        </p:txBody>
      </p:sp>
      <p:sp>
        <p:nvSpPr>
          <p:cNvPr id="150" name="Striped Right Arrow 149">
            <a:extLst>
              <a:ext uri="{FF2B5EF4-FFF2-40B4-BE49-F238E27FC236}">
                <a16:creationId xmlns:a16="http://schemas.microsoft.com/office/drawing/2014/main" id="{B9B27527-4F32-8D46-997C-47AEDD74C79B}"/>
              </a:ext>
            </a:extLst>
          </p:cNvPr>
          <p:cNvSpPr/>
          <p:nvPr/>
        </p:nvSpPr>
        <p:spPr>
          <a:xfrm>
            <a:off x="5102994" y="4377160"/>
            <a:ext cx="378428" cy="196921"/>
          </a:xfrm>
          <a:prstGeom prst="strip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51" name="Multiply 150">
            <a:extLst>
              <a:ext uri="{FF2B5EF4-FFF2-40B4-BE49-F238E27FC236}">
                <a16:creationId xmlns:a16="http://schemas.microsoft.com/office/drawing/2014/main" id="{F606A104-88A3-0A46-AD7C-98A081AAC021}"/>
              </a:ext>
            </a:extLst>
          </p:cNvPr>
          <p:cNvSpPr/>
          <p:nvPr/>
        </p:nvSpPr>
        <p:spPr>
          <a:xfrm>
            <a:off x="2083756" y="4837892"/>
            <a:ext cx="181627" cy="225014"/>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52" name="Multiply 151">
            <a:extLst>
              <a:ext uri="{FF2B5EF4-FFF2-40B4-BE49-F238E27FC236}">
                <a16:creationId xmlns:a16="http://schemas.microsoft.com/office/drawing/2014/main" id="{7720036F-3764-314A-8324-50661B3BAB14}"/>
              </a:ext>
            </a:extLst>
          </p:cNvPr>
          <p:cNvSpPr/>
          <p:nvPr/>
        </p:nvSpPr>
        <p:spPr>
          <a:xfrm>
            <a:off x="2668653" y="4846220"/>
            <a:ext cx="181627" cy="225014"/>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53" name="Multiply 152">
            <a:extLst>
              <a:ext uri="{FF2B5EF4-FFF2-40B4-BE49-F238E27FC236}">
                <a16:creationId xmlns:a16="http://schemas.microsoft.com/office/drawing/2014/main" id="{B4BB413C-3E76-7147-A694-5A66A5F3F7FE}"/>
              </a:ext>
            </a:extLst>
          </p:cNvPr>
          <p:cNvSpPr/>
          <p:nvPr/>
        </p:nvSpPr>
        <p:spPr>
          <a:xfrm>
            <a:off x="1874859" y="3290726"/>
            <a:ext cx="181627" cy="225014"/>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54" name="Multiply 153">
            <a:extLst>
              <a:ext uri="{FF2B5EF4-FFF2-40B4-BE49-F238E27FC236}">
                <a16:creationId xmlns:a16="http://schemas.microsoft.com/office/drawing/2014/main" id="{F0C79E82-3AE0-1648-90CA-E7FE86B56EBC}"/>
              </a:ext>
            </a:extLst>
          </p:cNvPr>
          <p:cNvSpPr/>
          <p:nvPr/>
        </p:nvSpPr>
        <p:spPr>
          <a:xfrm>
            <a:off x="2356790" y="3289694"/>
            <a:ext cx="181627" cy="225014"/>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55" name="Multiply 154">
            <a:extLst>
              <a:ext uri="{FF2B5EF4-FFF2-40B4-BE49-F238E27FC236}">
                <a16:creationId xmlns:a16="http://schemas.microsoft.com/office/drawing/2014/main" id="{EB60910A-AA61-6343-B575-5F64C908CD59}"/>
              </a:ext>
            </a:extLst>
          </p:cNvPr>
          <p:cNvSpPr/>
          <p:nvPr/>
        </p:nvSpPr>
        <p:spPr>
          <a:xfrm>
            <a:off x="5976105" y="5271644"/>
            <a:ext cx="181627" cy="225014"/>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56" name="Multiply 155">
            <a:extLst>
              <a:ext uri="{FF2B5EF4-FFF2-40B4-BE49-F238E27FC236}">
                <a16:creationId xmlns:a16="http://schemas.microsoft.com/office/drawing/2014/main" id="{C238BACD-604A-4744-8B32-85513F0BE06A}"/>
              </a:ext>
            </a:extLst>
          </p:cNvPr>
          <p:cNvSpPr/>
          <p:nvPr/>
        </p:nvSpPr>
        <p:spPr>
          <a:xfrm>
            <a:off x="5390608" y="5277389"/>
            <a:ext cx="181627" cy="225014"/>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57" name="Multiply 156">
            <a:extLst>
              <a:ext uri="{FF2B5EF4-FFF2-40B4-BE49-F238E27FC236}">
                <a16:creationId xmlns:a16="http://schemas.microsoft.com/office/drawing/2014/main" id="{A2C7F7BC-4CE3-CB4A-A30E-5BD012A71703}"/>
              </a:ext>
            </a:extLst>
          </p:cNvPr>
          <p:cNvSpPr/>
          <p:nvPr/>
        </p:nvSpPr>
        <p:spPr>
          <a:xfrm>
            <a:off x="5193329" y="4597643"/>
            <a:ext cx="181627" cy="225014"/>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58" name="Multiply 157">
            <a:extLst>
              <a:ext uri="{FF2B5EF4-FFF2-40B4-BE49-F238E27FC236}">
                <a16:creationId xmlns:a16="http://schemas.microsoft.com/office/drawing/2014/main" id="{7CE29653-B0E0-E047-9B60-9F359A8D940C}"/>
              </a:ext>
            </a:extLst>
          </p:cNvPr>
          <p:cNvSpPr/>
          <p:nvPr/>
        </p:nvSpPr>
        <p:spPr>
          <a:xfrm>
            <a:off x="5754786" y="4544627"/>
            <a:ext cx="181627" cy="225014"/>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63" name="TextBox 162">
            <a:extLst>
              <a:ext uri="{FF2B5EF4-FFF2-40B4-BE49-F238E27FC236}">
                <a16:creationId xmlns:a16="http://schemas.microsoft.com/office/drawing/2014/main" id="{C6B837AA-37C8-6246-BFAA-606EF2B5E277}"/>
              </a:ext>
            </a:extLst>
          </p:cNvPr>
          <p:cNvSpPr txBox="1"/>
          <p:nvPr/>
        </p:nvSpPr>
        <p:spPr>
          <a:xfrm>
            <a:off x="8161959" y="5740294"/>
            <a:ext cx="3047134"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Roboto Light"/>
                <a:ea typeface="+mn-ea"/>
              </a:rPr>
              <a:t>After Cluster Assignment, basic pruning of the tree to make search space optimized.</a:t>
            </a:r>
          </a:p>
        </p:txBody>
      </p:sp>
      <p:pic>
        <p:nvPicPr>
          <p:cNvPr id="165" name="Picture 164">
            <a:extLst>
              <a:ext uri="{FF2B5EF4-FFF2-40B4-BE49-F238E27FC236}">
                <a16:creationId xmlns:a16="http://schemas.microsoft.com/office/drawing/2014/main" id="{0DE4A4F0-FA8A-4344-8402-C8BEA9BAC2E2}"/>
              </a:ext>
            </a:extLst>
          </p:cNvPr>
          <p:cNvPicPr>
            <a:picLocks noChangeAspect="1"/>
          </p:cNvPicPr>
          <p:nvPr/>
        </p:nvPicPr>
        <p:blipFill>
          <a:blip r:embed="rId15"/>
          <a:stretch>
            <a:fillRect/>
          </a:stretch>
        </p:blipFill>
        <p:spPr>
          <a:xfrm>
            <a:off x="7854576" y="5750346"/>
            <a:ext cx="246872" cy="296246"/>
          </a:xfrm>
          <a:prstGeom prst="rect">
            <a:avLst/>
          </a:prstGeom>
        </p:spPr>
      </p:pic>
    </p:spTree>
    <p:extLst>
      <p:ext uri="{BB962C8B-B14F-4D97-AF65-F5344CB8AC3E}">
        <p14:creationId xmlns:p14="http://schemas.microsoft.com/office/powerpoint/2010/main" val="1910087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F7CDEF73-FD78-064B-9F77-A04EF7D19573}"/>
              </a:ext>
            </a:extLst>
          </p:cNvPr>
          <p:cNvSpPr/>
          <p:nvPr/>
        </p:nvSpPr>
        <p:spPr>
          <a:xfrm>
            <a:off x="2328499" y="1999781"/>
            <a:ext cx="1218266"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5" name="Straight Arrow Connector 4">
            <a:extLst>
              <a:ext uri="{FF2B5EF4-FFF2-40B4-BE49-F238E27FC236}">
                <a16:creationId xmlns:a16="http://schemas.microsoft.com/office/drawing/2014/main" id="{7C9AD349-7882-1A43-AB20-DE1A3AACE659}"/>
              </a:ext>
            </a:extLst>
          </p:cNvPr>
          <p:cNvCxnSpPr>
            <a:cxnSpLocks/>
            <a:endCxn id="7" idx="0"/>
          </p:cNvCxnSpPr>
          <p:nvPr/>
        </p:nvCxnSpPr>
        <p:spPr>
          <a:xfrm flipH="1">
            <a:off x="2241130" y="2533732"/>
            <a:ext cx="688406" cy="21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42D16E-2151-4349-930D-9B4507AAD875}"/>
              </a:ext>
            </a:extLst>
          </p:cNvPr>
          <p:cNvCxnSpPr>
            <a:cxnSpLocks/>
            <a:stCxn id="4" idx="2"/>
            <a:endCxn id="8" idx="0"/>
          </p:cNvCxnSpPr>
          <p:nvPr/>
        </p:nvCxnSpPr>
        <p:spPr>
          <a:xfrm>
            <a:off x="2937632" y="2533733"/>
            <a:ext cx="1048016" cy="214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C647898-A3DB-904D-B653-D0134C5A5968}"/>
              </a:ext>
            </a:extLst>
          </p:cNvPr>
          <p:cNvSpPr/>
          <p:nvPr/>
        </p:nvSpPr>
        <p:spPr>
          <a:xfrm>
            <a:off x="1544628" y="2748332"/>
            <a:ext cx="1393004" cy="557184"/>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8" name="Frame 7">
            <a:extLst>
              <a:ext uri="{FF2B5EF4-FFF2-40B4-BE49-F238E27FC236}">
                <a16:creationId xmlns:a16="http://schemas.microsoft.com/office/drawing/2014/main" id="{9BF43EB9-16C1-5B49-AC9A-AE3D5339ED7F}"/>
              </a:ext>
            </a:extLst>
          </p:cNvPr>
          <p:cNvSpPr/>
          <p:nvPr/>
        </p:nvSpPr>
        <p:spPr>
          <a:xfrm>
            <a:off x="3297695" y="2748331"/>
            <a:ext cx="1375906" cy="53395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9" name="Straight Arrow Connector 8">
            <a:extLst>
              <a:ext uri="{FF2B5EF4-FFF2-40B4-BE49-F238E27FC236}">
                <a16:creationId xmlns:a16="http://schemas.microsoft.com/office/drawing/2014/main" id="{4AA62446-28B0-1647-9D8A-047FC41E2B35}"/>
              </a:ext>
            </a:extLst>
          </p:cNvPr>
          <p:cNvCxnSpPr>
            <a:cxnSpLocks/>
            <a:endCxn id="11" idx="0"/>
          </p:cNvCxnSpPr>
          <p:nvPr/>
        </p:nvCxnSpPr>
        <p:spPr>
          <a:xfrm flipH="1">
            <a:off x="1427745" y="3293661"/>
            <a:ext cx="847930" cy="422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4812275-049B-BF4C-93C4-1552BFBDE50C}"/>
              </a:ext>
            </a:extLst>
          </p:cNvPr>
          <p:cNvCxnSpPr>
            <a:cxnSpLocks/>
            <a:endCxn id="12" idx="0"/>
          </p:cNvCxnSpPr>
          <p:nvPr/>
        </p:nvCxnSpPr>
        <p:spPr>
          <a:xfrm>
            <a:off x="2278193" y="3293174"/>
            <a:ext cx="1099205" cy="422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rame 10">
            <a:extLst>
              <a:ext uri="{FF2B5EF4-FFF2-40B4-BE49-F238E27FC236}">
                <a16:creationId xmlns:a16="http://schemas.microsoft.com/office/drawing/2014/main" id="{F4CBF554-B642-BE43-A325-387E16B8EAAF}"/>
              </a:ext>
            </a:extLst>
          </p:cNvPr>
          <p:cNvSpPr/>
          <p:nvPr/>
        </p:nvSpPr>
        <p:spPr>
          <a:xfrm>
            <a:off x="694180" y="3716123"/>
            <a:ext cx="1467130"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2" name="Frame 11">
            <a:extLst>
              <a:ext uri="{FF2B5EF4-FFF2-40B4-BE49-F238E27FC236}">
                <a16:creationId xmlns:a16="http://schemas.microsoft.com/office/drawing/2014/main" id="{A9EF166F-16C7-4D49-A85F-5973674A0BC7}"/>
              </a:ext>
            </a:extLst>
          </p:cNvPr>
          <p:cNvSpPr/>
          <p:nvPr/>
        </p:nvSpPr>
        <p:spPr>
          <a:xfrm>
            <a:off x="2643833" y="3716123"/>
            <a:ext cx="1467130"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13" name="Straight Arrow Connector 12">
            <a:extLst>
              <a:ext uri="{FF2B5EF4-FFF2-40B4-BE49-F238E27FC236}">
                <a16:creationId xmlns:a16="http://schemas.microsoft.com/office/drawing/2014/main" id="{3289B881-4059-EF44-82AA-97A8342D2ECD}"/>
              </a:ext>
            </a:extLst>
          </p:cNvPr>
          <p:cNvCxnSpPr>
            <a:cxnSpLocks/>
            <a:stCxn id="12" idx="2"/>
            <a:endCxn id="15" idx="0"/>
          </p:cNvCxnSpPr>
          <p:nvPr/>
        </p:nvCxnSpPr>
        <p:spPr>
          <a:xfrm flipH="1">
            <a:off x="1977465" y="4250075"/>
            <a:ext cx="1399933" cy="626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B51C7C0-F48B-5F40-B6ED-81FF9B1299DD}"/>
              </a:ext>
            </a:extLst>
          </p:cNvPr>
          <p:cNvCxnSpPr>
            <a:cxnSpLocks/>
            <a:stCxn id="12" idx="2"/>
            <a:endCxn id="16" idx="0"/>
          </p:cNvCxnSpPr>
          <p:nvPr/>
        </p:nvCxnSpPr>
        <p:spPr>
          <a:xfrm>
            <a:off x="3377398" y="4250075"/>
            <a:ext cx="817807" cy="60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56823B80-7122-8C4C-BF0C-16AFD439F7D4}"/>
              </a:ext>
            </a:extLst>
          </p:cNvPr>
          <p:cNvSpPr/>
          <p:nvPr/>
        </p:nvSpPr>
        <p:spPr>
          <a:xfrm>
            <a:off x="1243900" y="4876878"/>
            <a:ext cx="1467130" cy="53395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6" name="Frame 15">
            <a:extLst>
              <a:ext uri="{FF2B5EF4-FFF2-40B4-BE49-F238E27FC236}">
                <a16:creationId xmlns:a16="http://schemas.microsoft.com/office/drawing/2014/main" id="{C214A722-8727-2A45-81DB-54BCF8AA4446}"/>
              </a:ext>
            </a:extLst>
          </p:cNvPr>
          <p:cNvSpPr/>
          <p:nvPr/>
        </p:nvSpPr>
        <p:spPr>
          <a:xfrm>
            <a:off x="3461640" y="4858127"/>
            <a:ext cx="1467130" cy="53395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54" name="TextBox 53">
            <a:extLst>
              <a:ext uri="{FF2B5EF4-FFF2-40B4-BE49-F238E27FC236}">
                <a16:creationId xmlns:a16="http://schemas.microsoft.com/office/drawing/2014/main" id="{C76034A7-FC82-034A-B55F-C33A28CE3F31}"/>
              </a:ext>
            </a:extLst>
          </p:cNvPr>
          <p:cNvSpPr txBox="1"/>
          <p:nvPr/>
        </p:nvSpPr>
        <p:spPr>
          <a:xfrm>
            <a:off x="2456873" y="2068255"/>
            <a:ext cx="1004767" cy="430887"/>
          </a:xfrm>
          <a:prstGeom prst="rect">
            <a:avLst/>
          </a:prstGeom>
          <a:noFill/>
        </p:spPr>
        <p:txBody>
          <a:bodyPr wrap="square" lIns="0" tIns="0" rIns="0" bIns="0" rtlCol="0">
            <a:spAutoFit/>
          </a:bodyPr>
          <a:lstStyle/>
          <a:p>
            <a:pPr algn="ctr"/>
            <a:r>
              <a:rPr lang="en-US" sz="1400" dirty="0">
                <a:latin typeface="+mj-lt"/>
              </a:rPr>
              <a:t>Att.: A, Cut value = x</a:t>
            </a:r>
            <a:endParaRPr lang="en-US" sz="2400" dirty="0">
              <a:latin typeface="+mj-lt"/>
            </a:endParaRPr>
          </a:p>
        </p:txBody>
      </p:sp>
      <p:sp>
        <p:nvSpPr>
          <p:cNvPr id="68" name="TextBox 67">
            <a:extLst>
              <a:ext uri="{FF2B5EF4-FFF2-40B4-BE49-F238E27FC236}">
                <a16:creationId xmlns:a16="http://schemas.microsoft.com/office/drawing/2014/main" id="{D89938C3-A256-E846-B97E-4C98BCAA837D}"/>
              </a:ext>
            </a:extLst>
          </p:cNvPr>
          <p:cNvSpPr txBox="1"/>
          <p:nvPr/>
        </p:nvSpPr>
        <p:spPr>
          <a:xfrm>
            <a:off x="1616210" y="2815327"/>
            <a:ext cx="1249414" cy="430887"/>
          </a:xfrm>
          <a:prstGeom prst="rect">
            <a:avLst/>
          </a:prstGeom>
          <a:noFill/>
        </p:spPr>
        <p:txBody>
          <a:bodyPr wrap="square" lIns="0" tIns="0" rIns="0" bIns="0" rtlCol="0">
            <a:spAutoFit/>
          </a:bodyPr>
          <a:lstStyle/>
          <a:p>
            <a:pPr algn="ctr"/>
            <a:r>
              <a:rPr lang="en-US" sz="1400" dirty="0">
                <a:latin typeface="+mj-lt"/>
              </a:rPr>
              <a:t>Att.: B, Cut value = y</a:t>
            </a:r>
            <a:endParaRPr lang="en-US" sz="2400" dirty="0">
              <a:latin typeface="+mj-lt"/>
            </a:endParaRPr>
          </a:p>
        </p:txBody>
      </p:sp>
      <p:sp>
        <p:nvSpPr>
          <p:cNvPr id="69" name="TextBox 68">
            <a:extLst>
              <a:ext uri="{FF2B5EF4-FFF2-40B4-BE49-F238E27FC236}">
                <a16:creationId xmlns:a16="http://schemas.microsoft.com/office/drawing/2014/main" id="{65578587-511B-3346-B0AF-D2C83EFB1BD1}"/>
              </a:ext>
            </a:extLst>
          </p:cNvPr>
          <p:cNvSpPr txBox="1"/>
          <p:nvPr/>
        </p:nvSpPr>
        <p:spPr>
          <a:xfrm>
            <a:off x="2875014" y="3771155"/>
            <a:ext cx="1004767" cy="430887"/>
          </a:xfrm>
          <a:prstGeom prst="rect">
            <a:avLst/>
          </a:prstGeom>
          <a:noFill/>
        </p:spPr>
        <p:txBody>
          <a:bodyPr wrap="square" lIns="0" tIns="0" rIns="0" bIns="0" rtlCol="0">
            <a:spAutoFit/>
          </a:bodyPr>
          <a:lstStyle/>
          <a:p>
            <a:r>
              <a:rPr lang="en-US" sz="1400" dirty="0">
                <a:latin typeface="+mj-lt"/>
              </a:rPr>
              <a:t>Att.: B, Cut value = z</a:t>
            </a:r>
            <a:endParaRPr lang="en-US" sz="2400" dirty="0">
              <a:latin typeface="+mj-lt"/>
            </a:endParaRPr>
          </a:p>
        </p:txBody>
      </p:sp>
      <p:sp>
        <p:nvSpPr>
          <p:cNvPr id="72" name="TextBox 71">
            <a:extLst>
              <a:ext uri="{FF2B5EF4-FFF2-40B4-BE49-F238E27FC236}">
                <a16:creationId xmlns:a16="http://schemas.microsoft.com/office/drawing/2014/main" id="{6BDBD107-6A52-A44E-83F9-B034CC1C7C30}"/>
              </a:ext>
            </a:extLst>
          </p:cNvPr>
          <p:cNvSpPr txBox="1"/>
          <p:nvPr/>
        </p:nvSpPr>
        <p:spPr>
          <a:xfrm>
            <a:off x="914400" y="3867550"/>
            <a:ext cx="1063065" cy="215444"/>
          </a:xfrm>
          <a:prstGeom prst="rect">
            <a:avLst/>
          </a:prstGeom>
          <a:noFill/>
        </p:spPr>
        <p:txBody>
          <a:bodyPr wrap="square" lIns="0" tIns="0" rIns="0" bIns="0" rtlCol="0">
            <a:spAutoFit/>
          </a:bodyPr>
          <a:lstStyle/>
          <a:p>
            <a:r>
              <a:rPr lang="en-US" sz="1400" dirty="0">
                <a:latin typeface="+mj-lt"/>
              </a:rPr>
              <a:t>Cluster - 1</a:t>
            </a:r>
          </a:p>
        </p:txBody>
      </p:sp>
      <p:sp>
        <p:nvSpPr>
          <p:cNvPr id="73" name="TextBox 72">
            <a:extLst>
              <a:ext uri="{FF2B5EF4-FFF2-40B4-BE49-F238E27FC236}">
                <a16:creationId xmlns:a16="http://schemas.microsoft.com/office/drawing/2014/main" id="{394B9184-AB64-F84E-9D64-0A2893C71F9A}"/>
              </a:ext>
            </a:extLst>
          </p:cNvPr>
          <p:cNvSpPr txBox="1"/>
          <p:nvPr/>
        </p:nvSpPr>
        <p:spPr>
          <a:xfrm>
            <a:off x="1491738" y="5050694"/>
            <a:ext cx="1063065" cy="215444"/>
          </a:xfrm>
          <a:prstGeom prst="rect">
            <a:avLst/>
          </a:prstGeom>
          <a:noFill/>
        </p:spPr>
        <p:txBody>
          <a:bodyPr wrap="square" lIns="0" tIns="0" rIns="0" bIns="0" rtlCol="0">
            <a:spAutoFit/>
          </a:bodyPr>
          <a:lstStyle/>
          <a:p>
            <a:r>
              <a:rPr lang="en-US" sz="1400" dirty="0">
                <a:latin typeface="+mj-lt"/>
              </a:rPr>
              <a:t>Cluster - 1</a:t>
            </a:r>
          </a:p>
        </p:txBody>
      </p:sp>
      <p:sp>
        <p:nvSpPr>
          <p:cNvPr id="74" name="TextBox 73">
            <a:extLst>
              <a:ext uri="{FF2B5EF4-FFF2-40B4-BE49-F238E27FC236}">
                <a16:creationId xmlns:a16="http://schemas.microsoft.com/office/drawing/2014/main" id="{23B48D3C-3CDD-964D-99C7-43BC4776E16F}"/>
              </a:ext>
            </a:extLst>
          </p:cNvPr>
          <p:cNvSpPr txBox="1"/>
          <p:nvPr/>
        </p:nvSpPr>
        <p:spPr>
          <a:xfrm>
            <a:off x="3663672" y="5017380"/>
            <a:ext cx="1063065" cy="215444"/>
          </a:xfrm>
          <a:prstGeom prst="rect">
            <a:avLst/>
          </a:prstGeom>
          <a:noFill/>
        </p:spPr>
        <p:txBody>
          <a:bodyPr wrap="square" lIns="0" tIns="0" rIns="0" bIns="0" rtlCol="0">
            <a:spAutoFit/>
          </a:bodyPr>
          <a:lstStyle/>
          <a:p>
            <a:r>
              <a:rPr lang="en-US" sz="1400" dirty="0">
                <a:latin typeface="+mj-lt"/>
              </a:rPr>
              <a:t>Cluster - 2</a:t>
            </a:r>
          </a:p>
        </p:txBody>
      </p:sp>
      <p:sp>
        <p:nvSpPr>
          <p:cNvPr id="75" name="TextBox 74">
            <a:extLst>
              <a:ext uri="{FF2B5EF4-FFF2-40B4-BE49-F238E27FC236}">
                <a16:creationId xmlns:a16="http://schemas.microsoft.com/office/drawing/2014/main" id="{CB25C869-AEF3-2F44-AC77-4AF9B0A50C01}"/>
              </a:ext>
            </a:extLst>
          </p:cNvPr>
          <p:cNvSpPr txBox="1"/>
          <p:nvPr/>
        </p:nvSpPr>
        <p:spPr>
          <a:xfrm>
            <a:off x="3508330" y="2907584"/>
            <a:ext cx="1063065" cy="215444"/>
          </a:xfrm>
          <a:prstGeom prst="rect">
            <a:avLst/>
          </a:prstGeom>
          <a:noFill/>
        </p:spPr>
        <p:txBody>
          <a:bodyPr wrap="square" lIns="0" tIns="0" rIns="0" bIns="0" rtlCol="0">
            <a:spAutoFit/>
          </a:bodyPr>
          <a:lstStyle/>
          <a:p>
            <a:r>
              <a:rPr lang="en-US" sz="1400" dirty="0">
                <a:latin typeface="+mj-lt"/>
              </a:rPr>
              <a:t>Cluster - 3</a:t>
            </a:r>
          </a:p>
        </p:txBody>
      </p:sp>
      <p:sp>
        <p:nvSpPr>
          <p:cNvPr id="76" name="Frame 75">
            <a:extLst>
              <a:ext uri="{FF2B5EF4-FFF2-40B4-BE49-F238E27FC236}">
                <a16:creationId xmlns:a16="http://schemas.microsoft.com/office/drawing/2014/main" id="{E2BE0B2F-3037-2D45-B023-0D3FAFC5784F}"/>
              </a:ext>
            </a:extLst>
          </p:cNvPr>
          <p:cNvSpPr/>
          <p:nvPr/>
        </p:nvSpPr>
        <p:spPr>
          <a:xfrm>
            <a:off x="8516861" y="1965190"/>
            <a:ext cx="1218266"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77" name="Straight Arrow Connector 76">
            <a:extLst>
              <a:ext uri="{FF2B5EF4-FFF2-40B4-BE49-F238E27FC236}">
                <a16:creationId xmlns:a16="http://schemas.microsoft.com/office/drawing/2014/main" id="{167C089E-74EC-8748-B678-6045D5982C96}"/>
              </a:ext>
            </a:extLst>
          </p:cNvPr>
          <p:cNvCxnSpPr>
            <a:cxnSpLocks/>
            <a:endCxn id="79" idx="0"/>
          </p:cNvCxnSpPr>
          <p:nvPr/>
        </p:nvCxnSpPr>
        <p:spPr>
          <a:xfrm flipH="1">
            <a:off x="8429492" y="2499141"/>
            <a:ext cx="688406" cy="21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237364B-DF34-BB40-8DB7-B8F5F40CF66B}"/>
              </a:ext>
            </a:extLst>
          </p:cNvPr>
          <p:cNvCxnSpPr>
            <a:cxnSpLocks/>
            <a:stCxn id="76" idx="2"/>
            <a:endCxn id="80" idx="0"/>
          </p:cNvCxnSpPr>
          <p:nvPr/>
        </p:nvCxnSpPr>
        <p:spPr>
          <a:xfrm>
            <a:off x="9125994" y="2499142"/>
            <a:ext cx="1048016" cy="214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086B53EE-42A5-784B-901C-A3035C28BE87}"/>
              </a:ext>
            </a:extLst>
          </p:cNvPr>
          <p:cNvSpPr/>
          <p:nvPr/>
        </p:nvSpPr>
        <p:spPr>
          <a:xfrm>
            <a:off x="7732990" y="2713741"/>
            <a:ext cx="1393004" cy="557184"/>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80" name="Frame 79">
            <a:extLst>
              <a:ext uri="{FF2B5EF4-FFF2-40B4-BE49-F238E27FC236}">
                <a16:creationId xmlns:a16="http://schemas.microsoft.com/office/drawing/2014/main" id="{9F2AC1CA-3C9E-DB49-BC52-77BEC91BA052}"/>
              </a:ext>
            </a:extLst>
          </p:cNvPr>
          <p:cNvSpPr/>
          <p:nvPr/>
        </p:nvSpPr>
        <p:spPr>
          <a:xfrm>
            <a:off x="9486057" y="2713740"/>
            <a:ext cx="1375906" cy="53395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81" name="Straight Arrow Connector 80">
            <a:extLst>
              <a:ext uri="{FF2B5EF4-FFF2-40B4-BE49-F238E27FC236}">
                <a16:creationId xmlns:a16="http://schemas.microsoft.com/office/drawing/2014/main" id="{D745EB42-C269-5041-B0FE-34EA07D9498D}"/>
              </a:ext>
            </a:extLst>
          </p:cNvPr>
          <p:cNvCxnSpPr>
            <a:cxnSpLocks/>
            <a:endCxn id="83" idx="0"/>
          </p:cNvCxnSpPr>
          <p:nvPr/>
        </p:nvCxnSpPr>
        <p:spPr>
          <a:xfrm flipH="1">
            <a:off x="7616107" y="3259070"/>
            <a:ext cx="847930" cy="422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2392D97-1F15-FE46-88F0-09C4B3E0D1C6}"/>
              </a:ext>
            </a:extLst>
          </p:cNvPr>
          <p:cNvCxnSpPr>
            <a:cxnSpLocks/>
            <a:endCxn id="84" idx="0"/>
          </p:cNvCxnSpPr>
          <p:nvPr/>
        </p:nvCxnSpPr>
        <p:spPr>
          <a:xfrm>
            <a:off x="8466555" y="3258583"/>
            <a:ext cx="1099205" cy="422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Frame 82">
            <a:extLst>
              <a:ext uri="{FF2B5EF4-FFF2-40B4-BE49-F238E27FC236}">
                <a16:creationId xmlns:a16="http://schemas.microsoft.com/office/drawing/2014/main" id="{B824772C-6FF2-A947-A541-93F94080B886}"/>
              </a:ext>
            </a:extLst>
          </p:cNvPr>
          <p:cNvSpPr/>
          <p:nvPr/>
        </p:nvSpPr>
        <p:spPr>
          <a:xfrm>
            <a:off x="6882542" y="3681532"/>
            <a:ext cx="1467130"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84" name="Frame 83">
            <a:extLst>
              <a:ext uri="{FF2B5EF4-FFF2-40B4-BE49-F238E27FC236}">
                <a16:creationId xmlns:a16="http://schemas.microsoft.com/office/drawing/2014/main" id="{2DB4C097-E92C-D440-BA16-A4EA817A5335}"/>
              </a:ext>
            </a:extLst>
          </p:cNvPr>
          <p:cNvSpPr/>
          <p:nvPr/>
        </p:nvSpPr>
        <p:spPr>
          <a:xfrm>
            <a:off x="8832195" y="3681532"/>
            <a:ext cx="1467130"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89" name="TextBox 88">
            <a:extLst>
              <a:ext uri="{FF2B5EF4-FFF2-40B4-BE49-F238E27FC236}">
                <a16:creationId xmlns:a16="http://schemas.microsoft.com/office/drawing/2014/main" id="{B8FC75B4-BAAA-8448-AEB6-C6C0514AD099}"/>
              </a:ext>
            </a:extLst>
          </p:cNvPr>
          <p:cNvSpPr txBox="1"/>
          <p:nvPr/>
        </p:nvSpPr>
        <p:spPr>
          <a:xfrm>
            <a:off x="8645235" y="2033664"/>
            <a:ext cx="1004767" cy="430887"/>
          </a:xfrm>
          <a:prstGeom prst="rect">
            <a:avLst/>
          </a:prstGeom>
          <a:noFill/>
        </p:spPr>
        <p:txBody>
          <a:bodyPr wrap="square" lIns="0" tIns="0" rIns="0" bIns="0" rtlCol="0">
            <a:spAutoFit/>
          </a:bodyPr>
          <a:lstStyle/>
          <a:p>
            <a:pPr algn="ctr"/>
            <a:r>
              <a:rPr lang="en-US" sz="1400" dirty="0">
                <a:latin typeface="+mj-lt"/>
              </a:rPr>
              <a:t>Att.: A, Cut value = x</a:t>
            </a:r>
            <a:endParaRPr lang="en-US" sz="2400" dirty="0">
              <a:latin typeface="+mj-lt"/>
            </a:endParaRPr>
          </a:p>
        </p:txBody>
      </p:sp>
      <p:sp>
        <p:nvSpPr>
          <p:cNvPr id="90" name="TextBox 89">
            <a:extLst>
              <a:ext uri="{FF2B5EF4-FFF2-40B4-BE49-F238E27FC236}">
                <a16:creationId xmlns:a16="http://schemas.microsoft.com/office/drawing/2014/main" id="{570C59A4-02DD-3D47-9D67-6033DCCED088}"/>
              </a:ext>
            </a:extLst>
          </p:cNvPr>
          <p:cNvSpPr txBox="1"/>
          <p:nvPr/>
        </p:nvSpPr>
        <p:spPr>
          <a:xfrm>
            <a:off x="7804572" y="2780736"/>
            <a:ext cx="1249414" cy="430887"/>
          </a:xfrm>
          <a:prstGeom prst="rect">
            <a:avLst/>
          </a:prstGeom>
          <a:noFill/>
        </p:spPr>
        <p:txBody>
          <a:bodyPr wrap="square" lIns="0" tIns="0" rIns="0" bIns="0" rtlCol="0">
            <a:spAutoFit/>
          </a:bodyPr>
          <a:lstStyle/>
          <a:p>
            <a:pPr algn="ctr"/>
            <a:r>
              <a:rPr lang="en-US" sz="1400" dirty="0">
                <a:latin typeface="+mj-lt"/>
              </a:rPr>
              <a:t>Att.: B, Cut value = z</a:t>
            </a:r>
            <a:endParaRPr lang="en-US" sz="2400" dirty="0">
              <a:latin typeface="+mj-lt"/>
            </a:endParaRPr>
          </a:p>
        </p:txBody>
      </p:sp>
      <p:sp>
        <p:nvSpPr>
          <p:cNvPr id="92" name="TextBox 91">
            <a:extLst>
              <a:ext uri="{FF2B5EF4-FFF2-40B4-BE49-F238E27FC236}">
                <a16:creationId xmlns:a16="http://schemas.microsoft.com/office/drawing/2014/main" id="{7B3AEBA9-E0A9-D440-9803-CE674FF0B8F6}"/>
              </a:ext>
            </a:extLst>
          </p:cNvPr>
          <p:cNvSpPr txBox="1"/>
          <p:nvPr/>
        </p:nvSpPr>
        <p:spPr>
          <a:xfrm>
            <a:off x="7102762" y="3832959"/>
            <a:ext cx="1063065" cy="215444"/>
          </a:xfrm>
          <a:prstGeom prst="rect">
            <a:avLst/>
          </a:prstGeom>
          <a:noFill/>
        </p:spPr>
        <p:txBody>
          <a:bodyPr wrap="square" lIns="0" tIns="0" rIns="0" bIns="0" rtlCol="0">
            <a:spAutoFit/>
          </a:bodyPr>
          <a:lstStyle/>
          <a:p>
            <a:r>
              <a:rPr lang="en-US" sz="1400" dirty="0">
                <a:latin typeface="+mj-lt"/>
              </a:rPr>
              <a:t>Cluster - 1</a:t>
            </a:r>
          </a:p>
        </p:txBody>
      </p:sp>
      <p:sp>
        <p:nvSpPr>
          <p:cNvPr id="95" name="TextBox 94">
            <a:extLst>
              <a:ext uri="{FF2B5EF4-FFF2-40B4-BE49-F238E27FC236}">
                <a16:creationId xmlns:a16="http://schemas.microsoft.com/office/drawing/2014/main" id="{41A9EAB4-67A7-5246-BFB5-83A22AAE7961}"/>
              </a:ext>
            </a:extLst>
          </p:cNvPr>
          <p:cNvSpPr txBox="1"/>
          <p:nvPr/>
        </p:nvSpPr>
        <p:spPr>
          <a:xfrm>
            <a:off x="9696692" y="2872993"/>
            <a:ext cx="1063065" cy="215444"/>
          </a:xfrm>
          <a:prstGeom prst="rect">
            <a:avLst/>
          </a:prstGeom>
          <a:noFill/>
        </p:spPr>
        <p:txBody>
          <a:bodyPr wrap="square" lIns="0" tIns="0" rIns="0" bIns="0" rtlCol="0">
            <a:spAutoFit/>
          </a:bodyPr>
          <a:lstStyle/>
          <a:p>
            <a:r>
              <a:rPr lang="en-US" sz="1400" dirty="0">
                <a:latin typeface="+mj-lt"/>
              </a:rPr>
              <a:t>Cluster - 3</a:t>
            </a:r>
          </a:p>
        </p:txBody>
      </p:sp>
      <p:sp>
        <p:nvSpPr>
          <p:cNvPr id="96" name="TextBox 95">
            <a:extLst>
              <a:ext uri="{FF2B5EF4-FFF2-40B4-BE49-F238E27FC236}">
                <a16:creationId xmlns:a16="http://schemas.microsoft.com/office/drawing/2014/main" id="{62D93A52-5537-AE4C-910D-5119D33B563A}"/>
              </a:ext>
            </a:extLst>
          </p:cNvPr>
          <p:cNvSpPr txBox="1"/>
          <p:nvPr/>
        </p:nvSpPr>
        <p:spPr>
          <a:xfrm>
            <a:off x="9147618" y="3824952"/>
            <a:ext cx="1063065" cy="215444"/>
          </a:xfrm>
          <a:prstGeom prst="rect">
            <a:avLst/>
          </a:prstGeom>
          <a:noFill/>
        </p:spPr>
        <p:txBody>
          <a:bodyPr wrap="square" lIns="0" tIns="0" rIns="0" bIns="0" rtlCol="0">
            <a:spAutoFit/>
          </a:bodyPr>
          <a:lstStyle/>
          <a:p>
            <a:r>
              <a:rPr lang="en-US" sz="1400" dirty="0">
                <a:latin typeface="+mj-lt"/>
              </a:rPr>
              <a:t>Cluster - 2</a:t>
            </a:r>
          </a:p>
        </p:txBody>
      </p:sp>
      <p:sp>
        <p:nvSpPr>
          <p:cNvPr id="97" name="TextBox 96">
            <a:extLst>
              <a:ext uri="{FF2B5EF4-FFF2-40B4-BE49-F238E27FC236}">
                <a16:creationId xmlns:a16="http://schemas.microsoft.com/office/drawing/2014/main" id="{3227C8DE-DAE8-9B4C-93E9-810178107715}"/>
              </a:ext>
            </a:extLst>
          </p:cNvPr>
          <p:cNvSpPr txBox="1"/>
          <p:nvPr/>
        </p:nvSpPr>
        <p:spPr>
          <a:xfrm>
            <a:off x="5018482" y="2784473"/>
            <a:ext cx="2369626" cy="246221"/>
          </a:xfrm>
          <a:prstGeom prst="rect">
            <a:avLst/>
          </a:prstGeom>
          <a:noFill/>
        </p:spPr>
        <p:txBody>
          <a:bodyPr wrap="square" lIns="0" tIns="0" rIns="0" bIns="0" rtlCol="0">
            <a:spAutoFit/>
          </a:bodyPr>
          <a:lstStyle/>
          <a:p>
            <a:pPr algn="ctr"/>
            <a:r>
              <a:rPr lang="en-US" sz="1600" dirty="0">
                <a:latin typeface="+mj-lt"/>
              </a:rPr>
              <a:t>y &lt; z and y’ &lt;= y, so y’ &lt; z</a:t>
            </a:r>
          </a:p>
        </p:txBody>
      </p:sp>
      <p:sp>
        <p:nvSpPr>
          <p:cNvPr id="98" name="Down Arrow 97">
            <a:extLst>
              <a:ext uri="{FF2B5EF4-FFF2-40B4-BE49-F238E27FC236}">
                <a16:creationId xmlns:a16="http://schemas.microsoft.com/office/drawing/2014/main" id="{699B546C-1F63-9C47-A9B9-1E29B7D9F4DA}"/>
              </a:ext>
            </a:extLst>
          </p:cNvPr>
          <p:cNvSpPr/>
          <p:nvPr/>
        </p:nvSpPr>
        <p:spPr>
          <a:xfrm rot="16200000">
            <a:off x="5902944" y="2705676"/>
            <a:ext cx="240146" cy="955828"/>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9" name="Title 2">
            <a:extLst>
              <a:ext uri="{FF2B5EF4-FFF2-40B4-BE49-F238E27FC236}">
                <a16:creationId xmlns:a16="http://schemas.microsoft.com/office/drawing/2014/main" id="{43A6AF11-565E-D14B-BB05-6870764ABF98}"/>
              </a:ext>
            </a:extLst>
          </p:cNvPr>
          <p:cNvSpPr txBox="1">
            <a:spLocks/>
          </p:cNvSpPr>
          <p:nvPr/>
        </p:nvSpPr>
        <p:spPr>
          <a:xfrm>
            <a:off x="304801" y="388367"/>
            <a:ext cx="11563926" cy="498598"/>
          </a:xfrm>
          <a:prstGeom prst="rect">
            <a:avLst/>
          </a:prstGeom>
        </p:spPr>
        <p:txBody>
          <a:bodyPr vert="horz" lIns="0" tIns="0" rIns="0" bIns="0" rtlCol="0" anchor="ctr">
            <a:spAutoFit/>
          </a:bodyPr>
          <a:lstStyle>
            <a:lvl1pPr algn="l" defTabSz="914400" rtl="0" eaLnBrk="1" latinLnBrk="0" hangingPunct="1">
              <a:lnSpc>
                <a:spcPct val="90000"/>
              </a:lnSpc>
              <a:spcBef>
                <a:spcPct val="0"/>
              </a:spcBef>
              <a:buNone/>
              <a:defRPr sz="3600" b="0" i="0" kern="1200">
                <a:solidFill>
                  <a:schemeClr val="accent1"/>
                </a:solidFill>
                <a:latin typeface="+mj-lt"/>
                <a:ea typeface="+mj-ea"/>
                <a:cs typeface="Roboto Light" charset="0"/>
              </a:defRPr>
            </a:lvl1pPr>
          </a:lstStyle>
          <a:p>
            <a:r>
              <a:rPr lang="en-US" dirty="0"/>
              <a:t>Search Space Optimization: </a:t>
            </a:r>
            <a:r>
              <a:rPr lang="en-US" dirty="0" err="1"/>
              <a:t>pruningRedundantNodes</a:t>
            </a:r>
            <a:r>
              <a:rPr lang="en-US" dirty="0"/>
              <a:t>() - 1</a:t>
            </a:r>
          </a:p>
        </p:txBody>
      </p:sp>
    </p:spTree>
    <p:extLst>
      <p:ext uri="{BB962C8B-B14F-4D97-AF65-F5344CB8AC3E}">
        <p14:creationId xmlns:p14="http://schemas.microsoft.com/office/powerpoint/2010/main" val="375868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Sabre 2017">
      <a:dk1>
        <a:srgbClr val="000000"/>
      </a:dk1>
      <a:lt1>
        <a:srgbClr val="FFFFFF"/>
      </a:lt1>
      <a:dk2>
        <a:srgbClr val="333333"/>
      </a:dk2>
      <a:lt2>
        <a:srgbClr val="E5E5E5"/>
      </a:lt2>
      <a:accent1>
        <a:srgbClr val="E50000"/>
      </a:accent1>
      <a:accent2>
        <a:srgbClr val="1A4D66"/>
      </a:accent2>
      <a:accent3>
        <a:srgbClr val="31B98E"/>
      </a:accent3>
      <a:accent4>
        <a:srgbClr val="9DD7D8"/>
      </a:accent4>
      <a:accent5>
        <a:srgbClr val="E5E53E"/>
      </a:accent5>
      <a:accent6>
        <a:srgbClr val="3399CC"/>
      </a:accent6>
      <a:hlink>
        <a:srgbClr val="3399CC"/>
      </a:hlink>
      <a:folHlink>
        <a:srgbClr val="3399CC"/>
      </a:folHlink>
    </a:clrScheme>
    <a:fontScheme name="Sabre (Town Hall)">
      <a:majorFont>
        <a:latin typeface="Roboto Light"/>
        <a:ea typeface=""/>
        <a:cs typeface="Angsana New"/>
      </a:majorFont>
      <a:minorFont>
        <a:latin typeface="Roboto"/>
        <a:ea typeface=""/>
        <a:cs typeface="Roboto"/>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lIns="0" tIns="0" rIns="0" bIns="0" rtlCol="0" anchor="ctr"/>
      <a:lstStyle>
        <a:defPPr algn="ctr">
          <a:defRPr sz="14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2400" dirty="0" smtClean="0">
            <a:solidFill>
              <a:schemeClr val="bg1">
                <a:lumMod val="50000"/>
              </a:schemeClr>
            </a:solidFill>
            <a:latin typeface="+mj-lt"/>
          </a:defRPr>
        </a:defPPr>
      </a:lstStyle>
    </a:txDef>
  </a:objectDefaults>
  <a:extraClrSchemeLst/>
  <a:extLst>
    <a:ext uri="{05A4C25C-085E-4340-85A3-A5531E510DB2}">
      <thm15:themeFamily xmlns:thm15="http://schemas.microsoft.com/office/thememl/2012/main" name="Presentation1" id="{36AADCF5-66CC-4DF3-8243-55C0287057C2}" vid="{B02381BB-B3B4-4C1D-8B1B-066EDC4B7B1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1723</TotalTime>
  <Words>844</Words>
  <Application>Microsoft Macintosh PowerPoint</Application>
  <PresentationFormat>Widescreen</PresentationFormat>
  <Paragraphs>164</Paragraphs>
  <Slides>11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Calibri Light</vt:lpstr>
      <vt:lpstr>Cambria Math</vt:lpstr>
      <vt:lpstr>Roboto</vt:lpstr>
      <vt:lpstr>Roboto Light</vt:lpstr>
      <vt:lpstr>Office Theme</vt:lpstr>
      <vt:lpstr>1_Office Theme</vt:lpstr>
      <vt:lpstr> ML- The Effective Clustering for Recommendation Engine</vt:lpstr>
      <vt:lpstr>Clustering for Recommendation </vt:lpstr>
      <vt:lpstr>Effective Clustering for Recommendation </vt:lpstr>
      <vt:lpstr>Toy Example - Data</vt:lpstr>
      <vt:lpstr>Conventional Way – Using Only Blue Columns</vt:lpstr>
      <vt:lpstr>Effective Way – Using Blue and Red Columns Together at Training, but Only Blue Columns at Inference</vt:lpstr>
      <vt:lpstr>Appendix</vt:lpstr>
      <vt:lpstr>Clustering Using CLTree and Hierarchical Clustering</vt:lpstr>
      <vt:lpstr>PowerPoint Presentation</vt:lpstr>
      <vt:lpstr>Search Space Optimization: pruningRedundantNodes() - 2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Banerjee, Sayan</dc:creator>
  <cp:lastModifiedBy>Banerjee, Sayan</cp:lastModifiedBy>
  <cp:revision>22</cp:revision>
  <dcterms:created xsi:type="dcterms:W3CDTF">2019-12-19T17:05:56Z</dcterms:created>
  <dcterms:modified xsi:type="dcterms:W3CDTF">2019-12-21T01:44:05Z</dcterms:modified>
</cp:coreProperties>
</file>