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87" r:id="rId1"/>
  </p:sldMasterIdLst>
  <p:notesMasterIdLst>
    <p:notesMasterId r:id="rId52"/>
  </p:notesMasterIdLst>
  <p:handoutMasterIdLst>
    <p:handoutMasterId r:id="rId53"/>
  </p:handoutMasterIdLst>
  <p:sldIdLst>
    <p:sldId id="518" r:id="rId2"/>
    <p:sldId id="647" r:id="rId3"/>
    <p:sldId id="650" r:id="rId4"/>
    <p:sldId id="648" r:id="rId5"/>
    <p:sldId id="675" r:id="rId6"/>
    <p:sldId id="680" r:id="rId7"/>
    <p:sldId id="653" r:id="rId8"/>
    <p:sldId id="657" r:id="rId9"/>
    <p:sldId id="658" r:id="rId10"/>
    <p:sldId id="670" r:id="rId11"/>
    <p:sldId id="682" r:id="rId12"/>
    <p:sldId id="683" r:id="rId13"/>
    <p:sldId id="684" r:id="rId14"/>
    <p:sldId id="685" r:id="rId15"/>
    <p:sldId id="668" r:id="rId16"/>
    <p:sldId id="686" r:id="rId17"/>
    <p:sldId id="690" r:id="rId18"/>
    <p:sldId id="681" r:id="rId19"/>
    <p:sldId id="697" r:id="rId20"/>
    <p:sldId id="642" r:id="rId21"/>
    <p:sldId id="671" r:id="rId22"/>
    <p:sldId id="691" r:id="rId23"/>
    <p:sldId id="692" r:id="rId24"/>
    <p:sldId id="512" r:id="rId25"/>
    <p:sldId id="674" r:id="rId26"/>
    <p:sldId id="666" r:id="rId27"/>
    <p:sldId id="687" r:id="rId28"/>
    <p:sldId id="672" r:id="rId29"/>
    <p:sldId id="699" r:id="rId30"/>
    <p:sldId id="696" r:id="rId31"/>
    <p:sldId id="693" r:id="rId32"/>
    <p:sldId id="695" r:id="rId33"/>
    <p:sldId id="258" r:id="rId34"/>
    <p:sldId id="260" r:id="rId35"/>
    <p:sldId id="261" r:id="rId36"/>
    <p:sldId id="262" r:id="rId37"/>
    <p:sldId id="655" r:id="rId38"/>
    <p:sldId id="654" r:id="rId39"/>
    <p:sldId id="656" r:id="rId40"/>
    <p:sldId id="659" r:id="rId41"/>
    <p:sldId id="660" r:id="rId42"/>
    <p:sldId id="662" r:id="rId43"/>
    <p:sldId id="663" r:id="rId44"/>
    <p:sldId id="664" r:id="rId45"/>
    <p:sldId id="667" r:id="rId46"/>
    <p:sldId id="677" r:id="rId47"/>
    <p:sldId id="698" r:id="rId48"/>
    <p:sldId id="678" r:id="rId49"/>
    <p:sldId id="673" r:id="rId50"/>
    <p:sldId id="679" r:id="rId51"/>
  </p:sldIdLst>
  <p:sldSz cx="12192000" cy="6858000"/>
  <p:notesSz cx="7010400" cy="9296400"/>
  <p:embeddedFontLst>
    <p:embeddedFont>
      <p:font typeface="Cambria Math" panose="02040503050406030204" pitchFamily="18" charset="0"/>
      <p:regular r:id="rId54"/>
    </p:embeddedFont>
    <p:embeddedFont>
      <p:font typeface="Roboto" panose="02000000000000000000" pitchFamily="2" charset="0"/>
      <p:regular r:id="rId55"/>
      <p:bold r:id="rId56"/>
      <p:italic r:id="rId57"/>
      <p:boldItalic r:id="rId58"/>
    </p:embeddedFont>
    <p:embeddedFont>
      <p:font typeface="Roboto Light" panose="02000000000000000000" pitchFamily="2" charset="0"/>
      <p:regular r:id="rId59"/>
      <p:bold r:id="rId60"/>
      <p:italic r:id="rId61"/>
      <p:boldItalic r:id="rId62"/>
    </p:embeddedFont>
  </p:embeddedFontLst>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631895-0A1F-7748-9A72-1252042C6DB3}">
          <p14:sldIdLst>
            <p14:sldId id="518"/>
            <p14:sldId id="647"/>
            <p14:sldId id="650"/>
            <p14:sldId id="648"/>
            <p14:sldId id="675"/>
            <p14:sldId id="680"/>
            <p14:sldId id="653"/>
            <p14:sldId id="657"/>
            <p14:sldId id="658"/>
            <p14:sldId id="670"/>
            <p14:sldId id="682"/>
            <p14:sldId id="683"/>
            <p14:sldId id="684"/>
            <p14:sldId id="685"/>
            <p14:sldId id="668"/>
            <p14:sldId id="686"/>
            <p14:sldId id="690"/>
            <p14:sldId id="681"/>
            <p14:sldId id="697"/>
            <p14:sldId id="642"/>
            <p14:sldId id="671"/>
            <p14:sldId id="691"/>
            <p14:sldId id="692"/>
            <p14:sldId id="512"/>
            <p14:sldId id="674"/>
            <p14:sldId id="666"/>
            <p14:sldId id="687"/>
            <p14:sldId id="672"/>
            <p14:sldId id="699"/>
            <p14:sldId id="696"/>
            <p14:sldId id="693"/>
            <p14:sldId id="695"/>
            <p14:sldId id="258"/>
            <p14:sldId id="260"/>
            <p14:sldId id="261"/>
            <p14:sldId id="262"/>
            <p14:sldId id="655"/>
            <p14:sldId id="654"/>
            <p14:sldId id="656"/>
            <p14:sldId id="659"/>
            <p14:sldId id="660"/>
            <p14:sldId id="662"/>
            <p14:sldId id="663"/>
            <p14:sldId id="664"/>
            <p14:sldId id="667"/>
            <p14:sldId id="677"/>
            <p14:sldId id="698"/>
            <p14:sldId id="678"/>
            <p14:sldId id="673"/>
            <p14:sldId id="679"/>
          </p14:sldIdLst>
        </p14:section>
      </p14:sectionLst>
    </p:ext>
    <p:ext uri="{EFAFB233-063F-42B5-8137-9DF3F51BA10A}">
      <p15:sldGuideLst xmlns:p15="http://schemas.microsoft.com/office/powerpoint/2012/main">
        <p15:guide id="3" orient="horz" pos="1071" userDrawn="1">
          <p15:clr>
            <a:srgbClr val="A4A3A4"/>
          </p15:clr>
        </p15:guide>
        <p15:guide id="4" pos="3840" userDrawn="1">
          <p15:clr>
            <a:srgbClr val="A4A3A4"/>
          </p15:clr>
        </p15:guide>
        <p15:guide id="5" orient="horz" pos="29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E5E5E5"/>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autoAdjust="0"/>
    <p:restoredTop sz="96284" autoAdjust="0"/>
  </p:normalViewPr>
  <p:slideViewPr>
    <p:cSldViewPr snapToGrid="0" showGuides="1">
      <p:cViewPr varScale="1">
        <p:scale>
          <a:sx n="143" d="100"/>
          <a:sy n="143" d="100"/>
        </p:scale>
        <p:origin x="216" y="448"/>
      </p:cViewPr>
      <p:guideLst>
        <p:guide orient="horz" pos="1071"/>
        <p:guide pos="3840"/>
        <p:guide orient="horz" pos="2976"/>
      </p:guideLst>
    </p:cSldViewPr>
  </p:slideViewPr>
  <p:outlineViewPr>
    <p:cViewPr>
      <p:scale>
        <a:sx n="33" d="100"/>
        <a:sy n="33" d="100"/>
      </p:scale>
      <p:origin x="0" y="-6396"/>
    </p:cViewPr>
  </p:outlineViewPr>
  <p:notesTextViewPr>
    <p:cViewPr>
      <p:scale>
        <a:sx n="100" d="100"/>
        <a:sy n="100" d="100"/>
      </p:scale>
      <p:origin x="0" y="0"/>
    </p:cViewPr>
  </p:notesTextViewPr>
  <p:sorterViewPr>
    <p:cViewPr>
      <p:scale>
        <a:sx n="100" d="100"/>
        <a:sy n="100" d="100"/>
      </p:scale>
      <p:origin x="0" y="-4099"/>
    </p:cViewPr>
  </p:sorterViewPr>
  <p:notesViewPr>
    <p:cSldViewPr snapToGrid="0" showGuides="1">
      <p:cViewPr varScale="1">
        <p:scale>
          <a:sx n="91" d="100"/>
          <a:sy n="91" d="100"/>
        </p:scale>
        <p:origin x="197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th-TH" dirty="0">
              <a:latin typeface="Roboto Light" charset="0"/>
              <a:cs typeface="Roboto Light" charset="0"/>
            </a:endParaRPr>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844E43F5-8472-470F-80B8-12DFDDB692B0}" type="datetimeFigureOut">
              <a:rPr lang="th-TH" smtClean="0">
                <a:latin typeface="Roboto Light" charset="0"/>
                <a:cs typeface="Roboto Light" charset="0"/>
              </a:rPr>
              <a:t>17/02/63</a:t>
            </a:fld>
            <a:endParaRPr lang="th-TH" dirty="0">
              <a:latin typeface="Roboto Light" charset="0"/>
              <a:cs typeface="Roboto Light" charset="0"/>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th-TH" dirty="0">
              <a:latin typeface="Roboto Light" charset="0"/>
              <a:cs typeface="Roboto Light" charset="0"/>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66D4DF-3FEB-4C81-9EA7-3C7131EDFF55}" type="slidenum">
              <a:rPr lang="th-TH" smtClean="0">
                <a:latin typeface="Roboto Light" charset="0"/>
                <a:cs typeface="Roboto Light" charset="0"/>
              </a:rPr>
              <a:t>‹#›</a:t>
            </a:fld>
            <a:endParaRPr lang="th-TH" dirty="0">
              <a:latin typeface="Roboto Light" charset="0"/>
              <a:cs typeface="Roboto Light" charset="0"/>
            </a:endParaRPr>
          </a:p>
        </p:txBody>
      </p:sp>
    </p:spTree>
    <p:extLst>
      <p:ext uri="{BB962C8B-B14F-4D97-AF65-F5344CB8AC3E}">
        <p14:creationId xmlns:p14="http://schemas.microsoft.com/office/powerpoint/2010/main" val="3409460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b="0" i="0">
                <a:latin typeface="Roboto Light" charset="0"/>
                <a:cs typeface="Roboto Light" charset="0"/>
              </a:defRPr>
            </a:lvl1pPr>
          </a:lstStyle>
          <a:p>
            <a:endParaRPr lang="th-TH" dirty="0"/>
          </a:p>
        </p:txBody>
      </p:sp>
      <p:sp>
        <p:nvSpPr>
          <p:cNvPr id="3" name="Date Placeholder 2"/>
          <p:cNvSpPr>
            <a:spLocks noGrp="1"/>
          </p:cNvSpPr>
          <p:nvPr>
            <p:ph type="dt" idx="1"/>
          </p:nvPr>
        </p:nvSpPr>
        <p:spPr>
          <a:xfrm>
            <a:off x="3970938" y="2"/>
            <a:ext cx="3037840" cy="466434"/>
          </a:xfrm>
          <a:prstGeom prst="rect">
            <a:avLst/>
          </a:prstGeom>
        </p:spPr>
        <p:txBody>
          <a:bodyPr vert="horz" lIns="93177" tIns="46589" rIns="93177" bIns="46589" rtlCol="0"/>
          <a:lstStyle>
            <a:lvl1pPr algn="r">
              <a:defRPr sz="1200" b="0" i="0">
                <a:latin typeface="Roboto Light" charset="0"/>
                <a:cs typeface="Roboto Light" charset="0"/>
              </a:defRPr>
            </a:lvl1pPr>
          </a:lstStyle>
          <a:p>
            <a:fld id="{79E4A670-A032-4BF2-9801-114F4383953B}" type="datetimeFigureOut">
              <a:rPr lang="th-TH" smtClean="0"/>
              <a:pPr/>
              <a:t>17/02/63</a:t>
            </a:fld>
            <a:endParaRPr lang="th-TH"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th-TH" dirty="0"/>
          </a:p>
        </p:txBody>
      </p:sp>
      <p:sp>
        <p:nvSpPr>
          <p:cNvPr id="5" name="Notes Placeholder 4"/>
          <p:cNvSpPr>
            <a:spLocks noGrp="1"/>
          </p:cNvSpPr>
          <p:nvPr>
            <p:ph type="body" sz="quarter" idx="3"/>
          </p:nvPr>
        </p:nvSpPr>
        <p:spPr>
          <a:xfrm>
            <a:off x="701040" y="4473891"/>
            <a:ext cx="5608320" cy="3660459"/>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b="0" i="0">
                <a:latin typeface="Roboto Light" charset="0"/>
                <a:cs typeface="Roboto Light" charset="0"/>
              </a:defRPr>
            </a:lvl1pPr>
          </a:lstStyle>
          <a:p>
            <a:endParaRPr lang="th-TH"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b="0" i="0">
                <a:latin typeface="Roboto Light" charset="0"/>
                <a:cs typeface="Roboto Light" charset="0"/>
              </a:defRPr>
            </a:lvl1pPr>
          </a:lstStyle>
          <a:p>
            <a:fld id="{DDE034FA-0DE7-4E19-9E6F-31A284D9A113}" type="slidenum">
              <a:rPr lang="th-TH" smtClean="0"/>
              <a:pPr/>
              <a:t>‹#›</a:t>
            </a:fld>
            <a:endParaRPr lang="th-TH" dirty="0"/>
          </a:p>
        </p:txBody>
      </p:sp>
    </p:spTree>
    <p:extLst>
      <p:ext uri="{BB962C8B-B14F-4D97-AF65-F5344CB8AC3E}">
        <p14:creationId xmlns:p14="http://schemas.microsoft.com/office/powerpoint/2010/main" val="404765308"/>
      </p:ext>
    </p:extLst>
  </p:cSld>
  <p:clrMap bg1="lt1" tx1="dk1" bg2="lt2" tx2="dk2" accent1="accent1" accent2="accent2" accent3="accent3" accent4="accent4" accent5="accent5" accent6="accent6" hlink="hlink" folHlink="folHlink"/>
  <p:notesStyle>
    <a:lvl1pPr marL="0" algn="l" defTabSz="914400" rtl="0" eaLnBrk="1" latinLnBrk="0" hangingPunct="1">
      <a:defRPr sz="1800" b="0" i="0" kern="1200">
        <a:solidFill>
          <a:schemeClr val="tx1"/>
        </a:solidFill>
        <a:latin typeface="Roboto Light" charset="0"/>
        <a:ea typeface="+mn-ea"/>
        <a:cs typeface="Roboto Light" charset="0"/>
      </a:defRPr>
    </a:lvl1pPr>
    <a:lvl2pPr marL="457200" algn="l" defTabSz="914400" rtl="0" eaLnBrk="1" latinLnBrk="0" hangingPunct="1">
      <a:defRPr sz="1800" b="0" i="0" kern="1200">
        <a:solidFill>
          <a:schemeClr val="tx1"/>
        </a:solidFill>
        <a:latin typeface="Roboto Light" charset="0"/>
        <a:ea typeface="+mn-ea"/>
        <a:cs typeface="+mn-cs"/>
      </a:defRPr>
    </a:lvl2pPr>
    <a:lvl3pPr marL="914400" algn="l" defTabSz="914400" rtl="0" eaLnBrk="1" latinLnBrk="0" hangingPunct="1">
      <a:defRPr sz="1800" b="0" i="0" kern="1200">
        <a:solidFill>
          <a:schemeClr val="tx1"/>
        </a:solidFill>
        <a:latin typeface="Roboto Light" charset="0"/>
        <a:ea typeface="+mn-ea"/>
        <a:cs typeface="+mn-cs"/>
      </a:defRPr>
    </a:lvl3pPr>
    <a:lvl4pPr marL="1371600" algn="l" defTabSz="914400" rtl="0" eaLnBrk="1" latinLnBrk="0" hangingPunct="1">
      <a:defRPr sz="1800" b="0" i="0" kern="1200">
        <a:solidFill>
          <a:schemeClr val="tx1"/>
        </a:solidFill>
        <a:latin typeface="Roboto Light" charset="0"/>
        <a:ea typeface="+mn-ea"/>
        <a:cs typeface="+mn-cs"/>
      </a:defRPr>
    </a:lvl4pPr>
    <a:lvl5pPr marL="1828800" algn="l" defTabSz="914400" rtl="0" eaLnBrk="1" latinLnBrk="0" hangingPunct="1">
      <a:defRPr sz="1800" b="0" i="0" kern="1200">
        <a:solidFill>
          <a:schemeClr val="tx1"/>
        </a:solidFill>
        <a:latin typeface="Roboto Light" charset="0"/>
        <a:ea typeface="+mn-ea"/>
        <a:cs typeface="Roboto Light" charset="0"/>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defTabSz="931774">
              <a:defRPr/>
            </a:pPr>
            <a:r>
              <a:rPr lang="en-GB" dirty="0"/>
              <a:t>SHORT TITLE</a:t>
            </a:r>
          </a:p>
        </p:txBody>
      </p:sp>
      <p:sp>
        <p:nvSpPr>
          <p:cNvPr id="4" name="Slide Number Placeholder 3"/>
          <p:cNvSpPr>
            <a:spLocks noGrp="1"/>
          </p:cNvSpPr>
          <p:nvPr>
            <p:ph type="sldNum" sz="quarter" idx="10"/>
          </p:nvPr>
        </p:nvSpPr>
        <p:spPr/>
        <p:txBody>
          <a:bodyPr/>
          <a:lstStyle/>
          <a:p>
            <a:fld id="{DDE034FA-0DE7-4E19-9E6F-31A284D9A113}" type="slidenum">
              <a:rPr lang="th-TH" smtClean="0"/>
              <a:t>1</a:t>
            </a:fld>
            <a:endParaRPr lang="th-TH"/>
          </a:p>
        </p:txBody>
      </p:sp>
    </p:spTree>
    <p:extLst>
      <p:ext uri="{BB962C8B-B14F-4D97-AF65-F5344CB8AC3E}">
        <p14:creationId xmlns:p14="http://schemas.microsoft.com/office/powerpoint/2010/main" val="216208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Roboto Light" charset="0"/>
                <a:ea typeface="+mn-ea"/>
                <a:cs typeface="Roboto Light" charset="0"/>
              </a:rPr>
              <a:t>One thing to notice here, recommendation engine is sensitive towards the amount of traffic each cluster/category gets before a certain point, our goal is to make sure each cluster to have members close to that value.</a:t>
            </a:r>
          </a:p>
          <a:p>
            <a:endParaRPr lang="en-US" dirty="0"/>
          </a:p>
        </p:txBody>
      </p:sp>
      <p:sp>
        <p:nvSpPr>
          <p:cNvPr id="4" name="Slide Number Placeholder 3"/>
          <p:cNvSpPr>
            <a:spLocks noGrp="1"/>
          </p:cNvSpPr>
          <p:nvPr>
            <p:ph type="sldNum" sz="quarter" idx="5"/>
          </p:nvPr>
        </p:nvSpPr>
        <p:spPr/>
        <p:txBody>
          <a:bodyPr/>
          <a:lstStyle/>
          <a:p>
            <a:fld id="{DDE034FA-0DE7-4E19-9E6F-31A284D9A113}" type="slidenum">
              <a:rPr lang="th-TH" smtClean="0"/>
              <a:pPr/>
              <a:t>15</a:t>
            </a:fld>
            <a:endParaRPr lang="th-TH" dirty="0"/>
          </a:p>
        </p:txBody>
      </p:sp>
    </p:spTree>
    <p:extLst>
      <p:ext uri="{BB962C8B-B14F-4D97-AF65-F5344CB8AC3E}">
        <p14:creationId xmlns:p14="http://schemas.microsoft.com/office/powerpoint/2010/main" val="3262073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8"/>
          <p:cNvSpPr>
            <a:spLocks noGrp="1"/>
          </p:cNvSpPr>
          <p:nvPr>
            <p:ph type="pic" sz="quarter" idx="10" hasCustomPrompt="1"/>
          </p:nvPr>
        </p:nvSpPr>
        <p:spPr>
          <a:xfrm>
            <a:off x="0" y="0"/>
            <a:ext cx="12191999" cy="6858000"/>
          </a:xfrm>
          <a:solidFill>
            <a:schemeClr val="bg2"/>
          </a:solidFill>
        </p:spPr>
        <p:txBody>
          <a:bodyPr lIns="1188720" tIns="3291840">
            <a:normAutofit/>
          </a:bodyPr>
          <a:lstStyle>
            <a:lvl1pPr marL="0" indent="0">
              <a:buNone/>
              <a:defRPr sz="1600" b="0" i="0" baseline="0">
                <a:solidFill>
                  <a:schemeClr val="bg1">
                    <a:lumMod val="50000"/>
                  </a:schemeClr>
                </a:solidFill>
                <a:latin typeface="+mn-lt"/>
              </a:defRPr>
            </a:lvl1pPr>
          </a:lstStyle>
          <a:p>
            <a:r>
              <a:rPr lang="en-US" dirty="0"/>
              <a:t>Add image here &gt;&gt; Right-click and Send to back</a:t>
            </a:r>
            <a:endParaRPr lang="th-TH" dirty="0"/>
          </a:p>
        </p:txBody>
      </p:sp>
      <p:sp>
        <p:nvSpPr>
          <p:cNvPr id="16" name="Title 15"/>
          <p:cNvSpPr>
            <a:spLocks noGrp="1"/>
          </p:cNvSpPr>
          <p:nvPr>
            <p:ph type="title" hasCustomPrompt="1"/>
          </p:nvPr>
        </p:nvSpPr>
        <p:spPr>
          <a:xfrm>
            <a:off x="6118788" y="429768"/>
            <a:ext cx="5631251" cy="5010912"/>
          </a:xfrm>
          <a:solidFill>
            <a:schemeClr val="bg1"/>
          </a:solidFill>
          <a:effectLst>
            <a:outerShdw blurRad="50800" dist="38100" dir="2700000" algn="tl" rotWithShape="0">
              <a:prstClr val="black">
                <a:alpha val="40000"/>
              </a:prstClr>
            </a:outerShdw>
          </a:effectLst>
        </p:spPr>
        <p:txBody>
          <a:bodyPr lIns="320040" tIns="320040" rIns="182880" bIns="2103120" anchor="t" anchorCtr="0">
            <a:noAutofit/>
          </a:bodyPr>
          <a:lstStyle>
            <a:lvl1pPr>
              <a:defRPr sz="4800" cap="none" baseline="0"/>
            </a:lvl1pPr>
          </a:lstStyle>
          <a:p>
            <a:r>
              <a:rPr lang="en-US" dirty="0"/>
              <a:t>Click To Edit Master Title Style</a:t>
            </a:r>
          </a:p>
        </p:txBody>
      </p:sp>
      <p:sp>
        <p:nvSpPr>
          <p:cNvPr id="14" name="Rectangle 13" hidden="1"/>
          <p:cNvSpPr/>
          <p:nvPr userDrawn="1"/>
        </p:nvSpPr>
        <p:spPr>
          <a:xfrm>
            <a:off x="6035040" y="440266"/>
            <a:ext cx="5713012" cy="499736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502920" rtlCol="0" anchor="ctr"/>
          <a:lstStyle/>
          <a:p>
            <a:pPr algn="ctr"/>
            <a:endParaRPr lang="th-TH" dirty="0">
              <a:latin typeface="Roboto Light" charset="0"/>
              <a:cs typeface="Roboto Light" charset="0"/>
            </a:endParaRPr>
          </a:p>
        </p:txBody>
      </p:sp>
      <p:sp>
        <p:nvSpPr>
          <p:cNvPr id="17" name="Text Placeholder 16"/>
          <p:cNvSpPr>
            <a:spLocks noGrp="1"/>
          </p:cNvSpPr>
          <p:nvPr>
            <p:ph type="body" sz="quarter" idx="11" hasCustomPrompt="1"/>
          </p:nvPr>
        </p:nvSpPr>
        <p:spPr>
          <a:xfrm>
            <a:off x="6481623" y="3934906"/>
            <a:ext cx="4743515" cy="330994"/>
          </a:xfrm>
        </p:spPr>
        <p:txBody>
          <a:bodyPr lIns="0" tIns="0" rIns="0" bIns="0">
            <a:normAutofit/>
          </a:bodyPr>
          <a:lstStyle>
            <a:lvl1pPr marL="0" indent="0">
              <a:buNone/>
              <a:defRPr sz="2000" b="1" i="0" baseline="0">
                <a:solidFill>
                  <a:schemeClr val="tx2"/>
                </a:solidFill>
                <a:latin typeface="+mn-lt"/>
                <a:ea typeface="Roboto Medium" panose="02000000000000000000" pitchFamily="2" charset="0"/>
              </a:defRPr>
            </a:lvl1pPr>
          </a:lstStyle>
          <a:p>
            <a:pPr lvl="0"/>
            <a:r>
              <a:rPr lang="en-US" dirty="0"/>
              <a:t>Speaker Name</a:t>
            </a:r>
            <a:endParaRPr lang="th-TH" dirty="0"/>
          </a:p>
        </p:txBody>
      </p:sp>
      <p:sp>
        <p:nvSpPr>
          <p:cNvPr id="18" name="Text Placeholder 16"/>
          <p:cNvSpPr>
            <a:spLocks noGrp="1"/>
          </p:cNvSpPr>
          <p:nvPr>
            <p:ph type="body" sz="quarter" idx="12" hasCustomPrompt="1"/>
          </p:nvPr>
        </p:nvSpPr>
        <p:spPr>
          <a:xfrm>
            <a:off x="6481623" y="4265901"/>
            <a:ext cx="4743515" cy="265353"/>
          </a:xfrm>
        </p:spPr>
        <p:txBody>
          <a:bodyPr lIns="0" tIns="0" rIns="0" bIns="0">
            <a:noAutofit/>
          </a:bodyPr>
          <a:lstStyle>
            <a:lvl1pPr marL="0" indent="0">
              <a:buNone/>
              <a:defRPr sz="2000" b="0" i="0" baseline="0">
                <a:solidFill>
                  <a:schemeClr val="tx2"/>
                </a:solidFill>
                <a:latin typeface="+mn-lt"/>
                <a:ea typeface="Roboto" panose="02000000000000000000" pitchFamily="2" charset="0"/>
              </a:defRPr>
            </a:lvl1pPr>
          </a:lstStyle>
          <a:p>
            <a:pPr lvl="0"/>
            <a:r>
              <a:rPr lang="en-US" dirty="0"/>
              <a:t>Job Title</a:t>
            </a:r>
            <a:endParaRPr lang="th-TH" dirty="0"/>
          </a:p>
        </p:txBody>
      </p:sp>
      <p:sp>
        <p:nvSpPr>
          <p:cNvPr id="8" name="Text Placeholder 16"/>
          <p:cNvSpPr>
            <a:spLocks noGrp="1"/>
          </p:cNvSpPr>
          <p:nvPr>
            <p:ph type="body" sz="quarter" idx="13" hasCustomPrompt="1"/>
          </p:nvPr>
        </p:nvSpPr>
        <p:spPr>
          <a:xfrm>
            <a:off x="6481623" y="4841574"/>
            <a:ext cx="4743515" cy="265353"/>
          </a:xfrm>
        </p:spPr>
        <p:txBody>
          <a:bodyPr lIns="0" tIns="0" rIns="0" bIns="0">
            <a:noAutofit/>
          </a:bodyPr>
          <a:lstStyle>
            <a:lvl1pPr marL="0" indent="0">
              <a:buNone/>
              <a:defRPr sz="2000" b="0" i="0" baseline="0">
                <a:solidFill>
                  <a:schemeClr val="tx2"/>
                </a:solidFill>
                <a:latin typeface="+mn-lt"/>
                <a:ea typeface="Roboto" panose="02000000000000000000" pitchFamily="2" charset="0"/>
              </a:defRPr>
            </a:lvl1pPr>
          </a:lstStyle>
          <a:p>
            <a:pPr lvl="0"/>
            <a:r>
              <a:rPr lang="en-US" dirty="0"/>
              <a:t>DD MM YYYY</a:t>
            </a:r>
            <a:endParaRPr lang="th-TH" dirty="0"/>
          </a:p>
        </p:txBody>
      </p:sp>
      <p:grpSp>
        <p:nvGrpSpPr>
          <p:cNvPr id="9" name="Group 8"/>
          <p:cNvGrpSpPr/>
          <p:nvPr userDrawn="1"/>
        </p:nvGrpSpPr>
        <p:grpSpPr>
          <a:xfrm>
            <a:off x="0" y="440266"/>
            <a:ext cx="2463207" cy="922780"/>
            <a:chOff x="0" y="440266"/>
            <a:chExt cx="2463207" cy="922780"/>
          </a:xfrm>
        </p:grpSpPr>
        <p:sp>
          <p:nvSpPr>
            <p:cNvPr id="12" name="Rectangle 20"/>
            <p:cNvSpPr/>
            <p:nvPr userDrawn="1"/>
          </p:nvSpPr>
          <p:spPr>
            <a:xfrm>
              <a:off x="0" y="440266"/>
              <a:ext cx="2463207" cy="922780"/>
            </a:xfrm>
            <a:custGeom>
              <a:avLst/>
              <a:gdLst>
                <a:gd name="connsiteX0" fmla="*/ 0 w 2463207"/>
                <a:gd name="connsiteY0" fmla="*/ 0 h 920204"/>
                <a:gd name="connsiteX1" fmla="*/ 2463207 w 2463207"/>
                <a:gd name="connsiteY1" fmla="*/ 0 h 920204"/>
                <a:gd name="connsiteX2" fmla="*/ 2463207 w 2463207"/>
                <a:gd name="connsiteY2" fmla="*/ 920204 h 920204"/>
                <a:gd name="connsiteX3" fmla="*/ 0 w 2463207"/>
                <a:gd name="connsiteY3" fmla="*/ 920204 h 920204"/>
                <a:gd name="connsiteX4" fmla="*/ 0 w 2463207"/>
                <a:gd name="connsiteY4" fmla="*/ 0 h 920204"/>
                <a:gd name="connsiteX0" fmla="*/ 0 w 2463207"/>
                <a:gd name="connsiteY0" fmla="*/ 0 h 922780"/>
                <a:gd name="connsiteX1" fmla="*/ 2463207 w 2463207"/>
                <a:gd name="connsiteY1" fmla="*/ 0 h 922780"/>
                <a:gd name="connsiteX2" fmla="*/ 2262297 w 2463207"/>
                <a:gd name="connsiteY2" fmla="*/ 922780 h 922780"/>
                <a:gd name="connsiteX3" fmla="*/ 0 w 2463207"/>
                <a:gd name="connsiteY3" fmla="*/ 920204 h 922780"/>
                <a:gd name="connsiteX4" fmla="*/ 0 w 2463207"/>
                <a:gd name="connsiteY4" fmla="*/ 0 h 92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207" h="922780">
                  <a:moveTo>
                    <a:pt x="0" y="0"/>
                  </a:moveTo>
                  <a:lnTo>
                    <a:pt x="2463207" y="0"/>
                  </a:lnTo>
                  <a:lnTo>
                    <a:pt x="2262297" y="922780"/>
                  </a:lnTo>
                  <a:lnTo>
                    <a:pt x="0" y="92020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latin typeface="Roboto Light" charset="0"/>
                <a:cs typeface="Roboto Light" charset="0"/>
              </a:endParaRPr>
            </a:p>
          </p:txBody>
        </p:sp>
        <p:pic>
          <p:nvPicPr>
            <p:cNvPr id="13"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5580" y="626480"/>
              <a:ext cx="1492045" cy="5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Content Placeholder 19"/>
          <p:cNvSpPr>
            <a:spLocks noGrp="1"/>
          </p:cNvSpPr>
          <p:nvPr>
            <p:ph sz="quarter" idx="14"/>
          </p:nvPr>
        </p:nvSpPr>
        <p:spPr>
          <a:xfrm>
            <a:off x="6481621" y="3653591"/>
            <a:ext cx="1861210" cy="104022"/>
          </a:xfrm>
          <a:solidFill>
            <a:schemeClr val="accent1"/>
          </a:solidFill>
        </p:spPr>
        <p:txBody>
          <a:bodyPr>
            <a:noAutofit/>
          </a:bodyPr>
          <a:lstStyle>
            <a:lvl1pPr>
              <a:defRPr sz="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251609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1316736"/>
            <a:ext cx="11274425" cy="655638"/>
          </a:xfrm>
        </p:spPr>
        <p:txBody>
          <a:bodyPr>
            <a:noAutofit/>
          </a:bodyPr>
          <a:lstStyle>
            <a:lvl1pPr marL="0" indent="0">
              <a:buNone/>
              <a:defRPr sz="2000" baseline="0">
                <a:solidFill>
                  <a:schemeClr val="bg1">
                    <a:lumMod val="50000"/>
                  </a:schemeClr>
                </a:solidFill>
              </a:defRPr>
            </a:lvl1pPr>
            <a:lvl2pPr marL="457200" indent="0">
              <a:buNone/>
              <a:defRPr sz="2000">
                <a:solidFill>
                  <a:schemeClr val="tx2"/>
                </a:solidFill>
              </a:defRPr>
            </a:lvl2pPr>
            <a:lvl3pPr marL="914400" indent="0">
              <a:buNone/>
              <a:defRPr sz="2000">
                <a:solidFill>
                  <a:schemeClr val="tx2"/>
                </a:solidFill>
              </a:defRPr>
            </a:lvl3pPr>
            <a:lvl4pPr marL="1371600" indent="0">
              <a:buNone/>
              <a:defRPr sz="2000">
                <a:solidFill>
                  <a:schemeClr val="tx2"/>
                </a:solidFill>
              </a:defRPr>
            </a:lvl4pPr>
            <a:lvl5pPr marL="1828800" indent="0">
              <a:buNone/>
              <a:defRPr sz="2000">
                <a:solidFill>
                  <a:schemeClr val="tx2"/>
                </a:solidFill>
              </a:defRPr>
            </a:lvl5pPr>
          </a:lstStyle>
          <a:p>
            <a:pPr lvl="0"/>
            <a:r>
              <a:rPr lang="en-US" dirty="0"/>
              <a:t>Slide subtitle to help define your message</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1477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Line Title">
    <p:spTree>
      <p:nvGrpSpPr>
        <p:cNvPr id="1" name=""/>
        <p:cNvGrpSpPr/>
        <p:nvPr/>
      </p:nvGrpSpPr>
      <p:grpSpPr>
        <a:xfrm>
          <a:off x="0" y="0"/>
          <a:ext cx="0" cy="0"/>
          <a:chOff x="0" y="0"/>
          <a:chExt cx="0" cy="0"/>
        </a:xfrm>
      </p:grpSpPr>
      <p:cxnSp>
        <p:nvCxnSpPr>
          <p:cNvPr id="5" name="Straight Connector 4"/>
          <p:cNvCxnSpPr/>
          <p:nvPr userDrawn="1"/>
        </p:nvCxnSpPr>
        <p:spPr>
          <a:xfrm>
            <a:off x="457200" y="1636791"/>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457198" y="1005990"/>
            <a:ext cx="1894995" cy="16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hasCustomPrompt="1"/>
          </p:nvPr>
        </p:nvSpPr>
        <p:spPr>
          <a:xfrm>
            <a:off x="457199" y="366713"/>
            <a:ext cx="11274552" cy="1107996"/>
          </a:xfrm>
        </p:spPr>
        <p:txBody>
          <a:bodyPr rIns="0" anchor="b" anchorCtr="0">
            <a:noAutofit/>
          </a:bodyPr>
          <a:lstStyle>
            <a:lvl1pPr algn="l">
              <a:lnSpc>
                <a:spcPct val="100000"/>
              </a:lnSpc>
              <a:defRPr sz="3600" b="0" spc="0" baseline="0">
                <a:solidFill>
                  <a:schemeClr val="accent1"/>
                </a:solidFill>
              </a:defRPr>
            </a:lvl1pPr>
          </a:lstStyle>
          <a:p>
            <a:r>
              <a:rPr lang="en-US" dirty="0"/>
              <a:t>Use for two-line main title ONLY </a:t>
            </a:r>
            <a:br>
              <a:rPr lang="en-US" dirty="0"/>
            </a:br>
            <a:r>
              <a:rPr lang="en-US" dirty="0"/>
              <a:t>if you cannot edit to one line</a:t>
            </a:r>
          </a:p>
        </p:txBody>
      </p:sp>
    </p:spTree>
    <p:extLst>
      <p:ext uri="{BB962C8B-B14F-4D97-AF65-F5344CB8AC3E}">
        <p14:creationId xmlns:p14="http://schemas.microsoft.com/office/powerpoint/2010/main" val="130827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Line Title w/content">
    <p:spTree>
      <p:nvGrpSpPr>
        <p:cNvPr id="1" name=""/>
        <p:cNvGrpSpPr/>
        <p:nvPr/>
      </p:nvGrpSpPr>
      <p:grpSpPr>
        <a:xfrm>
          <a:off x="0" y="0"/>
          <a:ext cx="0" cy="0"/>
          <a:chOff x="0" y="0"/>
          <a:chExt cx="0" cy="0"/>
        </a:xfrm>
      </p:grpSpPr>
      <p:cxnSp>
        <p:nvCxnSpPr>
          <p:cNvPr id="5" name="Straight Connector 4"/>
          <p:cNvCxnSpPr/>
          <p:nvPr userDrawn="1"/>
        </p:nvCxnSpPr>
        <p:spPr>
          <a:xfrm>
            <a:off x="457200" y="1636791"/>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457198" y="1005990"/>
            <a:ext cx="1894995" cy="16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hasCustomPrompt="1"/>
          </p:nvPr>
        </p:nvSpPr>
        <p:spPr>
          <a:xfrm>
            <a:off x="457199" y="366713"/>
            <a:ext cx="11274552" cy="1107996"/>
          </a:xfrm>
        </p:spPr>
        <p:txBody>
          <a:bodyPr rIns="0" anchor="b" anchorCtr="0">
            <a:spAutoFit/>
          </a:bodyPr>
          <a:lstStyle>
            <a:lvl1pPr algn="l">
              <a:lnSpc>
                <a:spcPct val="100000"/>
              </a:lnSpc>
              <a:defRPr sz="3600" b="0" spc="0" baseline="0">
                <a:solidFill>
                  <a:schemeClr val="accent1"/>
                </a:solidFill>
              </a:defRPr>
            </a:lvl1pPr>
          </a:lstStyle>
          <a:p>
            <a:r>
              <a:rPr lang="en-US" dirty="0"/>
              <a:t>Use for two-line main title ONLY </a:t>
            </a:r>
            <a:br>
              <a:rPr lang="en-US" dirty="0"/>
            </a:br>
            <a:r>
              <a:rPr lang="en-US" dirty="0"/>
              <a:t>if you cannot edit to one line</a:t>
            </a:r>
          </a:p>
        </p:txBody>
      </p:sp>
      <p:sp>
        <p:nvSpPr>
          <p:cNvPr id="6" name="Text Placeholder 5"/>
          <p:cNvSpPr>
            <a:spLocks noGrp="1"/>
          </p:cNvSpPr>
          <p:nvPr>
            <p:ph type="body" sz="quarter" idx="10"/>
          </p:nvPr>
        </p:nvSpPr>
        <p:spPr>
          <a:xfrm>
            <a:off x="457200" y="2105020"/>
            <a:ext cx="11274425" cy="40798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3585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image, text left">
    <p:spTree>
      <p:nvGrpSpPr>
        <p:cNvPr id="1" name=""/>
        <p:cNvGrpSpPr/>
        <p:nvPr/>
      </p:nvGrpSpPr>
      <p:grpSpPr>
        <a:xfrm>
          <a:off x="0" y="0"/>
          <a:ext cx="0" cy="0"/>
          <a:chOff x="0" y="0"/>
          <a:chExt cx="0" cy="0"/>
        </a:xfrm>
      </p:grpSpPr>
      <p:sp>
        <p:nvSpPr>
          <p:cNvPr id="8" name="Rectangle 7"/>
          <p:cNvSpPr/>
          <p:nvPr userDrawn="1"/>
        </p:nvSpPr>
        <p:spPr>
          <a:xfrm>
            <a:off x="0" y="0"/>
            <a:ext cx="61020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5"/>
          <p:cNvSpPr>
            <a:spLocks noGrp="1"/>
          </p:cNvSpPr>
          <p:nvPr>
            <p:ph type="pic" sz="quarter" idx="10" hasCustomPrompt="1"/>
          </p:nvPr>
        </p:nvSpPr>
        <p:spPr>
          <a:xfrm>
            <a:off x="6102096" y="0"/>
            <a:ext cx="6089904"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600" b="0" i="0" kern="1200" baseline="0" dirty="0">
                <a:solidFill>
                  <a:schemeClr val="bg1">
                    <a:lumMod val="50000"/>
                  </a:schemeClr>
                </a:solidFill>
                <a:latin typeface="+mn-lt"/>
                <a:ea typeface="+mn-ea"/>
                <a:cs typeface="Roboto Light" charset="0"/>
              </a:defRPr>
            </a:lvl1pPr>
          </a:lstStyle>
          <a:p>
            <a:r>
              <a:rPr lang="en-GB" dirty="0"/>
              <a:t>Add image here</a:t>
            </a:r>
          </a:p>
        </p:txBody>
      </p:sp>
      <p:sp>
        <p:nvSpPr>
          <p:cNvPr id="7" name="Title 1"/>
          <p:cNvSpPr>
            <a:spLocks noGrp="1"/>
          </p:cNvSpPr>
          <p:nvPr>
            <p:ph type="title" hasCustomPrompt="1"/>
          </p:nvPr>
        </p:nvSpPr>
        <p:spPr>
          <a:xfrm>
            <a:off x="457199" y="2008978"/>
            <a:ext cx="5189025" cy="1225296"/>
          </a:xfrm>
        </p:spPr>
        <p:txBody>
          <a:bodyPr rIns="0" anchor="b" anchorCtr="0">
            <a:noAutofit/>
          </a:bodyPr>
          <a:lstStyle>
            <a:lvl1pPr algn="l">
              <a:lnSpc>
                <a:spcPct val="90000"/>
              </a:lnSpc>
              <a:defRPr sz="4800" b="0" cap="all" spc="0" baseline="0">
                <a:solidFill>
                  <a:schemeClr val="bg1"/>
                </a:solidFill>
              </a:defRPr>
            </a:lvl1pPr>
          </a:lstStyle>
          <a:p>
            <a:r>
              <a:rPr lang="en-US" dirty="0"/>
              <a:t>Title Here</a:t>
            </a:r>
          </a:p>
        </p:txBody>
      </p:sp>
      <p:sp>
        <p:nvSpPr>
          <p:cNvPr id="9" name="Text Placeholder 16"/>
          <p:cNvSpPr>
            <a:spLocks noGrp="1"/>
          </p:cNvSpPr>
          <p:nvPr>
            <p:ph type="body" sz="quarter" idx="12" hasCustomPrompt="1"/>
          </p:nvPr>
        </p:nvSpPr>
        <p:spPr>
          <a:xfrm>
            <a:off x="457200" y="3892814"/>
            <a:ext cx="5189026" cy="369332"/>
          </a:xfrm>
        </p:spPr>
        <p:txBody>
          <a:bodyPr rIns="0">
            <a:spAutoFit/>
          </a:bodyPr>
          <a:lstStyle>
            <a:lvl1pPr marL="0" indent="0" algn="l">
              <a:lnSpc>
                <a:spcPct val="120000"/>
              </a:lnSpc>
              <a:spcBef>
                <a:spcPts val="0"/>
              </a:spcBef>
              <a:spcAft>
                <a:spcPts val="1200"/>
              </a:spcAft>
              <a:buNone/>
              <a:defRPr sz="2000" b="0" i="0" baseline="0">
                <a:solidFill>
                  <a:schemeClr val="bg1"/>
                </a:solidFill>
                <a:latin typeface="Roboto" panose="02000000000000000000" pitchFamily="2" charset="0"/>
                <a:ea typeface="Roboto" panose="02000000000000000000" pitchFamily="2" charset="0"/>
              </a:defRPr>
            </a:lvl1pPr>
          </a:lstStyle>
          <a:p>
            <a:pPr lvl="0"/>
            <a:r>
              <a:rPr lang="en-US" dirty="0"/>
              <a:t>Content here</a:t>
            </a:r>
            <a:endParaRPr lang="th-TH" dirty="0"/>
          </a:p>
        </p:txBody>
      </p:sp>
      <p:cxnSp>
        <p:nvCxnSpPr>
          <p:cNvPr id="11" name="Straight Connector 10"/>
          <p:cNvCxnSpPr/>
          <p:nvPr userDrawn="1"/>
        </p:nvCxnSpPr>
        <p:spPr>
          <a:xfrm>
            <a:off x="451683" y="3556575"/>
            <a:ext cx="186121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23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image, content right">
    <p:spTree>
      <p:nvGrpSpPr>
        <p:cNvPr id="1" name=""/>
        <p:cNvGrpSpPr/>
        <p:nvPr/>
      </p:nvGrpSpPr>
      <p:grpSpPr>
        <a:xfrm>
          <a:off x="0" y="0"/>
          <a:ext cx="0" cy="0"/>
          <a:chOff x="0" y="0"/>
          <a:chExt cx="0" cy="0"/>
        </a:xfrm>
      </p:grpSpPr>
      <p:sp>
        <p:nvSpPr>
          <p:cNvPr id="8" name="Rectangle 7"/>
          <p:cNvSpPr/>
          <p:nvPr userDrawn="1"/>
        </p:nvSpPr>
        <p:spPr>
          <a:xfrm>
            <a:off x="6097326" y="0"/>
            <a:ext cx="61020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5"/>
          <p:cNvSpPr>
            <a:spLocks noGrp="1"/>
          </p:cNvSpPr>
          <p:nvPr>
            <p:ph type="pic" sz="quarter" idx="10" hasCustomPrompt="1"/>
          </p:nvPr>
        </p:nvSpPr>
        <p:spPr>
          <a:xfrm>
            <a:off x="6759" y="0"/>
            <a:ext cx="6089904"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600" b="0" i="0" kern="1200" baseline="0" dirty="0">
                <a:solidFill>
                  <a:schemeClr val="bg1">
                    <a:lumMod val="50000"/>
                  </a:schemeClr>
                </a:solidFill>
                <a:latin typeface="+mn-lt"/>
                <a:ea typeface="+mn-ea"/>
                <a:cs typeface="Roboto Light" charset="0"/>
              </a:defRPr>
            </a:lvl1pPr>
          </a:lstStyle>
          <a:p>
            <a:r>
              <a:rPr lang="en-GB" dirty="0"/>
              <a:t>Add image here</a:t>
            </a:r>
          </a:p>
        </p:txBody>
      </p:sp>
      <p:sp>
        <p:nvSpPr>
          <p:cNvPr id="7" name="Title 1"/>
          <p:cNvSpPr>
            <a:spLocks noGrp="1"/>
          </p:cNvSpPr>
          <p:nvPr>
            <p:ph type="title" hasCustomPrompt="1"/>
          </p:nvPr>
        </p:nvSpPr>
        <p:spPr>
          <a:xfrm>
            <a:off x="6553862" y="2008978"/>
            <a:ext cx="5189025" cy="1225296"/>
          </a:xfrm>
        </p:spPr>
        <p:txBody>
          <a:bodyPr rIns="0" anchor="b" anchorCtr="0">
            <a:noAutofit/>
          </a:bodyPr>
          <a:lstStyle>
            <a:lvl1pPr algn="l">
              <a:lnSpc>
                <a:spcPct val="90000"/>
              </a:lnSpc>
              <a:defRPr sz="4800" b="0" cap="all" spc="0" baseline="0">
                <a:solidFill>
                  <a:schemeClr val="bg1"/>
                </a:solidFill>
              </a:defRPr>
            </a:lvl1pPr>
          </a:lstStyle>
          <a:p>
            <a:r>
              <a:rPr lang="en-US" dirty="0"/>
              <a:t>Title Here</a:t>
            </a:r>
          </a:p>
        </p:txBody>
      </p:sp>
      <p:sp>
        <p:nvSpPr>
          <p:cNvPr id="9" name="Text Placeholder 16"/>
          <p:cNvSpPr>
            <a:spLocks noGrp="1"/>
          </p:cNvSpPr>
          <p:nvPr>
            <p:ph type="body" sz="quarter" idx="12" hasCustomPrompt="1"/>
          </p:nvPr>
        </p:nvSpPr>
        <p:spPr>
          <a:xfrm>
            <a:off x="6553863" y="3892814"/>
            <a:ext cx="5189026" cy="369332"/>
          </a:xfrm>
        </p:spPr>
        <p:txBody>
          <a:bodyPr rIns="0">
            <a:spAutoFit/>
          </a:bodyPr>
          <a:lstStyle>
            <a:lvl1pPr marL="0" indent="0" algn="l">
              <a:lnSpc>
                <a:spcPct val="120000"/>
              </a:lnSpc>
              <a:spcBef>
                <a:spcPts val="0"/>
              </a:spcBef>
              <a:spcAft>
                <a:spcPts val="1200"/>
              </a:spcAft>
              <a:buNone/>
              <a:defRPr sz="2000" b="0" i="0" baseline="0">
                <a:solidFill>
                  <a:schemeClr val="bg1"/>
                </a:solidFill>
                <a:latin typeface="+mn-lt"/>
                <a:ea typeface="Roboto" panose="02000000000000000000" pitchFamily="2" charset="0"/>
              </a:defRPr>
            </a:lvl1pPr>
          </a:lstStyle>
          <a:p>
            <a:pPr lvl="0"/>
            <a:r>
              <a:rPr lang="en-US" dirty="0"/>
              <a:t>Content here</a:t>
            </a:r>
            <a:endParaRPr lang="th-TH" dirty="0"/>
          </a:p>
        </p:txBody>
      </p:sp>
      <p:cxnSp>
        <p:nvCxnSpPr>
          <p:cNvPr id="11" name="Straight Connector 10"/>
          <p:cNvCxnSpPr/>
          <p:nvPr userDrawn="1"/>
        </p:nvCxnSpPr>
        <p:spPr>
          <a:xfrm>
            <a:off x="6553862" y="3556575"/>
            <a:ext cx="186121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736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enter Statement on Red">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a:off x="1857064" y="3326443"/>
            <a:ext cx="186121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1827569" y="2334286"/>
            <a:ext cx="8579740" cy="664797"/>
          </a:xfrm>
        </p:spPr>
        <p:txBody>
          <a:bodyPr wrap="square" rIns="0" anchor="b" anchorCtr="0">
            <a:spAutoFit/>
          </a:bodyPr>
          <a:lstStyle>
            <a:lvl1pPr algn="l">
              <a:lnSpc>
                <a:spcPct val="90000"/>
              </a:lnSpc>
              <a:defRPr sz="4800" b="0" cap="all" spc="0" baseline="0">
                <a:solidFill>
                  <a:schemeClr val="bg1"/>
                </a:solidFill>
              </a:defRPr>
            </a:lvl1pPr>
          </a:lstStyle>
          <a:p>
            <a:r>
              <a:rPr lang="en-US" dirty="0"/>
              <a:t>Title Here</a:t>
            </a:r>
          </a:p>
        </p:txBody>
      </p:sp>
      <p:sp>
        <p:nvSpPr>
          <p:cNvPr id="4" name="Text Placeholder 16"/>
          <p:cNvSpPr>
            <a:spLocks noGrp="1"/>
          </p:cNvSpPr>
          <p:nvPr>
            <p:ph type="body" sz="quarter" idx="12" hasCustomPrompt="1"/>
          </p:nvPr>
        </p:nvSpPr>
        <p:spPr>
          <a:xfrm>
            <a:off x="1827568" y="3664214"/>
            <a:ext cx="8579741" cy="1751331"/>
          </a:xfrm>
        </p:spPr>
        <p:txBody>
          <a:bodyPr rIns="0">
            <a:noAutofit/>
          </a:bodyPr>
          <a:lstStyle>
            <a:lvl1pPr marL="0" indent="0" algn="l">
              <a:lnSpc>
                <a:spcPct val="90000"/>
              </a:lnSpc>
              <a:spcBef>
                <a:spcPts val="0"/>
              </a:spcBef>
              <a:spcAft>
                <a:spcPts val="1200"/>
              </a:spcAft>
              <a:buNone/>
              <a:defRPr sz="2400" b="0" baseline="0">
                <a:solidFill>
                  <a:schemeClr val="bg1"/>
                </a:solidFill>
                <a:latin typeface="+mn-lt"/>
                <a:ea typeface="Roboto" panose="02000000000000000000" pitchFamily="2" charset="0"/>
              </a:defRPr>
            </a:lvl1pPr>
          </a:lstStyle>
          <a:p>
            <a:pPr lvl="0"/>
            <a:r>
              <a:rPr lang="en-US" dirty="0"/>
              <a:t>Short statement here</a:t>
            </a:r>
            <a:endParaRPr lang="th-TH" dirty="0"/>
          </a:p>
        </p:txBody>
      </p:sp>
    </p:spTree>
    <p:extLst>
      <p:ext uri="{BB962C8B-B14F-4D97-AF65-F5344CB8AC3E}">
        <p14:creationId xmlns:p14="http://schemas.microsoft.com/office/powerpoint/2010/main" val="862543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enter Statement on Light 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gradFill flip="none" rotWithShape="1">
            <a:gsLst>
              <a:gs pos="0">
                <a:schemeClr val="bg1"/>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827569" y="2334286"/>
            <a:ext cx="8579740" cy="664797"/>
          </a:xfrm>
        </p:spPr>
        <p:txBody>
          <a:bodyPr wrap="square" rIns="0" anchor="b" anchorCtr="0">
            <a:spAutoFit/>
          </a:bodyPr>
          <a:lstStyle>
            <a:lvl1pPr algn="l">
              <a:lnSpc>
                <a:spcPct val="90000"/>
              </a:lnSpc>
              <a:defRPr sz="4800" b="0" cap="all" spc="0" baseline="0">
                <a:solidFill>
                  <a:schemeClr val="accent1"/>
                </a:solidFill>
              </a:defRPr>
            </a:lvl1pPr>
          </a:lstStyle>
          <a:p>
            <a:r>
              <a:rPr lang="en-US" dirty="0"/>
              <a:t>Title Here</a:t>
            </a:r>
          </a:p>
        </p:txBody>
      </p:sp>
      <p:cxnSp>
        <p:nvCxnSpPr>
          <p:cNvPr id="7" name="Straight Connector 6"/>
          <p:cNvCxnSpPr/>
          <p:nvPr userDrawn="1"/>
        </p:nvCxnSpPr>
        <p:spPr>
          <a:xfrm>
            <a:off x="1857064" y="3326443"/>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gradFill flip="none" rotWithShape="1">
            <a:gsLst>
              <a:gs pos="0">
                <a:schemeClr val="bg1">
                  <a:lumMod val="75000"/>
                </a:schemeClr>
              </a:gs>
              <a:gs pos="100000">
                <a:schemeClr val="bg1">
                  <a:alpha val="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16"/>
          <p:cNvSpPr>
            <a:spLocks noGrp="1"/>
          </p:cNvSpPr>
          <p:nvPr>
            <p:ph type="body" sz="quarter" idx="12" hasCustomPrompt="1"/>
          </p:nvPr>
        </p:nvSpPr>
        <p:spPr>
          <a:xfrm>
            <a:off x="1827568" y="3664214"/>
            <a:ext cx="8579741" cy="1751331"/>
          </a:xfrm>
        </p:spPr>
        <p:txBody>
          <a:bodyPr rIns="0">
            <a:noAutofit/>
          </a:bodyPr>
          <a:lstStyle>
            <a:lvl1pPr marL="0" indent="0" algn="l">
              <a:lnSpc>
                <a:spcPct val="90000"/>
              </a:lnSpc>
              <a:spcBef>
                <a:spcPts val="0"/>
              </a:spcBef>
              <a:spcAft>
                <a:spcPts val="1200"/>
              </a:spcAft>
              <a:buNone/>
              <a:defRPr sz="2400" b="0" baseline="0">
                <a:solidFill>
                  <a:schemeClr val="tx2"/>
                </a:solidFill>
                <a:latin typeface="+mn-lt"/>
                <a:ea typeface="Roboto" panose="02000000000000000000" pitchFamily="2" charset="0"/>
              </a:defRPr>
            </a:lvl1pPr>
          </a:lstStyle>
          <a:p>
            <a:pPr lvl="0"/>
            <a:r>
              <a:rPr lang="en-US" dirty="0"/>
              <a:t>Short statement here</a:t>
            </a:r>
            <a:endParaRPr lang="th-TH" dirty="0"/>
          </a:p>
        </p:txBody>
      </p:sp>
    </p:spTree>
    <p:extLst>
      <p:ext uri="{BB962C8B-B14F-4D97-AF65-F5344CB8AC3E}">
        <p14:creationId xmlns:p14="http://schemas.microsoft.com/office/powerpoint/2010/main" val="1497731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 Statement on Whit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gradFill flip="none" rotWithShape="1">
            <a:gsLst>
              <a:gs pos="0">
                <a:schemeClr val="bg1">
                  <a:lumMod val="75000"/>
                </a:schemeClr>
              </a:gs>
              <a:gs pos="100000">
                <a:schemeClr val="bg1">
                  <a:alpha val="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1827569" y="2334286"/>
            <a:ext cx="8579740" cy="664797"/>
          </a:xfrm>
        </p:spPr>
        <p:txBody>
          <a:bodyPr wrap="square" rIns="0" anchor="b" anchorCtr="0">
            <a:spAutoFit/>
          </a:bodyPr>
          <a:lstStyle>
            <a:lvl1pPr algn="l">
              <a:lnSpc>
                <a:spcPct val="90000"/>
              </a:lnSpc>
              <a:defRPr sz="4800" b="0" cap="all" spc="0" baseline="0">
                <a:solidFill>
                  <a:schemeClr val="accent1"/>
                </a:solidFill>
              </a:defRPr>
            </a:lvl1pPr>
          </a:lstStyle>
          <a:p>
            <a:r>
              <a:rPr lang="en-US" dirty="0"/>
              <a:t>Title Here</a:t>
            </a:r>
          </a:p>
        </p:txBody>
      </p:sp>
      <p:sp>
        <p:nvSpPr>
          <p:cNvPr id="4" name="Text Placeholder 16"/>
          <p:cNvSpPr>
            <a:spLocks noGrp="1"/>
          </p:cNvSpPr>
          <p:nvPr>
            <p:ph type="body" sz="quarter" idx="12" hasCustomPrompt="1"/>
          </p:nvPr>
        </p:nvSpPr>
        <p:spPr>
          <a:xfrm>
            <a:off x="1827568" y="3664214"/>
            <a:ext cx="8579741" cy="1751331"/>
          </a:xfrm>
        </p:spPr>
        <p:txBody>
          <a:bodyPr rIns="0">
            <a:noAutofit/>
          </a:bodyPr>
          <a:lstStyle>
            <a:lvl1pPr marL="0" indent="0" algn="l">
              <a:lnSpc>
                <a:spcPct val="90000"/>
              </a:lnSpc>
              <a:spcBef>
                <a:spcPts val="0"/>
              </a:spcBef>
              <a:spcAft>
                <a:spcPts val="1200"/>
              </a:spcAft>
              <a:buNone/>
              <a:defRPr sz="2400" b="0" baseline="0">
                <a:solidFill>
                  <a:schemeClr val="tx2"/>
                </a:solidFill>
                <a:latin typeface="+mn-lt"/>
                <a:ea typeface="Roboto" panose="02000000000000000000" pitchFamily="2" charset="0"/>
              </a:defRPr>
            </a:lvl1pPr>
          </a:lstStyle>
          <a:p>
            <a:pPr lvl="0"/>
            <a:r>
              <a:rPr lang="en-US" dirty="0"/>
              <a:t>Short statement here</a:t>
            </a:r>
            <a:endParaRPr lang="th-TH" dirty="0"/>
          </a:p>
        </p:txBody>
      </p:sp>
      <p:cxnSp>
        <p:nvCxnSpPr>
          <p:cNvPr id="6" name="Straight Connector 5"/>
          <p:cNvCxnSpPr/>
          <p:nvPr userDrawn="1"/>
        </p:nvCxnSpPr>
        <p:spPr>
          <a:xfrm>
            <a:off x="1857064" y="3326443"/>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1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image, 3-column content">
    <p:spTree>
      <p:nvGrpSpPr>
        <p:cNvPr id="1" name=""/>
        <p:cNvGrpSpPr/>
        <p:nvPr/>
      </p:nvGrpSpPr>
      <p:grpSpPr>
        <a:xfrm>
          <a:off x="0" y="0"/>
          <a:ext cx="0" cy="0"/>
          <a:chOff x="0" y="0"/>
          <a:chExt cx="0" cy="0"/>
        </a:xfrm>
      </p:grpSpPr>
      <p:sp>
        <p:nvSpPr>
          <p:cNvPr id="9" name="Picture Placeholder 5"/>
          <p:cNvSpPr>
            <a:spLocks noGrp="1"/>
          </p:cNvSpPr>
          <p:nvPr>
            <p:ph type="pic" sz="quarter" idx="10" hasCustomPrompt="1"/>
          </p:nvPr>
        </p:nvSpPr>
        <p:spPr>
          <a:xfrm>
            <a:off x="0" y="1"/>
            <a:ext cx="12192001" cy="2514600"/>
          </a:xfrm>
          <a:solidFill>
            <a:schemeClr val="bg1">
              <a:lumMod val="95000"/>
            </a:schemeClr>
          </a:solidFill>
          <a:ln>
            <a:noFill/>
          </a:ln>
        </p:spPr>
        <p:txBody>
          <a:bodyPr tIns="155448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2" name="Title 1"/>
          <p:cNvSpPr>
            <a:spLocks noGrp="1"/>
          </p:cNvSpPr>
          <p:nvPr>
            <p:ph type="title" hasCustomPrompt="1"/>
          </p:nvPr>
        </p:nvSpPr>
        <p:spPr>
          <a:xfrm>
            <a:off x="462717" y="3085083"/>
            <a:ext cx="3474720" cy="2244002"/>
          </a:xfrm>
        </p:spPr>
        <p:txBody>
          <a:bodyPr wrap="square" rIns="0" anchor="t" anchorCtr="0">
            <a:noAutofit/>
          </a:bodyPr>
          <a:lstStyle>
            <a:lvl1pPr algn="l">
              <a:lnSpc>
                <a:spcPct val="90000"/>
              </a:lnSpc>
              <a:defRPr sz="3600" b="0" spc="0" baseline="0">
                <a:solidFill>
                  <a:schemeClr val="accent1"/>
                </a:solidFill>
              </a:defRPr>
            </a:lvl1pPr>
          </a:lstStyle>
          <a:p>
            <a:r>
              <a:rPr lang="en-US" dirty="0"/>
              <a:t>Title Here</a:t>
            </a:r>
          </a:p>
        </p:txBody>
      </p:sp>
      <p:sp>
        <p:nvSpPr>
          <p:cNvPr id="4" name="Text Placeholder 16"/>
          <p:cNvSpPr>
            <a:spLocks noGrp="1"/>
          </p:cNvSpPr>
          <p:nvPr>
            <p:ph type="body" sz="quarter" idx="12" hasCustomPrompt="1"/>
          </p:nvPr>
        </p:nvSpPr>
        <p:spPr>
          <a:xfrm>
            <a:off x="4368374" y="3228477"/>
            <a:ext cx="3474720" cy="2949900"/>
          </a:xfrm>
        </p:spPr>
        <p:txBody>
          <a:bodyPr rIns="0">
            <a:noAutofit/>
          </a:bodyPr>
          <a:lstStyle>
            <a:lvl1pPr marL="0" indent="0" algn="l">
              <a:lnSpc>
                <a:spcPct val="90000"/>
              </a:lnSpc>
              <a:spcBef>
                <a:spcPts val="600"/>
              </a:spcBef>
              <a:spcAft>
                <a:spcPts val="1200"/>
              </a:spcAft>
              <a:buNone/>
              <a:defRPr sz="1800" b="0" baseline="0">
                <a:solidFill>
                  <a:schemeClr val="tx2"/>
                </a:solidFill>
                <a:latin typeface="+mn-lt"/>
                <a:ea typeface="Roboto" panose="02000000000000000000" pitchFamily="2" charset="0"/>
              </a:defRPr>
            </a:lvl1pPr>
          </a:lstStyle>
          <a:p>
            <a:pPr lvl="0"/>
            <a:r>
              <a:rPr lang="en-US" dirty="0"/>
              <a:t>Short statement here</a:t>
            </a:r>
            <a:endParaRPr lang="th-TH" dirty="0"/>
          </a:p>
        </p:txBody>
      </p:sp>
      <p:sp>
        <p:nvSpPr>
          <p:cNvPr id="13" name="Text Placeholder 12"/>
          <p:cNvSpPr>
            <a:spLocks noGrp="1"/>
          </p:cNvSpPr>
          <p:nvPr>
            <p:ph type="body" sz="quarter" idx="14" hasCustomPrompt="1"/>
          </p:nvPr>
        </p:nvSpPr>
        <p:spPr>
          <a:xfrm>
            <a:off x="8274050" y="3227942"/>
            <a:ext cx="3475038" cy="2950608"/>
          </a:xfrm>
        </p:spPr>
        <p:txBody>
          <a:bodyPr>
            <a:noAutofit/>
          </a:bodyPr>
          <a:lstStyle>
            <a:lvl1pPr marL="0" indent="0">
              <a:spcBef>
                <a:spcPts val="600"/>
              </a:spcBef>
              <a:buNone/>
              <a:defRPr sz="18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Short statement here</a:t>
            </a:r>
          </a:p>
        </p:txBody>
      </p:sp>
      <p:cxnSp>
        <p:nvCxnSpPr>
          <p:cNvPr id="6" name="Straight Connector 5"/>
          <p:cNvCxnSpPr/>
          <p:nvPr userDrawn="1"/>
        </p:nvCxnSpPr>
        <p:spPr>
          <a:xfrm>
            <a:off x="462717" y="5489540"/>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637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ttom image, 3-column content">
    <p:spTree>
      <p:nvGrpSpPr>
        <p:cNvPr id="1" name=""/>
        <p:cNvGrpSpPr/>
        <p:nvPr/>
      </p:nvGrpSpPr>
      <p:grpSpPr>
        <a:xfrm>
          <a:off x="0" y="0"/>
          <a:ext cx="0" cy="0"/>
          <a:chOff x="0" y="0"/>
          <a:chExt cx="0" cy="0"/>
        </a:xfrm>
      </p:grpSpPr>
      <p:sp>
        <p:nvSpPr>
          <p:cNvPr id="9" name="Picture Placeholder 5"/>
          <p:cNvSpPr>
            <a:spLocks noGrp="1"/>
          </p:cNvSpPr>
          <p:nvPr>
            <p:ph type="pic" sz="quarter" idx="10" hasCustomPrompt="1"/>
          </p:nvPr>
        </p:nvSpPr>
        <p:spPr>
          <a:xfrm>
            <a:off x="0" y="4343400"/>
            <a:ext cx="12192001" cy="2514600"/>
          </a:xfrm>
          <a:solidFill>
            <a:schemeClr val="bg1">
              <a:lumMod val="95000"/>
            </a:schemeClr>
          </a:solidFill>
          <a:ln>
            <a:noFill/>
          </a:ln>
        </p:spPr>
        <p:txBody>
          <a:bodyPr tIns="155448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3" name="Rectangle 2"/>
          <p:cNvSpPr/>
          <p:nvPr userDrawn="1"/>
        </p:nvSpPr>
        <p:spPr>
          <a:xfrm>
            <a:off x="422900" y="1025611"/>
            <a:ext cx="2063578" cy="29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365760"/>
            <a:ext cx="3474720" cy="2574085"/>
          </a:xfrm>
        </p:spPr>
        <p:txBody>
          <a:bodyPr wrap="square" rIns="0" anchor="t" anchorCtr="0">
            <a:noAutofit/>
          </a:bodyPr>
          <a:lstStyle>
            <a:lvl1pPr algn="l">
              <a:lnSpc>
                <a:spcPct val="100000"/>
              </a:lnSpc>
              <a:defRPr sz="3600" b="0" spc="0" baseline="0">
                <a:solidFill>
                  <a:schemeClr val="accent1"/>
                </a:solidFill>
              </a:defRPr>
            </a:lvl1pPr>
          </a:lstStyle>
          <a:p>
            <a:r>
              <a:rPr lang="en-US" dirty="0"/>
              <a:t>Title Here</a:t>
            </a:r>
          </a:p>
        </p:txBody>
      </p:sp>
      <p:sp>
        <p:nvSpPr>
          <p:cNvPr id="4" name="Text Placeholder 16"/>
          <p:cNvSpPr>
            <a:spLocks noGrp="1"/>
          </p:cNvSpPr>
          <p:nvPr>
            <p:ph type="body" sz="quarter" idx="12" hasCustomPrompt="1"/>
          </p:nvPr>
        </p:nvSpPr>
        <p:spPr>
          <a:xfrm>
            <a:off x="4368374" y="550799"/>
            <a:ext cx="3474720" cy="2908256"/>
          </a:xfrm>
        </p:spPr>
        <p:txBody>
          <a:bodyPr rIns="0">
            <a:noAutofit/>
          </a:bodyPr>
          <a:lstStyle>
            <a:lvl1pPr marL="0" indent="0" algn="l">
              <a:lnSpc>
                <a:spcPct val="90000"/>
              </a:lnSpc>
              <a:spcBef>
                <a:spcPts val="600"/>
              </a:spcBef>
              <a:spcAft>
                <a:spcPts val="1200"/>
              </a:spcAft>
              <a:buNone/>
              <a:defRPr sz="1800" b="0" baseline="0">
                <a:solidFill>
                  <a:schemeClr val="tx2"/>
                </a:solidFill>
                <a:latin typeface="+mn-lt"/>
                <a:ea typeface="Roboto" panose="02000000000000000000" pitchFamily="2" charset="0"/>
              </a:defRPr>
            </a:lvl1pPr>
          </a:lstStyle>
          <a:p>
            <a:pPr lvl="0"/>
            <a:r>
              <a:rPr lang="en-US" dirty="0"/>
              <a:t>Short statement here</a:t>
            </a:r>
            <a:endParaRPr lang="th-TH" dirty="0"/>
          </a:p>
        </p:txBody>
      </p:sp>
      <p:sp>
        <p:nvSpPr>
          <p:cNvPr id="13" name="Text Placeholder 12"/>
          <p:cNvSpPr>
            <a:spLocks noGrp="1"/>
          </p:cNvSpPr>
          <p:nvPr>
            <p:ph type="body" sz="quarter" idx="14" hasCustomPrompt="1"/>
          </p:nvPr>
        </p:nvSpPr>
        <p:spPr>
          <a:xfrm>
            <a:off x="8274050" y="550843"/>
            <a:ext cx="3475038" cy="2908954"/>
          </a:xfrm>
        </p:spPr>
        <p:txBody>
          <a:bodyPr>
            <a:noAutofit/>
          </a:bodyPr>
          <a:lstStyle>
            <a:lvl1pPr marL="0" indent="0">
              <a:spcBef>
                <a:spcPts val="600"/>
              </a:spcBef>
              <a:buNone/>
              <a:defRPr sz="18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Short statement here</a:t>
            </a:r>
          </a:p>
        </p:txBody>
      </p:sp>
      <p:cxnSp>
        <p:nvCxnSpPr>
          <p:cNvPr id="7" name="Straight Connector 6"/>
          <p:cNvCxnSpPr/>
          <p:nvPr userDrawn="1"/>
        </p:nvCxnSpPr>
        <p:spPr>
          <a:xfrm>
            <a:off x="462717" y="3159294"/>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09379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no image">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bg1"/>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p:cNvSpPr>
            <a:spLocks noChangeAspect="1" noEditPoints="1"/>
          </p:cNvSpPr>
          <p:nvPr userDrawn="1"/>
        </p:nvSpPr>
        <p:spPr bwMode="auto">
          <a:xfrm rot="10800000">
            <a:off x="-3336759" y="3244177"/>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userDrawn="1"/>
        </p:nvSpPr>
        <p:spPr>
          <a:xfrm>
            <a:off x="6117336" y="429768"/>
            <a:ext cx="5632704" cy="5010912"/>
          </a:xfrm>
          <a:prstGeom prst="rect">
            <a:avLst/>
          </a:prstGeom>
          <a:solidFill>
            <a:schemeClr val="bg1"/>
          </a:solidFill>
          <a:effectLst>
            <a:outerShdw blurRad="50800" dist="38100" dir="2700000" algn="tl" rotWithShape="0">
              <a:prstClr val="black">
                <a:alpha val="40000"/>
              </a:prstClr>
            </a:outerShdw>
          </a:effectLst>
        </p:spPr>
        <p:txBody>
          <a:bodyPr vert="horz" lIns="320040" tIns="320040" rIns="182880" bIns="2103120" rtlCol="0" anchor="t" anchorCtr="0">
            <a:noAutofit/>
          </a:bodyPr>
          <a:lstStyle/>
          <a:p>
            <a:pPr lvl="0">
              <a:lnSpc>
                <a:spcPct val="90000"/>
              </a:lnSpc>
              <a:spcBef>
                <a:spcPct val="0"/>
              </a:spcBef>
              <a:buNone/>
            </a:pPr>
            <a:endParaRPr lang="en-US" sz="4800" b="0" i="0" cap="none" baseline="0" dirty="0">
              <a:solidFill>
                <a:schemeClr val="accent1"/>
              </a:solidFill>
              <a:latin typeface="+mj-lt"/>
              <a:ea typeface="+mj-ea"/>
              <a:cs typeface="Roboto Light" charset="0"/>
            </a:endParaRPr>
          </a:p>
        </p:txBody>
      </p:sp>
      <p:sp>
        <p:nvSpPr>
          <p:cNvPr id="16" name="Title 15"/>
          <p:cNvSpPr>
            <a:spLocks noGrp="1"/>
          </p:cNvSpPr>
          <p:nvPr>
            <p:ph type="title" hasCustomPrompt="1"/>
          </p:nvPr>
        </p:nvSpPr>
        <p:spPr>
          <a:xfrm>
            <a:off x="6117336" y="429768"/>
            <a:ext cx="5632704" cy="3194818"/>
          </a:xfrm>
          <a:noFill/>
          <a:effectLst/>
        </p:spPr>
        <p:txBody>
          <a:bodyPr lIns="320040" tIns="320040" rIns="182880" bIns="320040" anchor="t" anchorCtr="0">
            <a:noAutofit/>
          </a:bodyPr>
          <a:lstStyle>
            <a:lvl1pPr>
              <a:defRPr sz="4800" cap="none" baseline="0"/>
            </a:lvl1pPr>
          </a:lstStyle>
          <a:p>
            <a:r>
              <a:rPr lang="en-US" dirty="0"/>
              <a:t>Click To Edit Master Title Style</a:t>
            </a:r>
          </a:p>
        </p:txBody>
      </p:sp>
      <p:sp>
        <p:nvSpPr>
          <p:cNvPr id="14" name="Rectangle 13" hidden="1"/>
          <p:cNvSpPr/>
          <p:nvPr userDrawn="1"/>
        </p:nvSpPr>
        <p:spPr>
          <a:xfrm>
            <a:off x="6035040" y="440266"/>
            <a:ext cx="5713012" cy="499736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502920" rtlCol="0" anchor="ctr"/>
          <a:lstStyle/>
          <a:p>
            <a:pPr algn="ctr"/>
            <a:endParaRPr lang="th-TH" dirty="0">
              <a:latin typeface="Roboto Light" charset="0"/>
              <a:cs typeface="Roboto Light" charset="0"/>
            </a:endParaRPr>
          </a:p>
        </p:txBody>
      </p:sp>
      <p:sp>
        <p:nvSpPr>
          <p:cNvPr id="17" name="Text Placeholder 16"/>
          <p:cNvSpPr>
            <a:spLocks noGrp="1"/>
          </p:cNvSpPr>
          <p:nvPr>
            <p:ph type="body" sz="quarter" idx="11" hasCustomPrompt="1"/>
          </p:nvPr>
        </p:nvSpPr>
        <p:spPr>
          <a:xfrm>
            <a:off x="6481623" y="3934906"/>
            <a:ext cx="4743515" cy="330994"/>
          </a:xfrm>
        </p:spPr>
        <p:txBody>
          <a:bodyPr lIns="0" tIns="0" rIns="0" bIns="0">
            <a:normAutofit/>
          </a:bodyPr>
          <a:lstStyle>
            <a:lvl1pPr marL="0" indent="0">
              <a:buNone/>
              <a:defRPr sz="2000" b="1" i="0" baseline="0">
                <a:solidFill>
                  <a:schemeClr val="tx2"/>
                </a:solidFill>
                <a:latin typeface="+mn-lt"/>
                <a:ea typeface="Roboto" panose="02000000000000000000" pitchFamily="2" charset="0"/>
              </a:defRPr>
            </a:lvl1pPr>
          </a:lstStyle>
          <a:p>
            <a:pPr lvl="0"/>
            <a:r>
              <a:rPr lang="en-US" dirty="0"/>
              <a:t>Speaker Name</a:t>
            </a:r>
            <a:endParaRPr lang="th-TH" dirty="0"/>
          </a:p>
        </p:txBody>
      </p:sp>
      <p:sp>
        <p:nvSpPr>
          <p:cNvPr id="18" name="Text Placeholder 16"/>
          <p:cNvSpPr>
            <a:spLocks noGrp="1"/>
          </p:cNvSpPr>
          <p:nvPr>
            <p:ph type="body" sz="quarter" idx="12" hasCustomPrompt="1"/>
          </p:nvPr>
        </p:nvSpPr>
        <p:spPr>
          <a:xfrm>
            <a:off x="6481623" y="4265901"/>
            <a:ext cx="4743515" cy="265353"/>
          </a:xfrm>
        </p:spPr>
        <p:txBody>
          <a:bodyPr lIns="0" tIns="0" rIns="0" bIns="0">
            <a:noAutofit/>
          </a:bodyPr>
          <a:lstStyle>
            <a:lvl1pPr marL="0" indent="0">
              <a:buNone/>
              <a:defRPr sz="2000" b="0" i="0" baseline="0">
                <a:solidFill>
                  <a:schemeClr val="tx2"/>
                </a:solidFill>
                <a:latin typeface="+mn-lt"/>
                <a:ea typeface="Roboto" panose="02000000000000000000" pitchFamily="2" charset="0"/>
              </a:defRPr>
            </a:lvl1pPr>
          </a:lstStyle>
          <a:p>
            <a:pPr lvl="0"/>
            <a:r>
              <a:rPr lang="en-US" dirty="0"/>
              <a:t>Job Title</a:t>
            </a:r>
            <a:endParaRPr lang="th-TH" dirty="0"/>
          </a:p>
        </p:txBody>
      </p:sp>
      <p:sp>
        <p:nvSpPr>
          <p:cNvPr id="8" name="Text Placeholder 16"/>
          <p:cNvSpPr>
            <a:spLocks noGrp="1"/>
          </p:cNvSpPr>
          <p:nvPr>
            <p:ph type="body" sz="quarter" idx="13" hasCustomPrompt="1"/>
          </p:nvPr>
        </p:nvSpPr>
        <p:spPr>
          <a:xfrm>
            <a:off x="6481623" y="4841574"/>
            <a:ext cx="4743515" cy="265353"/>
          </a:xfrm>
        </p:spPr>
        <p:txBody>
          <a:bodyPr lIns="0" tIns="0" rIns="0" bIns="0">
            <a:noAutofit/>
          </a:bodyPr>
          <a:lstStyle>
            <a:lvl1pPr marL="0" indent="0">
              <a:buNone/>
              <a:defRPr sz="2000" b="0" i="0" baseline="0">
                <a:solidFill>
                  <a:schemeClr val="tx2"/>
                </a:solidFill>
                <a:latin typeface="+mn-lt"/>
                <a:ea typeface="Roboto" panose="02000000000000000000" pitchFamily="2" charset="0"/>
              </a:defRPr>
            </a:lvl1pPr>
          </a:lstStyle>
          <a:p>
            <a:pPr lvl="0"/>
            <a:r>
              <a:rPr lang="en-US" dirty="0"/>
              <a:t>DD MM YYYY</a:t>
            </a:r>
            <a:endParaRPr lang="th-TH" dirty="0"/>
          </a:p>
        </p:txBody>
      </p:sp>
      <p:grpSp>
        <p:nvGrpSpPr>
          <p:cNvPr id="9" name="Group 8"/>
          <p:cNvGrpSpPr/>
          <p:nvPr userDrawn="1"/>
        </p:nvGrpSpPr>
        <p:grpSpPr>
          <a:xfrm>
            <a:off x="0" y="440266"/>
            <a:ext cx="2463207" cy="922780"/>
            <a:chOff x="0" y="440266"/>
            <a:chExt cx="2463207" cy="922780"/>
          </a:xfrm>
        </p:grpSpPr>
        <p:sp>
          <p:nvSpPr>
            <p:cNvPr id="12" name="Rectangle 20"/>
            <p:cNvSpPr/>
            <p:nvPr userDrawn="1"/>
          </p:nvSpPr>
          <p:spPr>
            <a:xfrm>
              <a:off x="0" y="440266"/>
              <a:ext cx="2463207" cy="922780"/>
            </a:xfrm>
            <a:custGeom>
              <a:avLst/>
              <a:gdLst>
                <a:gd name="connsiteX0" fmla="*/ 0 w 2463207"/>
                <a:gd name="connsiteY0" fmla="*/ 0 h 920204"/>
                <a:gd name="connsiteX1" fmla="*/ 2463207 w 2463207"/>
                <a:gd name="connsiteY1" fmla="*/ 0 h 920204"/>
                <a:gd name="connsiteX2" fmla="*/ 2463207 w 2463207"/>
                <a:gd name="connsiteY2" fmla="*/ 920204 h 920204"/>
                <a:gd name="connsiteX3" fmla="*/ 0 w 2463207"/>
                <a:gd name="connsiteY3" fmla="*/ 920204 h 920204"/>
                <a:gd name="connsiteX4" fmla="*/ 0 w 2463207"/>
                <a:gd name="connsiteY4" fmla="*/ 0 h 920204"/>
                <a:gd name="connsiteX0" fmla="*/ 0 w 2463207"/>
                <a:gd name="connsiteY0" fmla="*/ 0 h 922780"/>
                <a:gd name="connsiteX1" fmla="*/ 2463207 w 2463207"/>
                <a:gd name="connsiteY1" fmla="*/ 0 h 922780"/>
                <a:gd name="connsiteX2" fmla="*/ 2262297 w 2463207"/>
                <a:gd name="connsiteY2" fmla="*/ 922780 h 922780"/>
                <a:gd name="connsiteX3" fmla="*/ 0 w 2463207"/>
                <a:gd name="connsiteY3" fmla="*/ 920204 h 922780"/>
                <a:gd name="connsiteX4" fmla="*/ 0 w 2463207"/>
                <a:gd name="connsiteY4" fmla="*/ 0 h 92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207" h="922780">
                  <a:moveTo>
                    <a:pt x="0" y="0"/>
                  </a:moveTo>
                  <a:lnTo>
                    <a:pt x="2463207" y="0"/>
                  </a:lnTo>
                  <a:lnTo>
                    <a:pt x="2262297" y="922780"/>
                  </a:lnTo>
                  <a:lnTo>
                    <a:pt x="0" y="92020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latin typeface="Roboto Light" charset="0"/>
                <a:cs typeface="Roboto Light" charset="0"/>
              </a:endParaRPr>
            </a:p>
          </p:txBody>
        </p:sp>
        <p:pic>
          <p:nvPicPr>
            <p:cNvPr id="13"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5580" y="626480"/>
              <a:ext cx="1492045" cy="5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2" name="Straight Connector 21"/>
          <p:cNvCxnSpPr/>
          <p:nvPr userDrawn="1"/>
        </p:nvCxnSpPr>
        <p:spPr>
          <a:xfrm>
            <a:off x="6481621" y="3704907"/>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918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ight image, 2-column content left">
    <p:spTree>
      <p:nvGrpSpPr>
        <p:cNvPr id="1" name=""/>
        <p:cNvGrpSpPr/>
        <p:nvPr/>
      </p:nvGrpSpPr>
      <p:grpSpPr>
        <a:xfrm>
          <a:off x="0" y="0"/>
          <a:ext cx="0" cy="0"/>
          <a:chOff x="0" y="0"/>
          <a:chExt cx="0" cy="0"/>
        </a:xfrm>
      </p:grpSpPr>
      <p:sp>
        <p:nvSpPr>
          <p:cNvPr id="9" name="Picture Placeholder 5"/>
          <p:cNvSpPr>
            <a:spLocks noGrp="1"/>
          </p:cNvSpPr>
          <p:nvPr>
            <p:ph type="pic" sz="quarter" idx="10" hasCustomPrompt="1"/>
          </p:nvPr>
        </p:nvSpPr>
        <p:spPr>
          <a:xfrm>
            <a:off x="8274031" y="0"/>
            <a:ext cx="3917970"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8" name="Text Placeholder 16"/>
          <p:cNvSpPr>
            <a:spLocks noGrp="1"/>
          </p:cNvSpPr>
          <p:nvPr>
            <p:ph type="body" sz="quarter" idx="12" hasCustomPrompt="1"/>
          </p:nvPr>
        </p:nvSpPr>
        <p:spPr>
          <a:xfrm>
            <a:off x="462717" y="2620312"/>
            <a:ext cx="3474720" cy="3558065"/>
          </a:xfrm>
        </p:spPr>
        <p:txBody>
          <a:bodyPr rIns="0">
            <a:noAutofit/>
          </a:bodyPr>
          <a:lstStyle>
            <a:lvl1pPr marL="0" indent="0" algn="l">
              <a:lnSpc>
                <a:spcPct val="90000"/>
              </a:lnSpc>
              <a:spcBef>
                <a:spcPts val="600"/>
              </a:spcBef>
              <a:spcAft>
                <a:spcPts val="1200"/>
              </a:spcAft>
              <a:buNone/>
              <a:defRPr sz="1400" b="0" baseline="0">
                <a:solidFill>
                  <a:schemeClr val="tx2"/>
                </a:solidFill>
                <a:latin typeface="+mn-lt"/>
                <a:ea typeface="Roboto" panose="02000000000000000000" pitchFamily="2" charset="0"/>
              </a:defRPr>
            </a:lvl1pPr>
          </a:lstStyle>
          <a:p>
            <a:pPr lvl="0"/>
            <a:r>
              <a:rPr lang="en-US" dirty="0"/>
              <a:t>Slide details or supporting points</a:t>
            </a:r>
            <a:endParaRPr lang="th-TH" dirty="0"/>
          </a:p>
        </p:txBody>
      </p:sp>
      <p:sp>
        <p:nvSpPr>
          <p:cNvPr id="10" name="Text Placeholder 12"/>
          <p:cNvSpPr>
            <a:spLocks noGrp="1"/>
          </p:cNvSpPr>
          <p:nvPr>
            <p:ph type="body" sz="quarter" idx="14" hasCustomPrompt="1"/>
          </p:nvPr>
        </p:nvSpPr>
        <p:spPr>
          <a:xfrm>
            <a:off x="4368393" y="2619633"/>
            <a:ext cx="3475038" cy="3558918"/>
          </a:xfrm>
        </p:spPr>
        <p:txBody>
          <a:bodyPr>
            <a:noAutofit/>
          </a:bodyPr>
          <a:lstStyle>
            <a:lvl1pPr marL="0" indent="0">
              <a:spcBef>
                <a:spcPts val="600"/>
              </a:spcBef>
              <a:spcAft>
                <a:spcPts val="1200"/>
              </a:spcAft>
              <a:buNone/>
              <a:defRPr sz="14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Slide details or supporting points</a:t>
            </a:r>
            <a:endParaRPr lang="th-TH" dirty="0"/>
          </a:p>
        </p:txBody>
      </p:sp>
      <p:sp>
        <p:nvSpPr>
          <p:cNvPr id="14" name="Text Placeholder 16"/>
          <p:cNvSpPr>
            <a:spLocks noGrp="1"/>
          </p:cNvSpPr>
          <p:nvPr>
            <p:ph type="body" sz="quarter" idx="15" hasCustomPrompt="1"/>
          </p:nvPr>
        </p:nvSpPr>
        <p:spPr>
          <a:xfrm>
            <a:off x="462717" y="1532918"/>
            <a:ext cx="7375197" cy="869820"/>
          </a:xfrm>
        </p:spPr>
        <p:txBody>
          <a:bodyPr rIns="0">
            <a:noAutofit/>
          </a:bodyPr>
          <a:lstStyle>
            <a:lvl1pPr marL="0" indent="0" algn="l">
              <a:lnSpc>
                <a:spcPct val="90000"/>
              </a:lnSpc>
              <a:spcBef>
                <a:spcPts val="600"/>
              </a:spcBef>
              <a:spcAft>
                <a:spcPts val="1200"/>
              </a:spcAft>
              <a:buNone/>
              <a:defRPr sz="2000" b="0" baseline="0">
                <a:solidFill>
                  <a:schemeClr val="tx2"/>
                </a:solidFill>
                <a:latin typeface="+mn-lt"/>
                <a:ea typeface="Roboto" panose="02000000000000000000" pitchFamily="2" charset="0"/>
              </a:defRPr>
            </a:lvl1pPr>
          </a:lstStyle>
          <a:p>
            <a:pPr lvl="0"/>
            <a:r>
              <a:rPr lang="en-US" dirty="0"/>
              <a:t>Slide introduction statement here</a:t>
            </a:r>
            <a:endParaRPr lang="th-TH" dirty="0"/>
          </a:p>
        </p:txBody>
      </p:sp>
      <p:sp>
        <p:nvSpPr>
          <p:cNvPr id="2" name="Title 1"/>
          <p:cNvSpPr>
            <a:spLocks noGrp="1"/>
          </p:cNvSpPr>
          <p:nvPr>
            <p:ph type="title"/>
          </p:nvPr>
        </p:nvSpPr>
        <p:spPr>
          <a:xfrm>
            <a:off x="457200" y="435866"/>
            <a:ext cx="7380714" cy="498598"/>
          </a:xfrm>
        </p:spPr>
        <p:txBody>
          <a:bodyPr>
            <a:spAutoFit/>
          </a:bodyPr>
          <a:lstStyle/>
          <a:p>
            <a:r>
              <a:rPr lang="en-US"/>
              <a:t>Click to edit Master title style</a:t>
            </a:r>
            <a:endParaRPr lang="en-US" dirty="0"/>
          </a:p>
        </p:txBody>
      </p:sp>
    </p:spTree>
    <p:extLst>
      <p:ext uri="{BB962C8B-B14F-4D97-AF65-F5344CB8AC3E}">
        <p14:creationId xmlns:p14="http://schemas.microsoft.com/office/powerpoint/2010/main" val="503348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ight image, one-column content right">
    <p:spTree>
      <p:nvGrpSpPr>
        <p:cNvPr id="1" name=""/>
        <p:cNvGrpSpPr/>
        <p:nvPr/>
      </p:nvGrpSpPr>
      <p:grpSpPr>
        <a:xfrm>
          <a:off x="0" y="0"/>
          <a:ext cx="0" cy="0"/>
          <a:chOff x="0" y="0"/>
          <a:chExt cx="0" cy="0"/>
        </a:xfrm>
      </p:grpSpPr>
      <p:sp>
        <p:nvSpPr>
          <p:cNvPr id="10" name="Picture Placeholder 5"/>
          <p:cNvSpPr>
            <a:spLocks noGrp="1"/>
          </p:cNvSpPr>
          <p:nvPr>
            <p:ph type="pic" sz="quarter" idx="14" hasCustomPrompt="1"/>
          </p:nvPr>
        </p:nvSpPr>
        <p:spPr>
          <a:xfrm>
            <a:off x="8274030" y="0"/>
            <a:ext cx="3917970"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3" name="Text Placeholder 2"/>
          <p:cNvSpPr>
            <a:spLocks noGrp="1"/>
          </p:cNvSpPr>
          <p:nvPr>
            <p:ph type="body" sz="quarter" idx="15"/>
          </p:nvPr>
        </p:nvSpPr>
        <p:spPr>
          <a:xfrm>
            <a:off x="457200" y="1550988"/>
            <a:ext cx="7351713"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435866"/>
            <a:ext cx="7351713" cy="498598"/>
          </a:xfrm>
        </p:spPr>
        <p:txBody>
          <a:bodyPr/>
          <a:lstStyle/>
          <a:p>
            <a:r>
              <a:rPr lang="en-US"/>
              <a:t>Click to edit Master title style</a:t>
            </a:r>
            <a:endParaRPr lang="en-US" dirty="0"/>
          </a:p>
        </p:txBody>
      </p:sp>
    </p:spTree>
    <p:extLst>
      <p:ext uri="{BB962C8B-B14F-4D97-AF65-F5344CB8AC3E}">
        <p14:creationId xmlns:p14="http://schemas.microsoft.com/office/powerpoint/2010/main" val="2281861807"/>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ft image, 2-column content right">
    <p:spTree>
      <p:nvGrpSpPr>
        <p:cNvPr id="1" name=""/>
        <p:cNvGrpSpPr/>
        <p:nvPr/>
      </p:nvGrpSpPr>
      <p:grpSpPr>
        <a:xfrm>
          <a:off x="0" y="0"/>
          <a:ext cx="0" cy="0"/>
          <a:chOff x="0" y="0"/>
          <a:chExt cx="0" cy="0"/>
        </a:xfrm>
      </p:grpSpPr>
      <p:sp>
        <p:nvSpPr>
          <p:cNvPr id="9" name="Picture Placeholder 5"/>
          <p:cNvSpPr>
            <a:spLocks noGrp="1"/>
          </p:cNvSpPr>
          <p:nvPr>
            <p:ph type="pic" sz="quarter" idx="10" hasCustomPrompt="1"/>
          </p:nvPr>
        </p:nvSpPr>
        <p:spPr>
          <a:xfrm>
            <a:off x="0" y="0"/>
            <a:ext cx="3917970"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8" name="Text Placeholder 16"/>
          <p:cNvSpPr>
            <a:spLocks noGrp="1"/>
          </p:cNvSpPr>
          <p:nvPr>
            <p:ph type="body" sz="quarter" idx="12" hasCustomPrompt="1"/>
          </p:nvPr>
        </p:nvSpPr>
        <p:spPr>
          <a:xfrm>
            <a:off x="4354086" y="2620312"/>
            <a:ext cx="3474720" cy="3558065"/>
          </a:xfrm>
        </p:spPr>
        <p:txBody>
          <a:bodyPr rIns="0">
            <a:noAutofit/>
          </a:bodyPr>
          <a:lstStyle>
            <a:lvl1pPr marL="0" indent="0" algn="l">
              <a:lnSpc>
                <a:spcPct val="90000"/>
              </a:lnSpc>
              <a:spcBef>
                <a:spcPts val="600"/>
              </a:spcBef>
              <a:spcAft>
                <a:spcPts val="1200"/>
              </a:spcAft>
              <a:buNone/>
              <a:defRPr sz="1400" b="0" baseline="0">
                <a:solidFill>
                  <a:schemeClr val="tx2"/>
                </a:solidFill>
                <a:latin typeface="+mn-lt"/>
                <a:ea typeface="Roboto" panose="02000000000000000000" pitchFamily="2" charset="0"/>
              </a:defRPr>
            </a:lvl1pPr>
          </a:lstStyle>
          <a:p>
            <a:pPr lvl="0"/>
            <a:r>
              <a:rPr lang="en-US" dirty="0"/>
              <a:t>Slide details or supporting points</a:t>
            </a:r>
            <a:endParaRPr lang="th-TH" dirty="0"/>
          </a:p>
        </p:txBody>
      </p:sp>
      <p:sp>
        <p:nvSpPr>
          <p:cNvPr id="10" name="Text Placeholder 12"/>
          <p:cNvSpPr>
            <a:spLocks noGrp="1"/>
          </p:cNvSpPr>
          <p:nvPr>
            <p:ph type="body" sz="quarter" idx="14" hasCustomPrompt="1"/>
          </p:nvPr>
        </p:nvSpPr>
        <p:spPr>
          <a:xfrm>
            <a:off x="8259762" y="2619633"/>
            <a:ext cx="3475038" cy="3558918"/>
          </a:xfrm>
        </p:spPr>
        <p:txBody>
          <a:bodyPr>
            <a:noAutofit/>
          </a:bodyPr>
          <a:lstStyle>
            <a:lvl1pPr marL="0" indent="0">
              <a:spcBef>
                <a:spcPts val="600"/>
              </a:spcBef>
              <a:spcAft>
                <a:spcPts val="1200"/>
              </a:spcAft>
              <a:buNone/>
              <a:defRPr sz="14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Slide details or supporting points</a:t>
            </a:r>
            <a:endParaRPr lang="th-TH" dirty="0"/>
          </a:p>
        </p:txBody>
      </p:sp>
      <p:sp>
        <p:nvSpPr>
          <p:cNvPr id="13" name="Text Placeholder 16"/>
          <p:cNvSpPr>
            <a:spLocks noGrp="1"/>
          </p:cNvSpPr>
          <p:nvPr>
            <p:ph type="body" sz="quarter" idx="15" hasCustomPrompt="1"/>
          </p:nvPr>
        </p:nvSpPr>
        <p:spPr>
          <a:xfrm>
            <a:off x="4354085" y="1532918"/>
            <a:ext cx="7375197" cy="869820"/>
          </a:xfrm>
        </p:spPr>
        <p:txBody>
          <a:bodyPr rIns="0">
            <a:noAutofit/>
          </a:bodyPr>
          <a:lstStyle>
            <a:lvl1pPr marL="0" indent="0" algn="l">
              <a:lnSpc>
                <a:spcPct val="90000"/>
              </a:lnSpc>
              <a:spcBef>
                <a:spcPts val="600"/>
              </a:spcBef>
              <a:spcAft>
                <a:spcPts val="1200"/>
              </a:spcAft>
              <a:buNone/>
              <a:defRPr sz="2000" b="0" baseline="0">
                <a:solidFill>
                  <a:schemeClr val="tx2"/>
                </a:solidFill>
                <a:latin typeface="+mn-lt"/>
                <a:ea typeface="Roboto" panose="02000000000000000000" pitchFamily="2" charset="0"/>
              </a:defRPr>
            </a:lvl1pPr>
          </a:lstStyle>
          <a:p>
            <a:pPr lvl="0"/>
            <a:r>
              <a:rPr lang="en-US" dirty="0"/>
              <a:t>Slide introduction statement here</a:t>
            </a:r>
            <a:endParaRPr lang="th-TH" dirty="0"/>
          </a:p>
        </p:txBody>
      </p:sp>
      <p:cxnSp>
        <p:nvCxnSpPr>
          <p:cNvPr id="14" name="Straight Connector 13"/>
          <p:cNvCxnSpPr/>
          <p:nvPr userDrawn="1"/>
        </p:nvCxnSpPr>
        <p:spPr>
          <a:xfrm>
            <a:off x="4351327" y="1092336"/>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51326" y="435866"/>
            <a:ext cx="7383473" cy="498598"/>
          </a:xfrm>
        </p:spPr>
        <p:txBody>
          <a:bodyPr/>
          <a:lstStyle/>
          <a:p>
            <a:r>
              <a:rPr lang="en-US"/>
              <a:t>Click to edit Master title style</a:t>
            </a:r>
            <a:endParaRPr lang="en-US" dirty="0"/>
          </a:p>
        </p:txBody>
      </p:sp>
    </p:spTree>
    <p:extLst>
      <p:ext uri="{BB962C8B-B14F-4D97-AF65-F5344CB8AC3E}">
        <p14:creationId xmlns:p14="http://schemas.microsoft.com/office/powerpoint/2010/main" val="2625908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image, one-column content right">
    <p:spTree>
      <p:nvGrpSpPr>
        <p:cNvPr id="1" name=""/>
        <p:cNvGrpSpPr/>
        <p:nvPr/>
      </p:nvGrpSpPr>
      <p:grpSpPr>
        <a:xfrm>
          <a:off x="0" y="0"/>
          <a:ext cx="0" cy="0"/>
          <a:chOff x="0" y="0"/>
          <a:chExt cx="0" cy="0"/>
        </a:xfrm>
      </p:grpSpPr>
      <p:sp>
        <p:nvSpPr>
          <p:cNvPr id="10" name="Picture Placeholder 5"/>
          <p:cNvSpPr>
            <a:spLocks noGrp="1"/>
          </p:cNvSpPr>
          <p:nvPr>
            <p:ph type="pic" sz="quarter" idx="14" hasCustomPrompt="1"/>
          </p:nvPr>
        </p:nvSpPr>
        <p:spPr>
          <a:xfrm>
            <a:off x="0" y="0"/>
            <a:ext cx="3917970"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800" i="0" kern="1200" baseline="0" dirty="0">
                <a:solidFill>
                  <a:schemeClr val="bg1">
                    <a:lumMod val="50000"/>
                  </a:schemeClr>
                </a:solidFill>
                <a:latin typeface="+mn-lt"/>
                <a:ea typeface="+mn-ea"/>
                <a:cs typeface="+mn-cs"/>
              </a:defRPr>
            </a:lvl1pPr>
          </a:lstStyle>
          <a:p>
            <a:r>
              <a:rPr lang="en-GB" dirty="0"/>
              <a:t>Add image here</a:t>
            </a:r>
          </a:p>
        </p:txBody>
      </p:sp>
      <p:sp>
        <p:nvSpPr>
          <p:cNvPr id="3" name="Text Placeholder 2"/>
          <p:cNvSpPr>
            <a:spLocks noGrp="1"/>
          </p:cNvSpPr>
          <p:nvPr>
            <p:ph type="body" sz="quarter" idx="15"/>
          </p:nvPr>
        </p:nvSpPr>
        <p:spPr>
          <a:xfrm>
            <a:off x="4359729" y="1550988"/>
            <a:ext cx="7351713"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4351327" y="1092336"/>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51326" y="435866"/>
            <a:ext cx="7383473" cy="498598"/>
          </a:xfrm>
        </p:spPr>
        <p:txBody>
          <a:bodyPr/>
          <a:lstStyle/>
          <a:p>
            <a:r>
              <a:rPr lang="en-US"/>
              <a:t>Click to edit Master title style</a:t>
            </a:r>
            <a:endParaRPr lang="en-US" dirty="0"/>
          </a:p>
        </p:txBody>
      </p:sp>
    </p:spTree>
    <p:extLst>
      <p:ext uri="{BB962C8B-B14F-4D97-AF65-F5344CB8AC3E}">
        <p14:creationId xmlns:p14="http://schemas.microsoft.com/office/powerpoint/2010/main" val="2306022011"/>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0"/>
            <a:ext cx="12192897" cy="6858000"/>
          </a:xfrm>
          <a:prstGeom prst="rect">
            <a:avLst/>
          </a:prstGeom>
          <a:solidFill>
            <a:schemeClr val="bg2"/>
          </a:solidFill>
          <a:ln>
            <a:noFill/>
          </a:ln>
          <a:effectLst/>
        </p:spPr>
        <p:txBody>
          <a:bodyPr bIns="822960" anchor="ctr" anchorCtr="1">
            <a:normAutofit/>
          </a:bodyPr>
          <a:lstStyle>
            <a:lvl1pPr marL="0" indent="0">
              <a:buNone/>
              <a:defRPr sz="1800" baseline="0">
                <a:solidFill>
                  <a:schemeClr val="bg1">
                    <a:lumMod val="50000"/>
                  </a:schemeClr>
                </a:solidFill>
              </a:defRPr>
            </a:lvl1pPr>
          </a:lstStyle>
          <a:p>
            <a:r>
              <a:rPr lang="en-US" dirty="0"/>
              <a:t>Click icon to insert full-page image</a:t>
            </a:r>
          </a:p>
        </p:txBody>
      </p:sp>
    </p:spTree>
    <p:extLst>
      <p:ext uri="{BB962C8B-B14F-4D97-AF65-F5344CB8AC3E}">
        <p14:creationId xmlns:p14="http://schemas.microsoft.com/office/powerpoint/2010/main" val="950508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Bleed photo w/titl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0"/>
            <a:ext cx="12192897" cy="6858000"/>
          </a:xfrm>
          <a:prstGeom prst="rect">
            <a:avLst/>
          </a:prstGeom>
          <a:solidFill>
            <a:schemeClr val="bg2"/>
          </a:solidFill>
          <a:ln>
            <a:noFill/>
          </a:ln>
          <a:effectLst/>
        </p:spPr>
        <p:txBody>
          <a:bodyPr bIns="822960" anchor="ctr" anchorCtr="1">
            <a:normAutofit/>
          </a:bodyPr>
          <a:lstStyle>
            <a:lvl1pPr marL="0" indent="0">
              <a:buNone/>
              <a:defRPr sz="1800" baseline="0">
                <a:solidFill>
                  <a:schemeClr val="bg1">
                    <a:lumMod val="50000"/>
                  </a:schemeClr>
                </a:solidFill>
              </a:defRPr>
            </a:lvl1pPr>
          </a:lstStyle>
          <a:p>
            <a:r>
              <a:rPr lang="en-US" dirty="0"/>
              <a:t>Click icon to insert full-page image &gt;&gt; Then right-click and send to back</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19"/>
          <p:cNvSpPr>
            <a:spLocks noGrp="1"/>
          </p:cNvSpPr>
          <p:nvPr>
            <p:ph sz="quarter" idx="14"/>
          </p:nvPr>
        </p:nvSpPr>
        <p:spPr>
          <a:xfrm>
            <a:off x="458865" y="1040325"/>
            <a:ext cx="1861210" cy="104022"/>
          </a:xfrm>
          <a:solidFill>
            <a:schemeClr val="accent1"/>
          </a:solidFill>
        </p:spPr>
        <p:txBody>
          <a:bodyPr>
            <a:noAutofit/>
          </a:bodyPr>
          <a:lstStyle>
            <a:lvl1pPr>
              <a:defRPr sz="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1376624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Message Over Dark Imag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1"/>
            <a:ext cx="12192897" cy="6867597"/>
          </a:xfrm>
          <a:prstGeom prst="rect">
            <a:avLst/>
          </a:prstGeom>
          <a:solidFill>
            <a:schemeClr val="bg2"/>
          </a:solidFill>
          <a:ln>
            <a:noFill/>
          </a:ln>
          <a:effectLst/>
        </p:spPr>
        <p:txBody>
          <a:bodyPr bIns="822960" anchor="ctr" anchorCtr="1">
            <a:normAutofit/>
          </a:bodyPr>
          <a:lstStyle>
            <a:lvl1pPr marL="0" indent="0">
              <a:buNone/>
              <a:defRPr sz="1800" baseline="0">
                <a:solidFill>
                  <a:schemeClr val="bg1">
                    <a:lumMod val="50000"/>
                  </a:schemeClr>
                </a:solidFill>
              </a:defRPr>
            </a:lvl1pPr>
          </a:lstStyle>
          <a:p>
            <a:r>
              <a:rPr lang="en-US" dirty="0"/>
              <a:t>Click icon to insert full-page image &gt;&gt; Then right-click and send to back</a:t>
            </a:r>
          </a:p>
        </p:txBody>
      </p:sp>
      <p:sp>
        <p:nvSpPr>
          <p:cNvPr id="7" name="Title 3"/>
          <p:cNvSpPr>
            <a:spLocks noGrp="1"/>
          </p:cNvSpPr>
          <p:nvPr>
            <p:ph type="title" hasCustomPrompt="1"/>
          </p:nvPr>
        </p:nvSpPr>
        <p:spPr>
          <a:xfrm>
            <a:off x="556252" y="856476"/>
            <a:ext cx="6000959" cy="1477328"/>
          </a:xfrm>
          <a:solidFill>
            <a:schemeClr val="bg1"/>
          </a:solidFill>
          <a:effectLst>
            <a:outerShdw blurRad="50800" dist="38100" dir="2700000" algn="tl" rotWithShape="0">
              <a:prstClr val="black">
                <a:alpha val="40000"/>
              </a:prstClr>
            </a:outerShdw>
          </a:effectLst>
        </p:spPr>
        <p:txBody>
          <a:bodyPr wrap="square" lIns="182880" tIns="182880" rIns="182880" bIns="182880" anchor="t" anchorCtr="0">
            <a:spAutoFit/>
          </a:bodyPr>
          <a:lstStyle>
            <a:lvl1pPr>
              <a:lnSpc>
                <a:spcPct val="90000"/>
              </a:lnSpc>
              <a:defRPr sz="4000">
                <a:solidFill>
                  <a:schemeClr val="accent1"/>
                </a:solidFill>
                <a:latin typeface="+mj-lt"/>
              </a:defRPr>
            </a:lvl1pPr>
          </a:lstStyle>
          <a:p>
            <a:r>
              <a:rPr lang="en-US" dirty="0"/>
              <a:t>Optional key message statement</a:t>
            </a:r>
          </a:p>
        </p:txBody>
      </p:sp>
    </p:spTree>
    <p:extLst>
      <p:ext uri="{BB962C8B-B14F-4D97-AF65-F5344CB8AC3E}">
        <p14:creationId xmlns:p14="http://schemas.microsoft.com/office/powerpoint/2010/main" val="40137181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Message Over Light Imag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1"/>
            <a:ext cx="12192897" cy="6867597"/>
          </a:xfrm>
          <a:prstGeom prst="rect">
            <a:avLst/>
          </a:prstGeom>
          <a:solidFill>
            <a:schemeClr val="bg2"/>
          </a:solidFill>
          <a:ln>
            <a:noFill/>
          </a:ln>
          <a:effectLst/>
        </p:spPr>
        <p:txBody>
          <a:bodyPr bIns="822960" anchor="ctr" anchorCtr="1">
            <a:normAutofit/>
          </a:bodyPr>
          <a:lstStyle>
            <a:lvl1pPr marL="0" indent="0">
              <a:buNone/>
              <a:defRPr sz="1800" baseline="0">
                <a:solidFill>
                  <a:schemeClr val="bg1">
                    <a:lumMod val="50000"/>
                  </a:schemeClr>
                </a:solidFill>
              </a:defRPr>
            </a:lvl1pPr>
          </a:lstStyle>
          <a:p>
            <a:r>
              <a:rPr lang="en-US" dirty="0"/>
              <a:t>Click icon to insert full-page image &gt;&gt; Then right-click and send to back</a:t>
            </a:r>
          </a:p>
        </p:txBody>
      </p:sp>
      <p:sp>
        <p:nvSpPr>
          <p:cNvPr id="7" name="Title 3"/>
          <p:cNvSpPr>
            <a:spLocks noGrp="1"/>
          </p:cNvSpPr>
          <p:nvPr>
            <p:ph type="title" hasCustomPrompt="1"/>
          </p:nvPr>
        </p:nvSpPr>
        <p:spPr>
          <a:xfrm>
            <a:off x="556252" y="856476"/>
            <a:ext cx="6000959" cy="1477328"/>
          </a:xfrm>
          <a:solidFill>
            <a:schemeClr val="accent1"/>
          </a:solidFill>
          <a:effectLst>
            <a:outerShdw blurRad="50800" dist="38100" dir="2700000" algn="tl" rotWithShape="0">
              <a:prstClr val="black">
                <a:alpha val="40000"/>
              </a:prstClr>
            </a:outerShdw>
          </a:effectLst>
        </p:spPr>
        <p:txBody>
          <a:bodyPr wrap="square" lIns="182880" tIns="182880" rIns="182880" bIns="182880" anchor="t" anchorCtr="0">
            <a:spAutoFit/>
          </a:bodyPr>
          <a:lstStyle>
            <a:lvl1pPr>
              <a:lnSpc>
                <a:spcPct val="90000"/>
              </a:lnSpc>
              <a:defRPr sz="4000">
                <a:solidFill>
                  <a:schemeClr val="bg1"/>
                </a:solidFill>
                <a:latin typeface="+mj-lt"/>
              </a:defRPr>
            </a:lvl1pPr>
          </a:lstStyle>
          <a:p>
            <a:r>
              <a:rPr lang="en-US" dirty="0"/>
              <a:t>Optional key message statement</a:t>
            </a:r>
          </a:p>
        </p:txBody>
      </p:sp>
    </p:spTree>
    <p:extLst>
      <p:ext uri="{BB962C8B-B14F-4D97-AF65-F5344CB8AC3E}">
        <p14:creationId xmlns:p14="http://schemas.microsoft.com/office/powerpoint/2010/main" val="2037737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eb backgroun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gradFill flip="none" rotWithShape="1">
            <a:gsLst>
              <a:gs pos="0">
                <a:schemeClr val="bg1"/>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gradFill flip="none" rotWithShape="1">
            <a:gsLst>
              <a:gs pos="0">
                <a:schemeClr val="bg1">
                  <a:lumMod val="75000"/>
                </a:schemeClr>
              </a:gs>
              <a:gs pos="100000">
                <a:schemeClr val="bg1">
                  <a:alpha val="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48503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278757" y="1005149"/>
            <a:ext cx="2118454" cy="292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8791575" y="6219825"/>
            <a:ext cx="340042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98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555429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abre logo on Red">
    <p:spTree>
      <p:nvGrpSpPr>
        <p:cNvPr id="1" name=""/>
        <p:cNvGrpSpPr/>
        <p:nvPr/>
      </p:nvGrpSpPr>
      <p:grpSpPr>
        <a:xfrm>
          <a:off x="0" y="0"/>
          <a:ext cx="0" cy="0"/>
          <a:chOff x="0" y="0"/>
          <a:chExt cx="0" cy="0"/>
        </a:xfrm>
      </p:grpSpPr>
      <p:sp>
        <p:nvSpPr>
          <p:cNvPr id="3" name="Rectangle 2"/>
          <p:cNvSpPr/>
          <p:nvPr userDrawn="1"/>
        </p:nvSpPr>
        <p:spPr>
          <a:xfrm>
            <a:off x="0" y="1"/>
            <a:ext cx="12192000" cy="6857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latin typeface="+mn-lt"/>
              <a:cs typeface="Arial" panose="020B0604020202020204" pitchFamily="34" charset="0"/>
            </a:endParaRPr>
          </a:p>
        </p:txBody>
      </p:sp>
      <p:grpSp>
        <p:nvGrpSpPr>
          <p:cNvPr id="10" name="Group 9"/>
          <p:cNvGrpSpPr/>
          <p:nvPr userDrawn="1"/>
        </p:nvGrpSpPr>
        <p:grpSpPr>
          <a:xfrm>
            <a:off x="4088027" y="2942011"/>
            <a:ext cx="4015946" cy="973978"/>
            <a:chOff x="968376" y="633413"/>
            <a:chExt cx="9772650" cy="2370138"/>
          </a:xfrm>
        </p:grpSpPr>
        <p:sp>
          <p:nvSpPr>
            <p:cNvPr id="11" name="Freeform 5"/>
            <p:cNvSpPr>
              <a:spLocks noEditPoints="1"/>
            </p:cNvSpPr>
            <p:nvPr userDrawn="1"/>
          </p:nvSpPr>
          <p:spPr bwMode="auto">
            <a:xfrm>
              <a:off x="8613776" y="1333500"/>
              <a:ext cx="1984375" cy="1658938"/>
            </a:xfrm>
            <a:custGeom>
              <a:avLst/>
              <a:gdLst>
                <a:gd name="T0" fmla="*/ 509 w 555"/>
                <a:gd name="T1" fmla="*/ 310 h 463"/>
                <a:gd name="T2" fmla="*/ 240 w 555"/>
                <a:gd name="T3" fmla="*/ 463 h 463"/>
                <a:gd name="T4" fmla="*/ 30 w 555"/>
                <a:gd name="T5" fmla="*/ 229 h 463"/>
                <a:gd name="T6" fmla="*/ 324 w 555"/>
                <a:gd name="T7" fmla="*/ 0 h 463"/>
                <a:gd name="T8" fmla="*/ 529 w 555"/>
                <a:gd name="T9" fmla="*/ 240 h 463"/>
                <a:gd name="T10" fmla="*/ 523 w 555"/>
                <a:gd name="T11" fmla="*/ 270 h 463"/>
                <a:gd name="T12" fmla="*/ 220 w 555"/>
                <a:gd name="T13" fmla="*/ 270 h 463"/>
                <a:gd name="T14" fmla="*/ 215 w 555"/>
                <a:gd name="T15" fmla="*/ 303 h 463"/>
                <a:gd name="T16" fmla="*/ 262 w 555"/>
                <a:gd name="T17" fmla="*/ 355 h 463"/>
                <a:gd name="T18" fmla="*/ 325 w 555"/>
                <a:gd name="T19" fmla="*/ 310 h 463"/>
                <a:gd name="T20" fmla="*/ 509 w 555"/>
                <a:gd name="T21" fmla="*/ 310 h 463"/>
                <a:gd name="T22" fmla="*/ 353 w 555"/>
                <a:gd name="T23" fmla="*/ 178 h 463"/>
                <a:gd name="T24" fmla="*/ 355 w 555"/>
                <a:gd name="T25" fmla="*/ 167 h 463"/>
                <a:gd name="T26" fmla="*/ 310 w 555"/>
                <a:gd name="T27" fmla="*/ 108 h 463"/>
                <a:gd name="T28" fmla="*/ 240 w 555"/>
                <a:gd name="T29" fmla="*/ 178 h 463"/>
                <a:gd name="T30" fmla="*/ 353 w 555"/>
                <a:gd name="T31"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5" h="463">
                  <a:moveTo>
                    <a:pt x="509" y="310"/>
                  </a:moveTo>
                  <a:cubicBezTo>
                    <a:pt x="477" y="402"/>
                    <a:pt x="387" y="463"/>
                    <a:pt x="240" y="463"/>
                  </a:cubicBezTo>
                  <a:cubicBezTo>
                    <a:pt x="118" y="463"/>
                    <a:pt x="0" y="391"/>
                    <a:pt x="30" y="229"/>
                  </a:cubicBezTo>
                  <a:cubicBezTo>
                    <a:pt x="54" y="92"/>
                    <a:pt x="180" y="0"/>
                    <a:pt x="324" y="0"/>
                  </a:cubicBezTo>
                  <a:cubicBezTo>
                    <a:pt x="485" y="0"/>
                    <a:pt x="555" y="111"/>
                    <a:pt x="529" y="240"/>
                  </a:cubicBezTo>
                  <a:cubicBezTo>
                    <a:pt x="523" y="270"/>
                    <a:pt x="523" y="270"/>
                    <a:pt x="523" y="270"/>
                  </a:cubicBezTo>
                  <a:cubicBezTo>
                    <a:pt x="220" y="270"/>
                    <a:pt x="220" y="270"/>
                    <a:pt x="220" y="270"/>
                  </a:cubicBezTo>
                  <a:cubicBezTo>
                    <a:pt x="219" y="273"/>
                    <a:pt x="215" y="287"/>
                    <a:pt x="215" y="303"/>
                  </a:cubicBezTo>
                  <a:cubicBezTo>
                    <a:pt x="215" y="341"/>
                    <a:pt x="236" y="355"/>
                    <a:pt x="262" y="355"/>
                  </a:cubicBezTo>
                  <a:cubicBezTo>
                    <a:pt x="289" y="355"/>
                    <a:pt x="312" y="340"/>
                    <a:pt x="325" y="310"/>
                  </a:cubicBezTo>
                  <a:lnTo>
                    <a:pt x="509" y="310"/>
                  </a:lnTo>
                  <a:close/>
                  <a:moveTo>
                    <a:pt x="353" y="178"/>
                  </a:moveTo>
                  <a:cubicBezTo>
                    <a:pt x="355" y="167"/>
                    <a:pt x="355" y="167"/>
                    <a:pt x="355" y="167"/>
                  </a:cubicBezTo>
                  <a:cubicBezTo>
                    <a:pt x="362" y="134"/>
                    <a:pt x="345" y="108"/>
                    <a:pt x="310" y="108"/>
                  </a:cubicBezTo>
                  <a:cubicBezTo>
                    <a:pt x="277" y="108"/>
                    <a:pt x="250" y="132"/>
                    <a:pt x="240" y="178"/>
                  </a:cubicBezTo>
                  <a:cubicBezTo>
                    <a:pt x="353" y="178"/>
                    <a:pt x="353" y="178"/>
                    <a:pt x="353" y="1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userDrawn="1"/>
          </p:nvSpPr>
          <p:spPr bwMode="auto">
            <a:xfrm>
              <a:off x="7212013" y="1362075"/>
              <a:ext cx="1584325" cy="1579563"/>
            </a:xfrm>
            <a:custGeom>
              <a:avLst/>
              <a:gdLst>
                <a:gd name="T0" fmla="*/ 393 w 443"/>
                <a:gd name="T1" fmla="*/ 0 h 441"/>
                <a:gd name="T2" fmla="*/ 285 w 443"/>
                <a:gd name="T3" fmla="*/ 61 h 441"/>
                <a:gd name="T4" fmla="*/ 281 w 443"/>
                <a:gd name="T5" fmla="*/ 61 h 441"/>
                <a:gd name="T6" fmla="*/ 287 w 443"/>
                <a:gd name="T7" fmla="*/ 5 h 441"/>
                <a:gd name="T8" fmla="*/ 93 w 443"/>
                <a:gd name="T9" fmla="*/ 5 h 441"/>
                <a:gd name="T10" fmla="*/ 81 w 443"/>
                <a:gd name="T11" fmla="*/ 62 h 441"/>
                <a:gd name="T12" fmla="*/ 188 w 443"/>
                <a:gd name="T13" fmla="*/ 51 h 441"/>
                <a:gd name="T14" fmla="*/ 186 w 443"/>
                <a:gd name="T15" fmla="*/ 62 h 441"/>
                <a:gd name="T16" fmla="*/ 77 w 443"/>
                <a:gd name="T17" fmla="*/ 79 h 441"/>
                <a:gd name="T18" fmla="*/ 0 w 443"/>
                <a:gd name="T19" fmla="*/ 441 h 441"/>
                <a:gd name="T20" fmla="*/ 210 w 443"/>
                <a:gd name="T21" fmla="*/ 441 h 441"/>
                <a:gd name="T22" fmla="*/ 245 w 443"/>
                <a:gd name="T23" fmla="*/ 276 h 441"/>
                <a:gd name="T24" fmla="*/ 355 w 443"/>
                <a:gd name="T25" fmla="*/ 157 h 441"/>
                <a:gd name="T26" fmla="*/ 408 w 443"/>
                <a:gd name="T27" fmla="*/ 175 h 441"/>
                <a:gd name="T28" fmla="*/ 443 w 443"/>
                <a:gd name="T29" fmla="*/ 13 h 441"/>
                <a:gd name="T30" fmla="*/ 393 w 443"/>
                <a:gd name="T3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441">
                  <a:moveTo>
                    <a:pt x="393" y="0"/>
                  </a:moveTo>
                  <a:cubicBezTo>
                    <a:pt x="347" y="0"/>
                    <a:pt x="310" y="27"/>
                    <a:pt x="285" y="61"/>
                  </a:cubicBezTo>
                  <a:cubicBezTo>
                    <a:pt x="281" y="61"/>
                    <a:pt x="281" y="61"/>
                    <a:pt x="281" y="61"/>
                  </a:cubicBezTo>
                  <a:cubicBezTo>
                    <a:pt x="287" y="5"/>
                    <a:pt x="287" y="5"/>
                    <a:pt x="287" y="5"/>
                  </a:cubicBezTo>
                  <a:cubicBezTo>
                    <a:pt x="93" y="5"/>
                    <a:pt x="93" y="5"/>
                    <a:pt x="93" y="5"/>
                  </a:cubicBezTo>
                  <a:cubicBezTo>
                    <a:pt x="81" y="62"/>
                    <a:pt x="81" y="62"/>
                    <a:pt x="81" y="62"/>
                  </a:cubicBezTo>
                  <a:cubicBezTo>
                    <a:pt x="188" y="51"/>
                    <a:pt x="188" y="51"/>
                    <a:pt x="188" y="51"/>
                  </a:cubicBezTo>
                  <a:cubicBezTo>
                    <a:pt x="186" y="62"/>
                    <a:pt x="186" y="62"/>
                    <a:pt x="186" y="62"/>
                  </a:cubicBezTo>
                  <a:cubicBezTo>
                    <a:pt x="77" y="79"/>
                    <a:pt x="77" y="79"/>
                    <a:pt x="77" y="79"/>
                  </a:cubicBezTo>
                  <a:cubicBezTo>
                    <a:pt x="0" y="441"/>
                    <a:pt x="0" y="441"/>
                    <a:pt x="0" y="441"/>
                  </a:cubicBezTo>
                  <a:cubicBezTo>
                    <a:pt x="210" y="441"/>
                    <a:pt x="210" y="441"/>
                    <a:pt x="210" y="441"/>
                  </a:cubicBezTo>
                  <a:cubicBezTo>
                    <a:pt x="210" y="441"/>
                    <a:pt x="232" y="337"/>
                    <a:pt x="245" y="276"/>
                  </a:cubicBezTo>
                  <a:cubicBezTo>
                    <a:pt x="266" y="179"/>
                    <a:pt x="319" y="157"/>
                    <a:pt x="355" y="157"/>
                  </a:cubicBezTo>
                  <a:cubicBezTo>
                    <a:pt x="385" y="157"/>
                    <a:pt x="404" y="171"/>
                    <a:pt x="408" y="175"/>
                  </a:cubicBezTo>
                  <a:cubicBezTo>
                    <a:pt x="443" y="13"/>
                    <a:pt x="443" y="13"/>
                    <a:pt x="443" y="13"/>
                  </a:cubicBezTo>
                  <a:cubicBezTo>
                    <a:pt x="439" y="11"/>
                    <a:pt x="422" y="0"/>
                    <a:pt x="39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968376" y="633413"/>
              <a:ext cx="2365375" cy="2370138"/>
            </a:xfrm>
            <a:custGeom>
              <a:avLst/>
              <a:gdLst>
                <a:gd name="T0" fmla="*/ 228 w 662"/>
                <a:gd name="T1" fmla="*/ 390 h 661"/>
                <a:gd name="T2" fmla="*/ 80 w 662"/>
                <a:gd name="T3" fmla="*/ 219 h 661"/>
                <a:gd name="T4" fmla="*/ 402 w 662"/>
                <a:gd name="T5" fmla="*/ 1 h 661"/>
                <a:gd name="T6" fmla="*/ 644 w 662"/>
                <a:gd name="T7" fmla="*/ 195 h 661"/>
                <a:gd name="T8" fmla="*/ 421 w 662"/>
                <a:gd name="T9" fmla="*/ 195 h 661"/>
                <a:gd name="T10" fmla="*/ 371 w 662"/>
                <a:gd name="T11" fmla="*/ 140 h 661"/>
                <a:gd name="T12" fmla="*/ 315 w 662"/>
                <a:gd name="T13" fmla="*/ 173 h 661"/>
                <a:gd name="T14" fmla="*/ 366 w 662"/>
                <a:gd name="T15" fmla="*/ 226 h 661"/>
                <a:gd name="T16" fmla="*/ 455 w 662"/>
                <a:gd name="T17" fmla="*/ 250 h 661"/>
                <a:gd name="T18" fmla="*/ 606 w 662"/>
                <a:gd name="T19" fmla="*/ 392 h 661"/>
                <a:gd name="T20" fmla="*/ 327 w 662"/>
                <a:gd name="T21" fmla="*/ 421 h 661"/>
                <a:gd name="T22" fmla="*/ 228 w 662"/>
                <a:gd name="T23" fmla="*/ 390 h 661"/>
                <a:gd name="T24" fmla="*/ 236 w 662"/>
                <a:gd name="T25" fmla="*/ 539 h 661"/>
                <a:gd name="T26" fmla="*/ 255 w 662"/>
                <a:gd name="T27" fmla="*/ 451 h 661"/>
                <a:gd name="T28" fmla="*/ 16 w 662"/>
                <a:gd name="T29" fmla="*/ 451 h 661"/>
                <a:gd name="T30" fmla="*/ 269 w 662"/>
                <a:gd name="T31" fmla="*/ 661 h 661"/>
                <a:gd name="T32" fmla="*/ 601 w 662"/>
                <a:gd name="T33" fmla="*/ 480 h 661"/>
                <a:gd name="T34" fmla="*/ 236 w 662"/>
                <a:gd name="T35" fmla="*/ 539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2" h="661">
                  <a:moveTo>
                    <a:pt x="228" y="390"/>
                  </a:moveTo>
                  <a:cubicBezTo>
                    <a:pt x="144" y="363"/>
                    <a:pt x="80" y="313"/>
                    <a:pt x="80" y="219"/>
                  </a:cubicBezTo>
                  <a:cubicBezTo>
                    <a:pt x="80" y="80"/>
                    <a:pt x="218" y="1"/>
                    <a:pt x="402" y="1"/>
                  </a:cubicBezTo>
                  <a:cubicBezTo>
                    <a:pt x="558" y="0"/>
                    <a:pt x="662" y="66"/>
                    <a:pt x="644" y="195"/>
                  </a:cubicBezTo>
                  <a:cubicBezTo>
                    <a:pt x="421" y="195"/>
                    <a:pt x="421" y="195"/>
                    <a:pt x="421" y="195"/>
                  </a:cubicBezTo>
                  <a:cubicBezTo>
                    <a:pt x="429" y="160"/>
                    <a:pt x="409" y="140"/>
                    <a:pt x="371" y="140"/>
                  </a:cubicBezTo>
                  <a:cubicBezTo>
                    <a:pt x="341" y="140"/>
                    <a:pt x="318" y="155"/>
                    <a:pt x="315" y="173"/>
                  </a:cubicBezTo>
                  <a:cubicBezTo>
                    <a:pt x="309" y="199"/>
                    <a:pt x="326" y="215"/>
                    <a:pt x="366" y="226"/>
                  </a:cubicBezTo>
                  <a:cubicBezTo>
                    <a:pt x="399" y="235"/>
                    <a:pt x="422" y="241"/>
                    <a:pt x="455" y="250"/>
                  </a:cubicBezTo>
                  <a:cubicBezTo>
                    <a:pt x="549" y="277"/>
                    <a:pt x="594" y="334"/>
                    <a:pt x="606" y="392"/>
                  </a:cubicBezTo>
                  <a:cubicBezTo>
                    <a:pt x="327" y="421"/>
                    <a:pt x="327" y="421"/>
                    <a:pt x="327" y="421"/>
                  </a:cubicBezTo>
                  <a:lnTo>
                    <a:pt x="228" y="390"/>
                  </a:lnTo>
                  <a:close/>
                  <a:moveTo>
                    <a:pt x="236" y="539"/>
                  </a:moveTo>
                  <a:cubicBezTo>
                    <a:pt x="255" y="451"/>
                    <a:pt x="255" y="451"/>
                    <a:pt x="255" y="451"/>
                  </a:cubicBezTo>
                  <a:cubicBezTo>
                    <a:pt x="16" y="451"/>
                    <a:pt x="16" y="451"/>
                    <a:pt x="16" y="451"/>
                  </a:cubicBezTo>
                  <a:cubicBezTo>
                    <a:pt x="0" y="601"/>
                    <a:pt x="117" y="661"/>
                    <a:pt x="269" y="661"/>
                  </a:cubicBezTo>
                  <a:cubicBezTo>
                    <a:pt x="414" y="661"/>
                    <a:pt x="567" y="613"/>
                    <a:pt x="601" y="480"/>
                  </a:cubicBezTo>
                  <a:cubicBezTo>
                    <a:pt x="236" y="539"/>
                    <a:pt x="236" y="539"/>
                    <a:pt x="236" y="5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noEditPoints="1"/>
            </p:cNvSpPr>
            <p:nvPr userDrawn="1"/>
          </p:nvSpPr>
          <p:spPr bwMode="auto">
            <a:xfrm>
              <a:off x="5167313" y="695325"/>
              <a:ext cx="2058988" cy="2297113"/>
            </a:xfrm>
            <a:custGeom>
              <a:avLst/>
              <a:gdLst>
                <a:gd name="T0" fmla="*/ 299 w 576"/>
                <a:gd name="T1" fmla="*/ 223 h 641"/>
                <a:gd name="T2" fmla="*/ 419 w 576"/>
                <a:gd name="T3" fmla="*/ 178 h 641"/>
                <a:gd name="T4" fmla="*/ 556 w 576"/>
                <a:gd name="T5" fmla="*/ 258 h 641"/>
                <a:gd name="T6" fmla="*/ 68 w 576"/>
                <a:gd name="T7" fmla="*/ 309 h 641"/>
                <a:gd name="T8" fmla="*/ 134 w 576"/>
                <a:gd name="T9" fmla="*/ 0 h 641"/>
                <a:gd name="T10" fmla="*/ 344 w 576"/>
                <a:gd name="T11" fmla="*/ 0 h 641"/>
                <a:gd name="T12" fmla="*/ 296 w 576"/>
                <a:gd name="T13" fmla="*/ 223 h 641"/>
                <a:gd name="T14" fmla="*/ 299 w 576"/>
                <a:gd name="T15" fmla="*/ 223 h 641"/>
                <a:gd name="T16" fmla="*/ 288 w 576"/>
                <a:gd name="T17" fmla="*/ 324 h 641"/>
                <a:gd name="T18" fmla="*/ 255 w 576"/>
                <a:gd name="T19" fmla="*/ 408 h 641"/>
                <a:gd name="T20" fmla="*/ 282 w 576"/>
                <a:gd name="T21" fmla="*/ 517 h 641"/>
                <a:gd name="T22" fmla="*/ 359 w 576"/>
                <a:gd name="T23" fmla="*/ 410 h 641"/>
                <a:gd name="T24" fmla="*/ 353 w 576"/>
                <a:gd name="T25" fmla="*/ 313 h 641"/>
                <a:gd name="T26" fmla="*/ 564 w 576"/>
                <a:gd name="T27" fmla="*/ 279 h 641"/>
                <a:gd name="T28" fmla="*/ 566 w 576"/>
                <a:gd name="T29" fmla="*/ 404 h 641"/>
                <a:gd name="T30" fmla="*/ 335 w 576"/>
                <a:gd name="T31" fmla="*/ 641 h 641"/>
                <a:gd name="T32" fmla="*/ 213 w 576"/>
                <a:gd name="T33" fmla="*/ 577 h 641"/>
                <a:gd name="T34" fmla="*/ 208 w 576"/>
                <a:gd name="T35" fmla="*/ 577 h 641"/>
                <a:gd name="T36" fmla="*/ 191 w 576"/>
                <a:gd name="T37" fmla="*/ 627 h 641"/>
                <a:gd name="T38" fmla="*/ 0 w 576"/>
                <a:gd name="T39" fmla="*/ 627 h 641"/>
                <a:gd name="T40" fmla="*/ 57 w 576"/>
                <a:gd name="T41" fmla="*/ 361 h 641"/>
                <a:gd name="T42" fmla="*/ 288 w 576"/>
                <a:gd name="T43" fmla="*/ 324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6" h="641">
                  <a:moveTo>
                    <a:pt x="299" y="223"/>
                  </a:moveTo>
                  <a:cubicBezTo>
                    <a:pt x="316" y="210"/>
                    <a:pt x="357" y="178"/>
                    <a:pt x="419" y="178"/>
                  </a:cubicBezTo>
                  <a:cubicBezTo>
                    <a:pt x="483" y="178"/>
                    <a:pt x="532" y="206"/>
                    <a:pt x="556" y="258"/>
                  </a:cubicBezTo>
                  <a:cubicBezTo>
                    <a:pt x="68" y="309"/>
                    <a:pt x="68" y="309"/>
                    <a:pt x="68" y="309"/>
                  </a:cubicBezTo>
                  <a:cubicBezTo>
                    <a:pt x="134" y="0"/>
                    <a:pt x="134" y="0"/>
                    <a:pt x="134" y="0"/>
                  </a:cubicBezTo>
                  <a:cubicBezTo>
                    <a:pt x="344" y="0"/>
                    <a:pt x="344" y="0"/>
                    <a:pt x="344" y="0"/>
                  </a:cubicBezTo>
                  <a:cubicBezTo>
                    <a:pt x="296" y="223"/>
                    <a:pt x="296" y="223"/>
                    <a:pt x="296" y="223"/>
                  </a:cubicBezTo>
                  <a:lnTo>
                    <a:pt x="299" y="223"/>
                  </a:lnTo>
                  <a:close/>
                  <a:moveTo>
                    <a:pt x="288" y="324"/>
                  </a:moveTo>
                  <a:cubicBezTo>
                    <a:pt x="274" y="342"/>
                    <a:pt x="263" y="368"/>
                    <a:pt x="255" y="408"/>
                  </a:cubicBezTo>
                  <a:cubicBezTo>
                    <a:pt x="236" y="495"/>
                    <a:pt x="256" y="517"/>
                    <a:pt x="282" y="517"/>
                  </a:cubicBezTo>
                  <a:cubicBezTo>
                    <a:pt x="316" y="517"/>
                    <a:pt x="345" y="485"/>
                    <a:pt x="359" y="410"/>
                  </a:cubicBezTo>
                  <a:cubicBezTo>
                    <a:pt x="368" y="362"/>
                    <a:pt x="366" y="327"/>
                    <a:pt x="353" y="313"/>
                  </a:cubicBezTo>
                  <a:cubicBezTo>
                    <a:pt x="564" y="279"/>
                    <a:pt x="564" y="279"/>
                    <a:pt x="564" y="279"/>
                  </a:cubicBezTo>
                  <a:cubicBezTo>
                    <a:pt x="574" y="312"/>
                    <a:pt x="576" y="355"/>
                    <a:pt x="566" y="404"/>
                  </a:cubicBezTo>
                  <a:cubicBezTo>
                    <a:pt x="535" y="559"/>
                    <a:pt x="441" y="641"/>
                    <a:pt x="335" y="641"/>
                  </a:cubicBezTo>
                  <a:cubicBezTo>
                    <a:pt x="287" y="641"/>
                    <a:pt x="234" y="628"/>
                    <a:pt x="213" y="577"/>
                  </a:cubicBezTo>
                  <a:cubicBezTo>
                    <a:pt x="208" y="577"/>
                    <a:pt x="208" y="577"/>
                    <a:pt x="208" y="577"/>
                  </a:cubicBezTo>
                  <a:cubicBezTo>
                    <a:pt x="191" y="627"/>
                    <a:pt x="191" y="627"/>
                    <a:pt x="191" y="627"/>
                  </a:cubicBezTo>
                  <a:cubicBezTo>
                    <a:pt x="0" y="627"/>
                    <a:pt x="0" y="627"/>
                    <a:pt x="0" y="627"/>
                  </a:cubicBezTo>
                  <a:cubicBezTo>
                    <a:pt x="57" y="361"/>
                    <a:pt x="57" y="361"/>
                    <a:pt x="57" y="361"/>
                  </a:cubicBezTo>
                  <a:cubicBezTo>
                    <a:pt x="288" y="324"/>
                    <a:pt x="288" y="324"/>
                    <a:pt x="288" y="3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noEditPoints="1"/>
            </p:cNvSpPr>
            <p:nvPr userDrawn="1"/>
          </p:nvSpPr>
          <p:spPr bwMode="auto">
            <a:xfrm>
              <a:off x="3230563" y="1314450"/>
              <a:ext cx="1893888" cy="1677988"/>
            </a:xfrm>
            <a:custGeom>
              <a:avLst/>
              <a:gdLst>
                <a:gd name="T0" fmla="*/ 304 w 530"/>
                <a:gd name="T1" fmla="*/ 301 h 468"/>
                <a:gd name="T2" fmla="*/ 243 w 530"/>
                <a:gd name="T3" fmla="*/ 360 h 468"/>
                <a:gd name="T4" fmla="*/ 206 w 530"/>
                <a:gd name="T5" fmla="*/ 309 h 468"/>
                <a:gd name="T6" fmla="*/ 277 w 530"/>
                <a:gd name="T7" fmla="*/ 264 h 468"/>
                <a:gd name="T8" fmla="*/ 311 w 530"/>
                <a:gd name="T9" fmla="*/ 264 h 468"/>
                <a:gd name="T10" fmla="*/ 304 w 530"/>
                <a:gd name="T11" fmla="*/ 301 h 468"/>
                <a:gd name="T12" fmla="*/ 250 w 530"/>
                <a:gd name="T13" fmla="*/ 151 h 468"/>
                <a:gd name="T14" fmla="*/ 303 w 530"/>
                <a:gd name="T15" fmla="*/ 103 h 468"/>
                <a:gd name="T16" fmla="*/ 336 w 530"/>
                <a:gd name="T17" fmla="*/ 148 h 468"/>
                <a:gd name="T18" fmla="*/ 332 w 530"/>
                <a:gd name="T19" fmla="*/ 165 h 468"/>
                <a:gd name="T20" fmla="*/ 529 w 530"/>
                <a:gd name="T21" fmla="*/ 144 h 468"/>
                <a:gd name="T22" fmla="*/ 311 w 530"/>
                <a:gd name="T23" fmla="*/ 0 h 468"/>
                <a:gd name="T24" fmla="*/ 56 w 530"/>
                <a:gd name="T25" fmla="*/ 153 h 468"/>
                <a:gd name="T26" fmla="*/ 53 w 530"/>
                <a:gd name="T27" fmla="*/ 163 h 468"/>
                <a:gd name="T28" fmla="*/ 248 w 530"/>
                <a:gd name="T29" fmla="*/ 163 h 468"/>
                <a:gd name="T30" fmla="*/ 250 w 530"/>
                <a:gd name="T31" fmla="*/ 151 h 468"/>
                <a:gd name="T32" fmla="*/ 8 w 530"/>
                <a:gd name="T33" fmla="*/ 284 h 468"/>
                <a:gd name="T34" fmla="*/ 0 w 530"/>
                <a:gd name="T35" fmla="*/ 340 h 468"/>
                <a:gd name="T36" fmla="*/ 137 w 530"/>
                <a:gd name="T37" fmla="*/ 468 h 468"/>
                <a:gd name="T38" fmla="*/ 281 w 530"/>
                <a:gd name="T39" fmla="*/ 413 h 468"/>
                <a:gd name="T40" fmla="*/ 283 w 530"/>
                <a:gd name="T41" fmla="*/ 413 h 468"/>
                <a:gd name="T42" fmla="*/ 279 w 530"/>
                <a:gd name="T43" fmla="*/ 454 h 468"/>
                <a:gd name="T44" fmla="*/ 477 w 530"/>
                <a:gd name="T45" fmla="*/ 454 h 468"/>
                <a:gd name="T46" fmla="*/ 525 w 530"/>
                <a:gd name="T47" fmla="*/ 228 h 468"/>
                <a:gd name="T48" fmla="*/ 530 w 530"/>
                <a:gd name="T49" fmla="*/ 199 h 468"/>
                <a:gd name="T50" fmla="*/ 8 w 530"/>
                <a:gd name="T51" fmla="*/ 28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0" h="468">
                  <a:moveTo>
                    <a:pt x="304" y="301"/>
                  </a:moveTo>
                  <a:cubicBezTo>
                    <a:pt x="297" y="334"/>
                    <a:pt x="275" y="360"/>
                    <a:pt x="243" y="360"/>
                  </a:cubicBezTo>
                  <a:cubicBezTo>
                    <a:pt x="214" y="360"/>
                    <a:pt x="200" y="336"/>
                    <a:pt x="206" y="309"/>
                  </a:cubicBezTo>
                  <a:cubicBezTo>
                    <a:pt x="211" y="287"/>
                    <a:pt x="234" y="264"/>
                    <a:pt x="277" y="264"/>
                  </a:cubicBezTo>
                  <a:cubicBezTo>
                    <a:pt x="311" y="264"/>
                    <a:pt x="311" y="264"/>
                    <a:pt x="311" y="264"/>
                  </a:cubicBezTo>
                  <a:lnTo>
                    <a:pt x="304" y="301"/>
                  </a:lnTo>
                  <a:close/>
                  <a:moveTo>
                    <a:pt x="250" y="151"/>
                  </a:moveTo>
                  <a:cubicBezTo>
                    <a:pt x="256" y="124"/>
                    <a:pt x="277" y="103"/>
                    <a:pt x="303" y="103"/>
                  </a:cubicBezTo>
                  <a:cubicBezTo>
                    <a:pt x="330" y="103"/>
                    <a:pt x="341" y="125"/>
                    <a:pt x="336" y="148"/>
                  </a:cubicBezTo>
                  <a:cubicBezTo>
                    <a:pt x="332" y="165"/>
                    <a:pt x="332" y="165"/>
                    <a:pt x="332" y="165"/>
                  </a:cubicBezTo>
                  <a:cubicBezTo>
                    <a:pt x="529" y="144"/>
                    <a:pt x="529" y="144"/>
                    <a:pt x="529" y="144"/>
                  </a:cubicBezTo>
                  <a:cubicBezTo>
                    <a:pt x="514" y="44"/>
                    <a:pt x="420" y="0"/>
                    <a:pt x="311" y="0"/>
                  </a:cubicBezTo>
                  <a:cubicBezTo>
                    <a:pt x="149" y="0"/>
                    <a:pt x="71" y="81"/>
                    <a:pt x="56" y="153"/>
                  </a:cubicBezTo>
                  <a:cubicBezTo>
                    <a:pt x="53" y="163"/>
                    <a:pt x="53" y="163"/>
                    <a:pt x="53" y="163"/>
                  </a:cubicBezTo>
                  <a:cubicBezTo>
                    <a:pt x="248" y="163"/>
                    <a:pt x="248" y="163"/>
                    <a:pt x="248" y="163"/>
                  </a:cubicBezTo>
                  <a:lnTo>
                    <a:pt x="250" y="151"/>
                  </a:lnTo>
                  <a:close/>
                  <a:moveTo>
                    <a:pt x="8" y="284"/>
                  </a:moveTo>
                  <a:cubicBezTo>
                    <a:pt x="2" y="301"/>
                    <a:pt x="0" y="319"/>
                    <a:pt x="0" y="340"/>
                  </a:cubicBezTo>
                  <a:cubicBezTo>
                    <a:pt x="0" y="408"/>
                    <a:pt x="51" y="468"/>
                    <a:pt x="137" y="468"/>
                  </a:cubicBezTo>
                  <a:cubicBezTo>
                    <a:pt x="215" y="468"/>
                    <a:pt x="260" y="435"/>
                    <a:pt x="281" y="413"/>
                  </a:cubicBezTo>
                  <a:cubicBezTo>
                    <a:pt x="283" y="413"/>
                    <a:pt x="283" y="413"/>
                    <a:pt x="283" y="413"/>
                  </a:cubicBezTo>
                  <a:cubicBezTo>
                    <a:pt x="279" y="454"/>
                    <a:pt x="279" y="454"/>
                    <a:pt x="279" y="454"/>
                  </a:cubicBezTo>
                  <a:cubicBezTo>
                    <a:pt x="477" y="454"/>
                    <a:pt x="477" y="454"/>
                    <a:pt x="477" y="454"/>
                  </a:cubicBezTo>
                  <a:cubicBezTo>
                    <a:pt x="525" y="228"/>
                    <a:pt x="525" y="228"/>
                    <a:pt x="525" y="228"/>
                  </a:cubicBezTo>
                  <a:cubicBezTo>
                    <a:pt x="527" y="218"/>
                    <a:pt x="529" y="208"/>
                    <a:pt x="530" y="199"/>
                  </a:cubicBezTo>
                  <a:cubicBezTo>
                    <a:pt x="8" y="284"/>
                    <a:pt x="8" y="284"/>
                    <a:pt x="8" y="28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noEditPoints="1"/>
            </p:cNvSpPr>
            <p:nvPr userDrawn="1"/>
          </p:nvSpPr>
          <p:spPr bwMode="auto">
            <a:xfrm>
              <a:off x="10429876" y="2659063"/>
              <a:ext cx="311150" cy="311150"/>
            </a:xfrm>
            <a:custGeom>
              <a:avLst/>
              <a:gdLst>
                <a:gd name="T0" fmla="*/ 44 w 87"/>
                <a:gd name="T1" fmla="*/ 0 h 87"/>
                <a:gd name="T2" fmla="*/ 87 w 87"/>
                <a:gd name="T3" fmla="*/ 44 h 87"/>
                <a:gd name="T4" fmla="*/ 43 w 87"/>
                <a:gd name="T5" fmla="*/ 87 h 87"/>
                <a:gd name="T6" fmla="*/ 0 w 87"/>
                <a:gd name="T7" fmla="*/ 44 h 87"/>
                <a:gd name="T8" fmla="*/ 43 w 87"/>
                <a:gd name="T9" fmla="*/ 0 h 87"/>
                <a:gd name="T10" fmla="*/ 44 w 87"/>
                <a:gd name="T11" fmla="*/ 0 h 87"/>
                <a:gd name="T12" fmla="*/ 43 w 87"/>
                <a:gd name="T13" fmla="*/ 7 h 87"/>
                <a:gd name="T14" fmla="*/ 9 w 87"/>
                <a:gd name="T15" fmla="*/ 44 h 87"/>
                <a:gd name="T16" fmla="*/ 44 w 87"/>
                <a:gd name="T17" fmla="*/ 81 h 87"/>
                <a:gd name="T18" fmla="*/ 79 w 87"/>
                <a:gd name="T19" fmla="*/ 44 h 87"/>
                <a:gd name="T20" fmla="*/ 44 w 87"/>
                <a:gd name="T21" fmla="*/ 7 h 87"/>
                <a:gd name="T22" fmla="*/ 43 w 87"/>
                <a:gd name="T23" fmla="*/ 7 h 87"/>
                <a:gd name="T24" fmla="*/ 35 w 87"/>
                <a:gd name="T25" fmla="*/ 69 h 87"/>
                <a:gd name="T26" fmla="*/ 28 w 87"/>
                <a:gd name="T27" fmla="*/ 69 h 87"/>
                <a:gd name="T28" fmla="*/ 28 w 87"/>
                <a:gd name="T29" fmla="*/ 20 h 87"/>
                <a:gd name="T30" fmla="*/ 41 w 87"/>
                <a:gd name="T31" fmla="*/ 19 h 87"/>
                <a:gd name="T32" fmla="*/ 57 w 87"/>
                <a:gd name="T33" fmla="*/ 23 h 87"/>
                <a:gd name="T34" fmla="*/ 61 w 87"/>
                <a:gd name="T35" fmla="*/ 33 h 87"/>
                <a:gd name="T36" fmla="*/ 51 w 87"/>
                <a:gd name="T37" fmla="*/ 45 h 87"/>
                <a:gd name="T38" fmla="*/ 51 w 87"/>
                <a:gd name="T39" fmla="*/ 45 h 87"/>
                <a:gd name="T40" fmla="*/ 60 w 87"/>
                <a:gd name="T41" fmla="*/ 57 h 87"/>
                <a:gd name="T42" fmla="*/ 63 w 87"/>
                <a:gd name="T43" fmla="*/ 69 h 87"/>
                <a:gd name="T44" fmla="*/ 55 w 87"/>
                <a:gd name="T45" fmla="*/ 69 h 87"/>
                <a:gd name="T46" fmla="*/ 51 w 87"/>
                <a:gd name="T47" fmla="*/ 57 h 87"/>
                <a:gd name="T48" fmla="*/ 41 w 87"/>
                <a:gd name="T49" fmla="*/ 48 h 87"/>
                <a:gd name="T50" fmla="*/ 35 w 87"/>
                <a:gd name="T51" fmla="*/ 48 h 87"/>
                <a:gd name="T52" fmla="*/ 35 w 87"/>
                <a:gd name="T53" fmla="*/ 69 h 87"/>
                <a:gd name="T54" fmla="*/ 35 w 87"/>
                <a:gd name="T55" fmla="*/ 42 h 87"/>
                <a:gd name="T56" fmla="*/ 41 w 87"/>
                <a:gd name="T57" fmla="*/ 42 h 87"/>
                <a:gd name="T58" fmla="*/ 53 w 87"/>
                <a:gd name="T59" fmla="*/ 34 h 87"/>
                <a:gd name="T60" fmla="*/ 41 w 87"/>
                <a:gd name="T61" fmla="*/ 25 h 87"/>
                <a:gd name="T62" fmla="*/ 35 w 87"/>
                <a:gd name="T63" fmla="*/ 26 h 87"/>
                <a:gd name="T64" fmla="*/ 35 w 87"/>
                <a:gd name="T65"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87">
                  <a:moveTo>
                    <a:pt x="44" y="0"/>
                  </a:moveTo>
                  <a:cubicBezTo>
                    <a:pt x="68" y="0"/>
                    <a:pt x="87" y="19"/>
                    <a:pt x="87" y="44"/>
                  </a:cubicBezTo>
                  <a:cubicBezTo>
                    <a:pt x="87" y="68"/>
                    <a:pt x="68" y="87"/>
                    <a:pt x="43" y="87"/>
                  </a:cubicBezTo>
                  <a:cubicBezTo>
                    <a:pt x="20" y="87"/>
                    <a:pt x="0" y="68"/>
                    <a:pt x="0" y="44"/>
                  </a:cubicBezTo>
                  <a:cubicBezTo>
                    <a:pt x="0" y="19"/>
                    <a:pt x="20" y="0"/>
                    <a:pt x="43" y="0"/>
                  </a:cubicBezTo>
                  <a:lnTo>
                    <a:pt x="44" y="0"/>
                  </a:lnTo>
                  <a:close/>
                  <a:moveTo>
                    <a:pt x="43" y="7"/>
                  </a:moveTo>
                  <a:cubicBezTo>
                    <a:pt x="24" y="7"/>
                    <a:pt x="9" y="23"/>
                    <a:pt x="9" y="44"/>
                  </a:cubicBezTo>
                  <a:cubicBezTo>
                    <a:pt x="9" y="64"/>
                    <a:pt x="24" y="81"/>
                    <a:pt x="44" y="81"/>
                  </a:cubicBezTo>
                  <a:cubicBezTo>
                    <a:pt x="63" y="81"/>
                    <a:pt x="79" y="64"/>
                    <a:pt x="79" y="44"/>
                  </a:cubicBezTo>
                  <a:cubicBezTo>
                    <a:pt x="79" y="23"/>
                    <a:pt x="63" y="7"/>
                    <a:pt x="44" y="7"/>
                  </a:cubicBezTo>
                  <a:lnTo>
                    <a:pt x="43" y="7"/>
                  </a:lnTo>
                  <a:close/>
                  <a:moveTo>
                    <a:pt x="35" y="69"/>
                  </a:moveTo>
                  <a:cubicBezTo>
                    <a:pt x="28" y="69"/>
                    <a:pt x="28" y="69"/>
                    <a:pt x="28" y="69"/>
                  </a:cubicBezTo>
                  <a:cubicBezTo>
                    <a:pt x="28" y="20"/>
                    <a:pt x="28" y="20"/>
                    <a:pt x="28" y="20"/>
                  </a:cubicBezTo>
                  <a:cubicBezTo>
                    <a:pt x="32" y="20"/>
                    <a:pt x="36" y="19"/>
                    <a:pt x="41" y="19"/>
                  </a:cubicBezTo>
                  <a:cubicBezTo>
                    <a:pt x="49" y="19"/>
                    <a:pt x="54" y="21"/>
                    <a:pt x="57" y="23"/>
                  </a:cubicBezTo>
                  <a:cubicBezTo>
                    <a:pt x="59" y="25"/>
                    <a:pt x="61" y="28"/>
                    <a:pt x="61" y="33"/>
                  </a:cubicBezTo>
                  <a:cubicBezTo>
                    <a:pt x="61" y="39"/>
                    <a:pt x="57" y="43"/>
                    <a:pt x="51" y="45"/>
                  </a:cubicBezTo>
                  <a:cubicBezTo>
                    <a:pt x="51" y="45"/>
                    <a:pt x="51" y="45"/>
                    <a:pt x="51" y="45"/>
                  </a:cubicBezTo>
                  <a:cubicBezTo>
                    <a:pt x="56" y="46"/>
                    <a:pt x="59" y="50"/>
                    <a:pt x="60" y="57"/>
                  </a:cubicBezTo>
                  <a:cubicBezTo>
                    <a:pt x="61" y="64"/>
                    <a:pt x="62" y="67"/>
                    <a:pt x="63" y="69"/>
                  </a:cubicBezTo>
                  <a:cubicBezTo>
                    <a:pt x="55" y="69"/>
                    <a:pt x="55" y="69"/>
                    <a:pt x="55" y="69"/>
                  </a:cubicBezTo>
                  <a:cubicBezTo>
                    <a:pt x="53" y="67"/>
                    <a:pt x="52" y="63"/>
                    <a:pt x="51" y="57"/>
                  </a:cubicBezTo>
                  <a:cubicBezTo>
                    <a:pt x="50" y="50"/>
                    <a:pt x="47" y="48"/>
                    <a:pt x="41" y="48"/>
                  </a:cubicBezTo>
                  <a:cubicBezTo>
                    <a:pt x="35" y="48"/>
                    <a:pt x="35" y="48"/>
                    <a:pt x="35" y="48"/>
                  </a:cubicBezTo>
                  <a:lnTo>
                    <a:pt x="35" y="69"/>
                  </a:lnTo>
                  <a:close/>
                  <a:moveTo>
                    <a:pt x="35" y="42"/>
                  </a:moveTo>
                  <a:cubicBezTo>
                    <a:pt x="41" y="42"/>
                    <a:pt x="41" y="42"/>
                    <a:pt x="41" y="42"/>
                  </a:cubicBezTo>
                  <a:cubicBezTo>
                    <a:pt x="47" y="42"/>
                    <a:pt x="53" y="40"/>
                    <a:pt x="53" y="34"/>
                  </a:cubicBezTo>
                  <a:cubicBezTo>
                    <a:pt x="53" y="29"/>
                    <a:pt x="50" y="25"/>
                    <a:pt x="41" y="25"/>
                  </a:cubicBezTo>
                  <a:cubicBezTo>
                    <a:pt x="38" y="25"/>
                    <a:pt x="37" y="25"/>
                    <a:pt x="35" y="26"/>
                  </a:cubicBezTo>
                  <a:lnTo>
                    <a:pt x="3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5582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abre logo on White">
    <p:spTree>
      <p:nvGrpSpPr>
        <p:cNvPr id="1" name=""/>
        <p:cNvGrpSpPr/>
        <p:nvPr/>
      </p:nvGrpSpPr>
      <p:grpSpPr>
        <a:xfrm>
          <a:off x="0" y="0"/>
          <a:ext cx="0" cy="0"/>
          <a:chOff x="0" y="0"/>
          <a:chExt cx="0" cy="0"/>
        </a:xfrm>
      </p:grpSpPr>
      <p:sp>
        <p:nvSpPr>
          <p:cNvPr id="3" name="Rectangle 2"/>
          <p:cNvSpPr/>
          <p:nvPr userDrawn="1"/>
        </p:nvSpPr>
        <p:spPr>
          <a:xfrm>
            <a:off x="0" y="1"/>
            <a:ext cx="12192000"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latin typeface="+mn-lt"/>
              <a:ea typeface="Roboto" panose="02000000000000000000" pitchFamily="2" charset="0"/>
              <a:cs typeface="Arial" panose="020B0604020202020204" pitchFamily="34" charset="0"/>
            </a:endParaRPr>
          </a:p>
        </p:txBody>
      </p:sp>
      <p:grpSp>
        <p:nvGrpSpPr>
          <p:cNvPr id="16" name="Group 15"/>
          <p:cNvGrpSpPr/>
          <p:nvPr userDrawn="1"/>
        </p:nvGrpSpPr>
        <p:grpSpPr>
          <a:xfrm>
            <a:off x="4088027" y="2942011"/>
            <a:ext cx="4015946" cy="973978"/>
            <a:chOff x="968376" y="633413"/>
            <a:chExt cx="9772650" cy="2370138"/>
          </a:xfrm>
          <a:solidFill>
            <a:schemeClr val="accent1"/>
          </a:solidFill>
        </p:grpSpPr>
        <p:sp>
          <p:nvSpPr>
            <p:cNvPr id="17" name="Freeform 5"/>
            <p:cNvSpPr>
              <a:spLocks noEditPoints="1"/>
            </p:cNvSpPr>
            <p:nvPr userDrawn="1"/>
          </p:nvSpPr>
          <p:spPr bwMode="auto">
            <a:xfrm>
              <a:off x="8613776" y="1333500"/>
              <a:ext cx="1984375" cy="1658938"/>
            </a:xfrm>
            <a:custGeom>
              <a:avLst/>
              <a:gdLst>
                <a:gd name="T0" fmla="*/ 509 w 555"/>
                <a:gd name="T1" fmla="*/ 310 h 463"/>
                <a:gd name="T2" fmla="*/ 240 w 555"/>
                <a:gd name="T3" fmla="*/ 463 h 463"/>
                <a:gd name="T4" fmla="*/ 30 w 555"/>
                <a:gd name="T5" fmla="*/ 229 h 463"/>
                <a:gd name="T6" fmla="*/ 324 w 555"/>
                <a:gd name="T7" fmla="*/ 0 h 463"/>
                <a:gd name="T8" fmla="*/ 529 w 555"/>
                <a:gd name="T9" fmla="*/ 240 h 463"/>
                <a:gd name="T10" fmla="*/ 523 w 555"/>
                <a:gd name="T11" fmla="*/ 270 h 463"/>
                <a:gd name="T12" fmla="*/ 220 w 555"/>
                <a:gd name="T13" fmla="*/ 270 h 463"/>
                <a:gd name="T14" fmla="*/ 215 w 555"/>
                <a:gd name="T15" fmla="*/ 303 h 463"/>
                <a:gd name="T16" fmla="*/ 262 w 555"/>
                <a:gd name="T17" fmla="*/ 355 h 463"/>
                <a:gd name="T18" fmla="*/ 325 w 555"/>
                <a:gd name="T19" fmla="*/ 310 h 463"/>
                <a:gd name="T20" fmla="*/ 509 w 555"/>
                <a:gd name="T21" fmla="*/ 310 h 463"/>
                <a:gd name="T22" fmla="*/ 353 w 555"/>
                <a:gd name="T23" fmla="*/ 178 h 463"/>
                <a:gd name="T24" fmla="*/ 355 w 555"/>
                <a:gd name="T25" fmla="*/ 167 h 463"/>
                <a:gd name="T26" fmla="*/ 310 w 555"/>
                <a:gd name="T27" fmla="*/ 108 h 463"/>
                <a:gd name="T28" fmla="*/ 240 w 555"/>
                <a:gd name="T29" fmla="*/ 178 h 463"/>
                <a:gd name="T30" fmla="*/ 353 w 555"/>
                <a:gd name="T31"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5" h="463">
                  <a:moveTo>
                    <a:pt x="509" y="310"/>
                  </a:moveTo>
                  <a:cubicBezTo>
                    <a:pt x="477" y="402"/>
                    <a:pt x="387" y="463"/>
                    <a:pt x="240" y="463"/>
                  </a:cubicBezTo>
                  <a:cubicBezTo>
                    <a:pt x="118" y="463"/>
                    <a:pt x="0" y="391"/>
                    <a:pt x="30" y="229"/>
                  </a:cubicBezTo>
                  <a:cubicBezTo>
                    <a:pt x="54" y="92"/>
                    <a:pt x="180" y="0"/>
                    <a:pt x="324" y="0"/>
                  </a:cubicBezTo>
                  <a:cubicBezTo>
                    <a:pt x="485" y="0"/>
                    <a:pt x="555" y="111"/>
                    <a:pt x="529" y="240"/>
                  </a:cubicBezTo>
                  <a:cubicBezTo>
                    <a:pt x="523" y="270"/>
                    <a:pt x="523" y="270"/>
                    <a:pt x="523" y="270"/>
                  </a:cubicBezTo>
                  <a:cubicBezTo>
                    <a:pt x="220" y="270"/>
                    <a:pt x="220" y="270"/>
                    <a:pt x="220" y="270"/>
                  </a:cubicBezTo>
                  <a:cubicBezTo>
                    <a:pt x="219" y="273"/>
                    <a:pt x="215" y="287"/>
                    <a:pt x="215" y="303"/>
                  </a:cubicBezTo>
                  <a:cubicBezTo>
                    <a:pt x="215" y="341"/>
                    <a:pt x="236" y="355"/>
                    <a:pt x="262" y="355"/>
                  </a:cubicBezTo>
                  <a:cubicBezTo>
                    <a:pt x="289" y="355"/>
                    <a:pt x="312" y="340"/>
                    <a:pt x="325" y="310"/>
                  </a:cubicBezTo>
                  <a:lnTo>
                    <a:pt x="509" y="310"/>
                  </a:lnTo>
                  <a:close/>
                  <a:moveTo>
                    <a:pt x="353" y="178"/>
                  </a:moveTo>
                  <a:cubicBezTo>
                    <a:pt x="355" y="167"/>
                    <a:pt x="355" y="167"/>
                    <a:pt x="355" y="167"/>
                  </a:cubicBezTo>
                  <a:cubicBezTo>
                    <a:pt x="362" y="134"/>
                    <a:pt x="345" y="108"/>
                    <a:pt x="310" y="108"/>
                  </a:cubicBezTo>
                  <a:cubicBezTo>
                    <a:pt x="277" y="108"/>
                    <a:pt x="250" y="132"/>
                    <a:pt x="240" y="178"/>
                  </a:cubicBezTo>
                  <a:cubicBezTo>
                    <a:pt x="353" y="178"/>
                    <a:pt x="353" y="178"/>
                    <a:pt x="353" y="17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p:cNvSpPr>
              <a:spLocks/>
            </p:cNvSpPr>
            <p:nvPr userDrawn="1"/>
          </p:nvSpPr>
          <p:spPr bwMode="auto">
            <a:xfrm>
              <a:off x="7212013" y="1362075"/>
              <a:ext cx="1584325" cy="1579563"/>
            </a:xfrm>
            <a:custGeom>
              <a:avLst/>
              <a:gdLst>
                <a:gd name="T0" fmla="*/ 393 w 443"/>
                <a:gd name="T1" fmla="*/ 0 h 441"/>
                <a:gd name="T2" fmla="*/ 285 w 443"/>
                <a:gd name="T3" fmla="*/ 61 h 441"/>
                <a:gd name="T4" fmla="*/ 281 w 443"/>
                <a:gd name="T5" fmla="*/ 61 h 441"/>
                <a:gd name="T6" fmla="*/ 287 w 443"/>
                <a:gd name="T7" fmla="*/ 5 h 441"/>
                <a:gd name="T8" fmla="*/ 93 w 443"/>
                <a:gd name="T9" fmla="*/ 5 h 441"/>
                <a:gd name="T10" fmla="*/ 81 w 443"/>
                <a:gd name="T11" fmla="*/ 62 h 441"/>
                <a:gd name="T12" fmla="*/ 188 w 443"/>
                <a:gd name="T13" fmla="*/ 51 h 441"/>
                <a:gd name="T14" fmla="*/ 186 w 443"/>
                <a:gd name="T15" fmla="*/ 62 h 441"/>
                <a:gd name="T16" fmla="*/ 77 w 443"/>
                <a:gd name="T17" fmla="*/ 79 h 441"/>
                <a:gd name="T18" fmla="*/ 0 w 443"/>
                <a:gd name="T19" fmla="*/ 441 h 441"/>
                <a:gd name="T20" fmla="*/ 210 w 443"/>
                <a:gd name="T21" fmla="*/ 441 h 441"/>
                <a:gd name="T22" fmla="*/ 245 w 443"/>
                <a:gd name="T23" fmla="*/ 276 h 441"/>
                <a:gd name="T24" fmla="*/ 355 w 443"/>
                <a:gd name="T25" fmla="*/ 157 h 441"/>
                <a:gd name="T26" fmla="*/ 408 w 443"/>
                <a:gd name="T27" fmla="*/ 175 h 441"/>
                <a:gd name="T28" fmla="*/ 443 w 443"/>
                <a:gd name="T29" fmla="*/ 13 h 441"/>
                <a:gd name="T30" fmla="*/ 393 w 443"/>
                <a:gd name="T3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441">
                  <a:moveTo>
                    <a:pt x="393" y="0"/>
                  </a:moveTo>
                  <a:cubicBezTo>
                    <a:pt x="347" y="0"/>
                    <a:pt x="310" y="27"/>
                    <a:pt x="285" y="61"/>
                  </a:cubicBezTo>
                  <a:cubicBezTo>
                    <a:pt x="281" y="61"/>
                    <a:pt x="281" y="61"/>
                    <a:pt x="281" y="61"/>
                  </a:cubicBezTo>
                  <a:cubicBezTo>
                    <a:pt x="287" y="5"/>
                    <a:pt x="287" y="5"/>
                    <a:pt x="287" y="5"/>
                  </a:cubicBezTo>
                  <a:cubicBezTo>
                    <a:pt x="93" y="5"/>
                    <a:pt x="93" y="5"/>
                    <a:pt x="93" y="5"/>
                  </a:cubicBezTo>
                  <a:cubicBezTo>
                    <a:pt x="81" y="62"/>
                    <a:pt x="81" y="62"/>
                    <a:pt x="81" y="62"/>
                  </a:cubicBezTo>
                  <a:cubicBezTo>
                    <a:pt x="188" y="51"/>
                    <a:pt x="188" y="51"/>
                    <a:pt x="188" y="51"/>
                  </a:cubicBezTo>
                  <a:cubicBezTo>
                    <a:pt x="186" y="62"/>
                    <a:pt x="186" y="62"/>
                    <a:pt x="186" y="62"/>
                  </a:cubicBezTo>
                  <a:cubicBezTo>
                    <a:pt x="77" y="79"/>
                    <a:pt x="77" y="79"/>
                    <a:pt x="77" y="79"/>
                  </a:cubicBezTo>
                  <a:cubicBezTo>
                    <a:pt x="0" y="441"/>
                    <a:pt x="0" y="441"/>
                    <a:pt x="0" y="441"/>
                  </a:cubicBezTo>
                  <a:cubicBezTo>
                    <a:pt x="210" y="441"/>
                    <a:pt x="210" y="441"/>
                    <a:pt x="210" y="441"/>
                  </a:cubicBezTo>
                  <a:cubicBezTo>
                    <a:pt x="210" y="441"/>
                    <a:pt x="232" y="337"/>
                    <a:pt x="245" y="276"/>
                  </a:cubicBezTo>
                  <a:cubicBezTo>
                    <a:pt x="266" y="179"/>
                    <a:pt x="319" y="157"/>
                    <a:pt x="355" y="157"/>
                  </a:cubicBezTo>
                  <a:cubicBezTo>
                    <a:pt x="385" y="157"/>
                    <a:pt x="404" y="171"/>
                    <a:pt x="408" y="175"/>
                  </a:cubicBezTo>
                  <a:cubicBezTo>
                    <a:pt x="443" y="13"/>
                    <a:pt x="443" y="13"/>
                    <a:pt x="443" y="13"/>
                  </a:cubicBezTo>
                  <a:cubicBezTo>
                    <a:pt x="439" y="11"/>
                    <a:pt x="422" y="0"/>
                    <a:pt x="3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968376" y="633413"/>
              <a:ext cx="2365375" cy="2370138"/>
            </a:xfrm>
            <a:custGeom>
              <a:avLst/>
              <a:gdLst>
                <a:gd name="T0" fmla="*/ 228 w 662"/>
                <a:gd name="T1" fmla="*/ 390 h 661"/>
                <a:gd name="T2" fmla="*/ 80 w 662"/>
                <a:gd name="T3" fmla="*/ 219 h 661"/>
                <a:gd name="T4" fmla="*/ 402 w 662"/>
                <a:gd name="T5" fmla="*/ 1 h 661"/>
                <a:gd name="T6" fmla="*/ 644 w 662"/>
                <a:gd name="T7" fmla="*/ 195 h 661"/>
                <a:gd name="T8" fmla="*/ 421 w 662"/>
                <a:gd name="T9" fmla="*/ 195 h 661"/>
                <a:gd name="T10" fmla="*/ 371 w 662"/>
                <a:gd name="T11" fmla="*/ 140 h 661"/>
                <a:gd name="T12" fmla="*/ 315 w 662"/>
                <a:gd name="T13" fmla="*/ 173 h 661"/>
                <a:gd name="T14" fmla="*/ 366 w 662"/>
                <a:gd name="T15" fmla="*/ 226 h 661"/>
                <a:gd name="T16" fmla="*/ 455 w 662"/>
                <a:gd name="T17" fmla="*/ 250 h 661"/>
                <a:gd name="T18" fmla="*/ 606 w 662"/>
                <a:gd name="T19" fmla="*/ 392 h 661"/>
                <a:gd name="T20" fmla="*/ 327 w 662"/>
                <a:gd name="T21" fmla="*/ 421 h 661"/>
                <a:gd name="T22" fmla="*/ 228 w 662"/>
                <a:gd name="T23" fmla="*/ 390 h 661"/>
                <a:gd name="T24" fmla="*/ 236 w 662"/>
                <a:gd name="T25" fmla="*/ 539 h 661"/>
                <a:gd name="T26" fmla="*/ 255 w 662"/>
                <a:gd name="T27" fmla="*/ 451 h 661"/>
                <a:gd name="T28" fmla="*/ 16 w 662"/>
                <a:gd name="T29" fmla="*/ 451 h 661"/>
                <a:gd name="T30" fmla="*/ 269 w 662"/>
                <a:gd name="T31" fmla="*/ 661 h 661"/>
                <a:gd name="T32" fmla="*/ 601 w 662"/>
                <a:gd name="T33" fmla="*/ 480 h 661"/>
                <a:gd name="T34" fmla="*/ 236 w 662"/>
                <a:gd name="T35" fmla="*/ 539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2" h="661">
                  <a:moveTo>
                    <a:pt x="228" y="390"/>
                  </a:moveTo>
                  <a:cubicBezTo>
                    <a:pt x="144" y="363"/>
                    <a:pt x="80" y="313"/>
                    <a:pt x="80" y="219"/>
                  </a:cubicBezTo>
                  <a:cubicBezTo>
                    <a:pt x="80" y="80"/>
                    <a:pt x="218" y="1"/>
                    <a:pt x="402" y="1"/>
                  </a:cubicBezTo>
                  <a:cubicBezTo>
                    <a:pt x="558" y="0"/>
                    <a:pt x="662" y="66"/>
                    <a:pt x="644" y="195"/>
                  </a:cubicBezTo>
                  <a:cubicBezTo>
                    <a:pt x="421" y="195"/>
                    <a:pt x="421" y="195"/>
                    <a:pt x="421" y="195"/>
                  </a:cubicBezTo>
                  <a:cubicBezTo>
                    <a:pt x="429" y="160"/>
                    <a:pt x="409" y="140"/>
                    <a:pt x="371" y="140"/>
                  </a:cubicBezTo>
                  <a:cubicBezTo>
                    <a:pt x="341" y="140"/>
                    <a:pt x="318" y="155"/>
                    <a:pt x="315" y="173"/>
                  </a:cubicBezTo>
                  <a:cubicBezTo>
                    <a:pt x="309" y="199"/>
                    <a:pt x="326" y="215"/>
                    <a:pt x="366" y="226"/>
                  </a:cubicBezTo>
                  <a:cubicBezTo>
                    <a:pt x="399" y="235"/>
                    <a:pt x="422" y="241"/>
                    <a:pt x="455" y="250"/>
                  </a:cubicBezTo>
                  <a:cubicBezTo>
                    <a:pt x="549" y="277"/>
                    <a:pt x="594" y="334"/>
                    <a:pt x="606" y="392"/>
                  </a:cubicBezTo>
                  <a:cubicBezTo>
                    <a:pt x="327" y="421"/>
                    <a:pt x="327" y="421"/>
                    <a:pt x="327" y="421"/>
                  </a:cubicBezTo>
                  <a:lnTo>
                    <a:pt x="228" y="390"/>
                  </a:lnTo>
                  <a:close/>
                  <a:moveTo>
                    <a:pt x="236" y="539"/>
                  </a:moveTo>
                  <a:cubicBezTo>
                    <a:pt x="255" y="451"/>
                    <a:pt x="255" y="451"/>
                    <a:pt x="255" y="451"/>
                  </a:cubicBezTo>
                  <a:cubicBezTo>
                    <a:pt x="16" y="451"/>
                    <a:pt x="16" y="451"/>
                    <a:pt x="16" y="451"/>
                  </a:cubicBezTo>
                  <a:cubicBezTo>
                    <a:pt x="0" y="601"/>
                    <a:pt x="117" y="661"/>
                    <a:pt x="269" y="661"/>
                  </a:cubicBezTo>
                  <a:cubicBezTo>
                    <a:pt x="414" y="661"/>
                    <a:pt x="567" y="613"/>
                    <a:pt x="601" y="480"/>
                  </a:cubicBezTo>
                  <a:cubicBezTo>
                    <a:pt x="236" y="539"/>
                    <a:pt x="236" y="539"/>
                    <a:pt x="236" y="5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noEditPoints="1"/>
            </p:cNvSpPr>
            <p:nvPr userDrawn="1"/>
          </p:nvSpPr>
          <p:spPr bwMode="auto">
            <a:xfrm>
              <a:off x="5167313" y="695325"/>
              <a:ext cx="2058988" cy="2297113"/>
            </a:xfrm>
            <a:custGeom>
              <a:avLst/>
              <a:gdLst>
                <a:gd name="T0" fmla="*/ 299 w 576"/>
                <a:gd name="T1" fmla="*/ 223 h 641"/>
                <a:gd name="T2" fmla="*/ 419 w 576"/>
                <a:gd name="T3" fmla="*/ 178 h 641"/>
                <a:gd name="T4" fmla="*/ 556 w 576"/>
                <a:gd name="T5" fmla="*/ 258 h 641"/>
                <a:gd name="T6" fmla="*/ 68 w 576"/>
                <a:gd name="T7" fmla="*/ 309 h 641"/>
                <a:gd name="T8" fmla="*/ 134 w 576"/>
                <a:gd name="T9" fmla="*/ 0 h 641"/>
                <a:gd name="T10" fmla="*/ 344 w 576"/>
                <a:gd name="T11" fmla="*/ 0 h 641"/>
                <a:gd name="T12" fmla="*/ 296 w 576"/>
                <a:gd name="T13" fmla="*/ 223 h 641"/>
                <a:gd name="T14" fmla="*/ 299 w 576"/>
                <a:gd name="T15" fmla="*/ 223 h 641"/>
                <a:gd name="T16" fmla="*/ 288 w 576"/>
                <a:gd name="T17" fmla="*/ 324 h 641"/>
                <a:gd name="T18" fmla="*/ 255 w 576"/>
                <a:gd name="T19" fmla="*/ 408 h 641"/>
                <a:gd name="T20" fmla="*/ 282 w 576"/>
                <a:gd name="T21" fmla="*/ 517 h 641"/>
                <a:gd name="T22" fmla="*/ 359 w 576"/>
                <a:gd name="T23" fmla="*/ 410 h 641"/>
                <a:gd name="T24" fmla="*/ 353 w 576"/>
                <a:gd name="T25" fmla="*/ 313 h 641"/>
                <a:gd name="T26" fmla="*/ 564 w 576"/>
                <a:gd name="T27" fmla="*/ 279 h 641"/>
                <a:gd name="T28" fmla="*/ 566 w 576"/>
                <a:gd name="T29" fmla="*/ 404 h 641"/>
                <a:gd name="T30" fmla="*/ 335 w 576"/>
                <a:gd name="T31" fmla="*/ 641 h 641"/>
                <a:gd name="T32" fmla="*/ 213 w 576"/>
                <a:gd name="T33" fmla="*/ 577 h 641"/>
                <a:gd name="T34" fmla="*/ 208 w 576"/>
                <a:gd name="T35" fmla="*/ 577 h 641"/>
                <a:gd name="T36" fmla="*/ 191 w 576"/>
                <a:gd name="T37" fmla="*/ 627 h 641"/>
                <a:gd name="T38" fmla="*/ 0 w 576"/>
                <a:gd name="T39" fmla="*/ 627 h 641"/>
                <a:gd name="T40" fmla="*/ 57 w 576"/>
                <a:gd name="T41" fmla="*/ 361 h 641"/>
                <a:gd name="T42" fmla="*/ 288 w 576"/>
                <a:gd name="T43" fmla="*/ 324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6" h="641">
                  <a:moveTo>
                    <a:pt x="299" y="223"/>
                  </a:moveTo>
                  <a:cubicBezTo>
                    <a:pt x="316" y="210"/>
                    <a:pt x="357" y="178"/>
                    <a:pt x="419" y="178"/>
                  </a:cubicBezTo>
                  <a:cubicBezTo>
                    <a:pt x="483" y="178"/>
                    <a:pt x="532" y="206"/>
                    <a:pt x="556" y="258"/>
                  </a:cubicBezTo>
                  <a:cubicBezTo>
                    <a:pt x="68" y="309"/>
                    <a:pt x="68" y="309"/>
                    <a:pt x="68" y="309"/>
                  </a:cubicBezTo>
                  <a:cubicBezTo>
                    <a:pt x="134" y="0"/>
                    <a:pt x="134" y="0"/>
                    <a:pt x="134" y="0"/>
                  </a:cubicBezTo>
                  <a:cubicBezTo>
                    <a:pt x="344" y="0"/>
                    <a:pt x="344" y="0"/>
                    <a:pt x="344" y="0"/>
                  </a:cubicBezTo>
                  <a:cubicBezTo>
                    <a:pt x="296" y="223"/>
                    <a:pt x="296" y="223"/>
                    <a:pt x="296" y="223"/>
                  </a:cubicBezTo>
                  <a:lnTo>
                    <a:pt x="299" y="223"/>
                  </a:lnTo>
                  <a:close/>
                  <a:moveTo>
                    <a:pt x="288" y="324"/>
                  </a:moveTo>
                  <a:cubicBezTo>
                    <a:pt x="274" y="342"/>
                    <a:pt x="263" y="368"/>
                    <a:pt x="255" y="408"/>
                  </a:cubicBezTo>
                  <a:cubicBezTo>
                    <a:pt x="236" y="495"/>
                    <a:pt x="256" y="517"/>
                    <a:pt x="282" y="517"/>
                  </a:cubicBezTo>
                  <a:cubicBezTo>
                    <a:pt x="316" y="517"/>
                    <a:pt x="345" y="485"/>
                    <a:pt x="359" y="410"/>
                  </a:cubicBezTo>
                  <a:cubicBezTo>
                    <a:pt x="368" y="362"/>
                    <a:pt x="366" y="327"/>
                    <a:pt x="353" y="313"/>
                  </a:cubicBezTo>
                  <a:cubicBezTo>
                    <a:pt x="564" y="279"/>
                    <a:pt x="564" y="279"/>
                    <a:pt x="564" y="279"/>
                  </a:cubicBezTo>
                  <a:cubicBezTo>
                    <a:pt x="574" y="312"/>
                    <a:pt x="576" y="355"/>
                    <a:pt x="566" y="404"/>
                  </a:cubicBezTo>
                  <a:cubicBezTo>
                    <a:pt x="535" y="559"/>
                    <a:pt x="441" y="641"/>
                    <a:pt x="335" y="641"/>
                  </a:cubicBezTo>
                  <a:cubicBezTo>
                    <a:pt x="287" y="641"/>
                    <a:pt x="234" y="628"/>
                    <a:pt x="213" y="577"/>
                  </a:cubicBezTo>
                  <a:cubicBezTo>
                    <a:pt x="208" y="577"/>
                    <a:pt x="208" y="577"/>
                    <a:pt x="208" y="577"/>
                  </a:cubicBezTo>
                  <a:cubicBezTo>
                    <a:pt x="191" y="627"/>
                    <a:pt x="191" y="627"/>
                    <a:pt x="191" y="627"/>
                  </a:cubicBezTo>
                  <a:cubicBezTo>
                    <a:pt x="0" y="627"/>
                    <a:pt x="0" y="627"/>
                    <a:pt x="0" y="627"/>
                  </a:cubicBezTo>
                  <a:cubicBezTo>
                    <a:pt x="57" y="361"/>
                    <a:pt x="57" y="361"/>
                    <a:pt x="57" y="361"/>
                  </a:cubicBezTo>
                  <a:cubicBezTo>
                    <a:pt x="288" y="324"/>
                    <a:pt x="288" y="324"/>
                    <a:pt x="288" y="3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userDrawn="1"/>
          </p:nvSpPr>
          <p:spPr bwMode="auto">
            <a:xfrm>
              <a:off x="3230563" y="1314450"/>
              <a:ext cx="1893888" cy="1677988"/>
            </a:xfrm>
            <a:custGeom>
              <a:avLst/>
              <a:gdLst>
                <a:gd name="T0" fmla="*/ 304 w 530"/>
                <a:gd name="T1" fmla="*/ 301 h 468"/>
                <a:gd name="T2" fmla="*/ 243 w 530"/>
                <a:gd name="T3" fmla="*/ 360 h 468"/>
                <a:gd name="T4" fmla="*/ 206 w 530"/>
                <a:gd name="T5" fmla="*/ 309 h 468"/>
                <a:gd name="T6" fmla="*/ 277 w 530"/>
                <a:gd name="T7" fmla="*/ 264 h 468"/>
                <a:gd name="T8" fmla="*/ 311 w 530"/>
                <a:gd name="T9" fmla="*/ 264 h 468"/>
                <a:gd name="T10" fmla="*/ 304 w 530"/>
                <a:gd name="T11" fmla="*/ 301 h 468"/>
                <a:gd name="T12" fmla="*/ 250 w 530"/>
                <a:gd name="T13" fmla="*/ 151 h 468"/>
                <a:gd name="T14" fmla="*/ 303 w 530"/>
                <a:gd name="T15" fmla="*/ 103 h 468"/>
                <a:gd name="T16" fmla="*/ 336 w 530"/>
                <a:gd name="T17" fmla="*/ 148 h 468"/>
                <a:gd name="T18" fmla="*/ 332 w 530"/>
                <a:gd name="T19" fmla="*/ 165 h 468"/>
                <a:gd name="T20" fmla="*/ 529 w 530"/>
                <a:gd name="T21" fmla="*/ 144 h 468"/>
                <a:gd name="T22" fmla="*/ 311 w 530"/>
                <a:gd name="T23" fmla="*/ 0 h 468"/>
                <a:gd name="T24" fmla="*/ 56 w 530"/>
                <a:gd name="T25" fmla="*/ 153 h 468"/>
                <a:gd name="T26" fmla="*/ 53 w 530"/>
                <a:gd name="T27" fmla="*/ 163 h 468"/>
                <a:gd name="T28" fmla="*/ 248 w 530"/>
                <a:gd name="T29" fmla="*/ 163 h 468"/>
                <a:gd name="T30" fmla="*/ 250 w 530"/>
                <a:gd name="T31" fmla="*/ 151 h 468"/>
                <a:gd name="T32" fmla="*/ 8 w 530"/>
                <a:gd name="T33" fmla="*/ 284 h 468"/>
                <a:gd name="T34" fmla="*/ 0 w 530"/>
                <a:gd name="T35" fmla="*/ 340 h 468"/>
                <a:gd name="T36" fmla="*/ 137 w 530"/>
                <a:gd name="T37" fmla="*/ 468 h 468"/>
                <a:gd name="T38" fmla="*/ 281 w 530"/>
                <a:gd name="T39" fmla="*/ 413 h 468"/>
                <a:gd name="T40" fmla="*/ 283 w 530"/>
                <a:gd name="T41" fmla="*/ 413 h 468"/>
                <a:gd name="T42" fmla="*/ 279 w 530"/>
                <a:gd name="T43" fmla="*/ 454 h 468"/>
                <a:gd name="T44" fmla="*/ 477 w 530"/>
                <a:gd name="T45" fmla="*/ 454 h 468"/>
                <a:gd name="T46" fmla="*/ 525 w 530"/>
                <a:gd name="T47" fmla="*/ 228 h 468"/>
                <a:gd name="T48" fmla="*/ 530 w 530"/>
                <a:gd name="T49" fmla="*/ 199 h 468"/>
                <a:gd name="T50" fmla="*/ 8 w 530"/>
                <a:gd name="T51" fmla="*/ 28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0" h="468">
                  <a:moveTo>
                    <a:pt x="304" y="301"/>
                  </a:moveTo>
                  <a:cubicBezTo>
                    <a:pt x="297" y="334"/>
                    <a:pt x="275" y="360"/>
                    <a:pt x="243" y="360"/>
                  </a:cubicBezTo>
                  <a:cubicBezTo>
                    <a:pt x="214" y="360"/>
                    <a:pt x="200" y="336"/>
                    <a:pt x="206" y="309"/>
                  </a:cubicBezTo>
                  <a:cubicBezTo>
                    <a:pt x="211" y="287"/>
                    <a:pt x="234" y="264"/>
                    <a:pt x="277" y="264"/>
                  </a:cubicBezTo>
                  <a:cubicBezTo>
                    <a:pt x="311" y="264"/>
                    <a:pt x="311" y="264"/>
                    <a:pt x="311" y="264"/>
                  </a:cubicBezTo>
                  <a:lnTo>
                    <a:pt x="304" y="301"/>
                  </a:lnTo>
                  <a:close/>
                  <a:moveTo>
                    <a:pt x="250" y="151"/>
                  </a:moveTo>
                  <a:cubicBezTo>
                    <a:pt x="256" y="124"/>
                    <a:pt x="277" y="103"/>
                    <a:pt x="303" y="103"/>
                  </a:cubicBezTo>
                  <a:cubicBezTo>
                    <a:pt x="330" y="103"/>
                    <a:pt x="341" y="125"/>
                    <a:pt x="336" y="148"/>
                  </a:cubicBezTo>
                  <a:cubicBezTo>
                    <a:pt x="332" y="165"/>
                    <a:pt x="332" y="165"/>
                    <a:pt x="332" y="165"/>
                  </a:cubicBezTo>
                  <a:cubicBezTo>
                    <a:pt x="529" y="144"/>
                    <a:pt x="529" y="144"/>
                    <a:pt x="529" y="144"/>
                  </a:cubicBezTo>
                  <a:cubicBezTo>
                    <a:pt x="514" y="44"/>
                    <a:pt x="420" y="0"/>
                    <a:pt x="311" y="0"/>
                  </a:cubicBezTo>
                  <a:cubicBezTo>
                    <a:pt x="149" y="0"/>
                    <a:pt x="71" y="81"/>
                    <a:pt x="56" y="153"/>
                  </a:cubicBezTo>
                  <a:cubicBezTo>
                    <a:pt x="53" y="163"/>
                    <a:pt x="53" y="163"/>
                    <a:pt x="53" y="163"/>
                  </a:cubicBezTo>
                  <a:cubicBezTo>
                    <a:pt x="248" y="163"/>
                    <a:pt x="248" y="163"/>
                    <a:pt x="248" y="163"/>
                  </a:cubicBezTo>
                  <a:lnTo>
                    <a:pt x="250" y="151"/>
                  </a:lnTo>
                  <a:close/>
                  <a:moveTo>
                    <a:pt x="8" y="284"/>
                  </a:moveTo>
                  <a:cubicBezTo>
                    <a:pt x="2" y="301"/>
                    <a:pt x="0" y="319"/>
                    <a:pt x="0" y="340"/>
                  </a:cubicBezTo>
                  <a:cubicBezTo>
                    <a:pt x="0" y="408"/>
                    <a:pt x="51" y="468"/>
                    <a:pt x="137" y="468"/>
                  </a:cubicBezTo>
                  <a:cubicBezTo>
                    <a:pt x="215" y="468"/>
                    <a:pt x="260" y="435"/>
                    <a:pt x="281" y="413"/>
                  </a:cubicBezTo>
                  <a:cubicBezTo>
                    <a:pt x="283" y="413"/>
                    <a:pt x="283" y="413"/>
                    <a:pt x="283" y="413"/>
                  </a:cubicBezTo>
                  <a:cubicBezTo>
                    <a:pt x="279" y="454"/>
                    <a:pt x="279" y="454"/>
                    <a:pt x="279" y="454"/>
                  </a:cubicBezTo>
                  <a:cubicBezTo>
                    <a:pt x="477" y="454"/>
                    <a:pt x="477" y="454"/>
                    <a:pt x="477" y="454"/>
                  </a:cubicBezTo>
                  <a:cubicBezTo>
                    <a:pt x="525" y="228"/>
                    <a:pt x="525" y="228"/>
                    <a:pt x="525" y="228"/>
                  </a:cubicBezTo>
                  <a:cubicBezTo>
                    <a:pt x="527" y="218"/>
                    <a:pt x="529" y="208"/>
                    <a:pt x="530" y="199"/>
                  </a:cubicBezTo>
                  <a:cubicBezTo>
                    <a:pt x="8" y="284"/>
                    <a:pt x="8" y="284"/>
                    <a:pt x="8" y="2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10429876" y="2659063"/>
              <a:ext cx="311150" cy="311150"/>
            </a:xfrm>
            <a:custGeom>
              <a:avLst/>
              <a:gdLst>
                <a:gd name="T0" fmla="*/ 44 w 87"/>
                <a:gd name="T1" fmla="*/ 0 h 87"/>
                <a:gd name="T2" fmla="*/ 87 w 87"/>
                <a:gd name="T3" fmla="*/ 44 h 87"/>
                <a:gd name="T4" fmla="*/ 43 w 87"/>
                <a:gd name="T5" fmla="*/ 87 h 87"/>
                <a:gd name="T6" fmla="*/ 0 w 87"/>
                <a:gd name="T7" fmla="*/ 44 h 87"/>
                <a:gd name="T8" fmla="*/ 43 w 87"/>
                <a:gd name="T9" fmla="*/ 0 h 87"/>
                <a:gd name="T10" fmla="*/ 44 w 87"/>
                <a:gd name="T11" fmla="*/ 0 h 87"/>
                <a:gd name="T12" fmla="*/ 43 w 87"/>
                <a:gd name="T13" fmla="*/ 7 h 87"/>
                <a:gd name="T14" fmla="*/ 9 w 87"/>
                <a:gd name="T15" fmla="*/ 44 h 87"/>
                <a:gd name="T16" fmla="*/ 44 w 87"/>
                <a:gd name="T17" fmla="*/ 81 h 87"/>
                <a:gd name="T18" fmla="*/ 79 w 87"/>
                <a:gd name="T19" fmla="*/ 44 h 87"/>
                <a:gd name="T20" fmla="*/ 44 w 87"/>
                <a:gd name="T21" fmla="*/ 7 h 87"/>
                <a:gd name="T22" fmla="*/ 43 w 87"/>
                <a:gd name="T23" fmla="*/ 7 h 87"/>
                <a:gd name="T24" fmla="*/ 35 w 87"/>
                <a:gd name="T25" fmla="*/ 69 h 87"/>
                <a:gd name="T26" fmla="*/ 28 w 87"/>
                <a:gd name="T27" fmla="*/ 69 h 87"/>
                <a:gd name="T28" fmla="*/ 28 w 87"/>
                <a:gd name="T29" fmla="*/ 20 h 87"/>
                <a:gd name="T30" fmla="*/ 41 w 87"/>
                <a:gd name="T31" fmla="*/ 19 h 87"/>
                <a:gd name="T32" fmla="*/ 57 w 87"/>
                <a:gd name="T33" fmla="*/ 23 h 87"/>
                <a:gd name="T34" fmla="*/ 61 w 87"/>
                <a:gd name="T35" fmla="*/ 33 h 87"/>
                <a:gd name="T36" fmla="*/ 51 w 87"/>
                <a:gd name="T37" fmla="*/ 45 h 87"/>
                <a:gd name="T38" fmla="*/ 51 w 87"/>
                <a:gd name="T39" fmla="*/ 45 h 87"/>
                <a:gd name="T40" fmla="*/ 60 w 87"/>
                <a:gd name="T41" fmla="*/ 57 h 87"/>
                <a:gd name="T42" fmla="*/ 63 w 87"/>
                <a:gd name="T43" fmla="*/ 69 h 87"/>
                <a:gd name="T44" fmla="*/ 55 w 87"/>
                <a:gd name="T45" fmla="*/ 69 h 87"/>
                <a:gd name="T46" fmla="*/ 51 w 87"/>
                <a:gd name="T47" fmla="*/ 57 h 87"/>
                <a:gd name="T48" fmla="*/ 41 w 87"/>
                <a:gd name="T49" fmla="*/ 48 h 87"/>
                <a:gd name="T50" fmla="*/ 35 w 87"/>
                <a:gd name="T51" fmla="*/ 48 h 87"/>
                <a:gd name="T52" fmla="*/ 35 w 87"/>
                <a:gd name="T53" fmla="*/ 69 h 87"/>
                <a:gd name="T54" fmla="*/ 35 w 87"/>
                <a:gd name="T55" fmla="*/ 42 h 87"/>
                <a:gd name="T56" fmla="*/ 41 w 87"/>
                <a:gd name="T57" fmla="*/ 42 h 87"/>
                <a:gd name="T58" fmla="*/ 53 w 87"/>
                <a:gd name="T59" fmla="*/ 34 h 87"/>
                <a:gd name="T60" fmla="*/ 41 w 87"/>
                <a:gd name="T61" fmla="*/ 25 h 87"/>
                <a:gd name="T62" fmla="*/ 35 w 87"/>
                <a:gd name="T63" fmla="*/ 26 h 87"/>
                <a:gd name="T64" fmla="*/ 35 w 87"/>
                <a:gd name="T65"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87">
                  <a:moveTo>
                    <a:pt x="44" y="0"/>
                  </a:moveTo>
                  <a:cubicBezTo>
                    <a:pt x="68" y="0"/>
                    <a:pt x="87" y="19"/>
                    <a:pt x="87" y="44"/>
                  </a:cubicBezTo>
                  <a:cubicBezTo>
                    <a:pt x="87" y="68"/>
                    <a:pt x="68" y="87"/>
                    <a:pt x="43" y="87"/>
                  </a:cubicBezTo>
                  <a:cubicBezTo>
                    <a:pt x="20" y="87"/>
                    <a:pt x="0" y="68"/>
                    <a:pt x="0" y="44"/>
                  </a:cubicBezTo>
                  <a:cubicBezTo>
                    <a:pt x="0" y="19"/>
                    <a:pt x="20" y="0"/>
                    <a:pt x="43" y="0"/>
                  </a:cubicBezTo>
                  <a:lnTo>
                    <a:pt x="44" y="0"/>
                  </a:lnTo>
                  <a:close/>
                  <a:moveTo>
                    <a:pt x="43" y="7"/>
                  </a:moveTo>
                  <a:cubicBezTo>
                    <a:pt x="24" y="7"/>
                    <a:pt x="9" y="23"/>
                    <a:pt x="9" y="44"/>
                  </a:cubicBezTo>
                  <a:cubicBezTo>
                    <a:pt x="9" y="64"/>
                    <a:pt x="24" y="81"/>
                    <a:pt x="44" y="81"/>
                  </a:cubicBezTo>
                  <a:cubicBezTo>
                    <a:pt x="63" y="81"/>
                    <a:pt x="79" y="64"/>
                    <a:pt x="79" y="44"/>
                  </a:cubicBezTo>
                  <a:cubicBezTo>
                    <a:pt x="79" y="23"/>
                    <a:pt x="63" y="7"/>
                    <a:pt x="44" y="7"/>
                  </a:cubicBezTo>
                  <a:lnTo>
                    <a:pt x="43" y="7"/>
                  </a:lnTo>
                  <a:close/>
                  <a:moveTo>
                    <a:pt x="35" y="69"/>
                  </a:moveTo>
                  <a:cubicBezTo>
                    <a:pt x="28" y="69"/>
                    <a:pt x="28" y="69"/>
                    <a:pt x="28" y="69"/>
                  </a:cubicBezTo>
                  <a:cubicBezTo>
                    <a:pt x="28" y="20"/>
                    <a:pt x="28" y="20"/>
                    <a:pt x="28" y="20"/>
                  </a:cubicBezTo>
                  <a:cubicBezTo>
                    <a:pt x="32" y="20"/>
                    <a:pt x="36" y="19"/>
                    <a:pt x="41" y="19"/>
                  </a:cubicBezTo>
                  <a:cubicBezTo>
                    <a:pt x="49" y="19"/>
                    <a:pt x="54" y="21"/>
                    <a:pt x="57" y="23"/>
                  </a:cubicBezTo>
                  <a:cubicBezTo>
                    <a:pt x="59" y="25"/>
                    <a:pt x="61" y="28"/>
                    <a:pt x="61" y="33"/>
                  </a:cubicBezTo>
                  <a:cubicBezTo>
                    <a:pt x="61" y="39"/>
                    <a:pt x="57" y="43"/>
                    <a:pt x="51" y="45"/>
                  </a:cubicBezTo>
                  <a:cubicBezTo>
                    <a:pt x="51" y="45"/>
                    <a:pt x="51" y="45"/>
                    <a:pt x="51" y="45"/>
                  </a:cubicBezTo>
                  <a:cubicBezTo>
                    <a:pt x="56" y="46"/>
                    <a:pt x="59" y="50"/>
                    <a:pt x="60" y="57"/>
                  </a:cubicBezTo>
                  <a:cubicBezTo>
                    <a:pt x="61" y="64"/>
                    <a:pt x="62" y="67"/>
                    <a:pt x="63" y="69"/>
                  </a:cubicBezTo>
                  <a:cubicBezTo>
                    <a:pt x="55" y="69"/>
                    <a:pt x="55" y="69"/>
                    <a:pt x="55" y="69"/>
                  </a:cubicBezTo>
                  <a:cubicBezTo>
                    <a:pt x="53" y="67"/>
                    <a:pt x="52" y="63"/>
                    <a:pt x="51" y="57"/>
                  </a:cubicBezTo>
                  <a:cubicBezTo>
                    <a:pt x="50" y="50"/>
                    <a:pt x="47" y="48"/>
                    <a:pt x="41" y="48"/>
                  </a:cubicBezTo>
                  <a:cubicBezTo>
                    <a:pt x="35" y="48"/>
                    <a:pt x="35" y="48"/>
                    <a:pt x="35" y="48"/>
                  </a:cubicBezTo>
                  <a:lnTo>
                    <a:pt x="35" y="69"/>
                  </a:lnTo>
                  <a:close/>
                  <a:moveTo>
                    <a:pt x="35" y="42"/>
                  </a:moveTo>
                  <a:cubicBezTo>
                    <a:pt x="41" y="42"/>
                    <a:pt x="41" y="42"/>
                    <a:pt x="41" y="42"/>
                  </a:cubicBezTo>
                  <a:cubicBezTo>
                    <a:pt x="47" y="42"/>
                    <a:pt x="53" y="40"/>
                    <a:pt x="53" y="34"/>
                  </a:cubicBezTo>
                  <a:cubicBezTo>
                    <a:pt x="53" y="29"/>
                    <a:pt x="50" y="25"/>
                    <a:pt x="41" y="25"/>
                  </a:cubicBezTo>
                  <a:cubicBezTo>
                    <a:pt x="38" y="25"/>
                    <a:pt x="37" y="25"/>
                    <a:pt x="35" y="26"/>
                  </a:cubicBezTo>
                  <a:lnTo>
                    <a:pt x="35"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67199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OF LAYOUTS">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dirty="0">
                <a:latin typeface="+mj-lt"/>
              </a:rPr>
              <a:t>DO NOT USE</a:t>
            </a:r>
            <a:r>
              <a:rPr lang="en-US" sz="4800" baseline="0" dirty="0">
                <a:latin typeface="+mj-lt"/>
              </a:rPr>
              <a:t> LAYOUTS</a:t>
            </a:r>
          </a:p>
          <a:p>
            <a:pPr algn="ctr"/>
            <a:r>
              <a:rPr lang="en-US" sz="4800" baseline="0" dirty="0">
                <a:latin typeface="+mj-lt"/>
              </a:rPr>
              <a:t>LISTED AFTER THIS ONE</a:t>
            </a:r>
            <a:endParaRPr lang="en-US" sz="4800" dirty="0">
              <a:latin typeface="+mj-lt"/>
            </a:endParaRPr>
          </a:p>
        </p:txBody>
      </p:sp>
    </p:spTree>
    <p:extLst>
      <p:ext uri="{BB962C8B-B14F-4D97-AF65-F5344CB8AC3E}">
        <p14:creationId xmlns:p14="http://schemas.microsoft.com/office/powerpoint/2010/main" val="370811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556951"/>
            <a:ext cx="5410201" cy="4620012"/>
          </a:xfrm>
        </p:spPr>
        <p:txBody>
          <a:body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6324600" y="1556951"/>
            <a:ext cx="5410200" cy="4620012"/>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5528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column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556951"/>
            <a:ext cx="3429000" cy="4620012"/>
          </a:xfrm>
        </p:spPr>
        <p:txBody>
          <a:body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8305800" y="1556951"/>
            <a:ext cx="3429000" cy="4620012"/>
          </a:xfrm>
        </p:spPr>
        <p:txBody>
          <a:bodyPr/>
          <a:lstStyle/>
          <a:p>
            <a:pPr lvl="0"/>
            <a:r>
              <a:rPr lang="en-US"/>
              <a:t>Edit Master text styles</a:t>
            </a:r>
          </a:p>
          <a:p>
            <a:pPr lvl="1"/>
            <a:r>
              <a:rPr lang="en-US"/>
              <a:t>Second level</a:t>
            </a:r>
          </a:p>
          <a:p>
            <a:pPr lvl="2"/>
            <a:r>
              <a:rPr lang="en-US"/>
              <a:t>Third level</a:t>
            </a:r>
          </a:p>
        </p:txBody>
      </p:sp>
      <p:sp>
        <p:nvSpPr>
          <p:cNvPr id="7" name="Content Placeholder 6"/>
          <p:cNvSpPr>
            <a:spLocks noGrp="1"/>
          </p:cNvSpPr>
          <p:nvPr>
            <p:ph sz="quarter" idx="11"/>
          </p:nvPr>
        </p:nvSpPr>
        <p:spPr>
          <a:xfrm>
            <a:off x="4381499" y="1557338"/>
            <a:ext cx="3429000" cy="4619625"/>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5250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4-column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556951"/>
            <a:ext cx="2468880" cy="4620012"/>
          </a:xfrm>
        </p:spPr>
        <p:txBody>
          <a:body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9265920" y="1556951"/>
            <a:ext cx="2468880" cy="4620012"/>
          </a:xfrm>
        </p:spPr>
        <p:txBody>
          <a:bodyPr/>
          <a:lstStyle/>
          <a:p>
            <a:pPr lvl="0"/>
            <a:r>
              <a:rPr lang="en-US"/>
              <a:t>Edit Master text styles</a:t>
            </a:r>
          </a:p>
          <a:p>
            <a:pPr lvl="1"/>
            <a:r>
              <a:rPr lang="en-US"/>
              <a:t>Second level</a:t>
            </a:r>
          </a:p>
          <a:p>
            <a:pPr lvl="2"/>
            <a:r>
              <a:rPr lang="en-US"/>
              <a:t>Third level</a:t>
            </a:r>
          </a:p>
        </p:txBody>
      </p:sp>
      <p:sp>
        <p:nvSpPr>
          <p:cNvPr id="7" name="Content Placeholder 6"/>
          <p:cNvSpPr>
            <a:spLocks noGrp="1"/>
          </p:cNvSpPr>
          <p:nvPr>
            <p:ph sz="quarter" idx="11"/>
          </p:nvPr>
        </p:nvSpPr>
        <p:spPr>
          <a:xfrm>
            <a:off x="6329680" y="1557338"/>
            <a:ext cx="2468880" cy="4619625"/>
          </a:xfrm>
        </p:spPr>
        <p:txBody>
          <a:bodyPr/>
          <a:lstStyle/>
          <a:p>
            <a:pPr lvl="0"/>
            <a:r>
              <a:rPr lang="en-US"/>
              <a:t>Edit Master text styles</a:t>
            </a:r>
          </a:p>
          <a:p>
            <a:pPr lvl="1"/>
            <a:r>
              <a:rPr lang="en-US"/>
              <a:t>Second level</a:t>
            </a:r>
          </a:p>
          <a:p>
            <a:pPr lvl="2"/>
            <a:r>
              <a:rPr lang="en-US"/>
              <a:t>Third level</a:t>
            </a:r>
          </a:p>
        </p:txBody>
      </p:sp>
      <p:sp>
        <p:nvSpPr>
          <p:cNvPr id="9" name="Content Placeholder 8"/>
          <p:cNvSpPr>
            <a:spLocks noGrp="1"/>
          </p:cNvSpPr>
          <p:nvPr>
            <p:ph sz="quarter" idx="12"/>
          </p:nvPr>
        </p:nvSpPr>
        <p:spPr>
          <a:xfrm>
            <a:off x="3393439" y="1557338"/>
            <a:ext cx="2468880" cy="4619625"/>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7781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no design-line">
    <p:spTree>
      <p:nvGrpSpPr>
        <p:cNvPr id="1" name=""/>
        <p:cNvGrpSpPr/>
        <p:nvPr/>
      </p:nvGrpSpPr>
      <p:grpSpPr>
        <a:xfrm>
          <a:off x="0" y="0"/>
          <a:ext cx="0" cy="0"/>
          <a:chOff x="0" y="0"/>
          <a:chExt cx="0" cy="0"/>
        </a:xfrm>
      </p:grpSpPr>
      <p:sp>
        <p:nvSpPr>
          <p:cNvPr id="2" name="Rectangle 1"/>
          <p:cNvSpPr/>
          <p:nvPr userDrawn="1"/>
        </p:nvSpPr>
        <p:spPr>
          <a:xfrm>
            <a:off x="367645" y="934464"/>
            <a:ext cx="2064470" cy="338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589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edge web">
    <p:spTree>
      <p:nvGrpSpPr>
        <p:cNvPr id="1" name=""/>
        <p:cNvGrpSpPr/>
        <p:nvPr/>
      </p:nvGrpSpPr>
      <p:grpSpPr>
        <a:xfrm>
          <a:off x="0" y="0"/>
          <a:ext cx="0" cy="0"/>
          <a:chOff x="0" y="0"/>
          <a:chExt cx="0" cy="0"/>
        </a:xfrm>
      </p:grpSpPr>
      <p:sp>
        <p:nvSpPr>
          <p:cNvPr id="3" name="Freeform 9"/>
          <p:cNvSpPr>
            <a:spLocks noChangeAspect="1" noEditPoints="1"/>
          </p:cNvSpPr>
          <p:nvPr userDrawn="1"/>
        </p:nvSpPr>
        <p:spPr bwMode="auto">
          <a:xfrm rot="10800000" flipV="1">
            <a:off x="-2986030" y="5047926"/>
            <a:ext cx="17838821" cy="5252541"/>
          </a:xfrm>
          <a:custGeom>
            <a:avLst/>
            <a:gdLst>
              <a:gd name="T0" fmla="*/ 3399 w 4320"/>
              <a:gd name="T1" fmla="*/ 0 h 1272"/>
              <a:gd name="T2" fmla="*/ 2460 w 4320"/>
              <a:gd name="T3" fmla="*/ 115 h 1272"/>
              <a:gd name="T4" fmla="*/ 1200 w 4320"/>
              <a:gd name="T5" fmla="*/ 306 h 1272"/>
              <a:gd name="T6" fmla="*/ 0 w 4320"/>
              <a:gd name="T7" fmla="*/ 587 h 1272"/>
              <a:gd name="T8" fmla="*/ 1205 w 4320"/>
              <a:gd name="T9" fmla="*/ 1111 h 1272"/>
              <a:gd name="T10" fmla="*/ 2491 w 4320"/>
              <a:gd name="T11" fmla="*/ 1271 h 1272"/>
              <a:gd name="T12" fmla="*/ 2961 w 4320"/>
              <a:gd name="T13" fmla="*/ 1051 h 1272"/>
              <a:gd name="T14" fmla="*/ 1206 w 4320"/>
              <a:gd name="T15" fmla="*/ 1108 h 1272"/>
              <a:gd name="T16" fmla="*/ 1580 w 4320"/>
              <a:gd name="T17" fmla="*/ 224 h 1272"/>
              <a:gd name="T18" fmla="*/ 1580 w 4320"/>
              <a:gd name="T19" fmla="*/ 224 h 1272"/>
              <a:gd name="T20" fmla="*/ 7 w 4320"/>
              <a:gd name="T21" fmla="*/ 589 h 1272"/>
              <a:gd name="T22" fmla="*/ 629 w 4320"/>
              <a:gd name="T23" fmla="*/ 300 h 1272"/>
              <a:gd name="T24" fmla="*/ 2430 w 4320"/>
              <a:gd name="T25" fmla="*/ 800 h 1272"/>
              <a:gd name="T26" fmla="*/ 1908 w 4320"/>
              <a:gd name="T27" fmla="*/ 476 h 1272"/>
              <a:gd name="T28" fmla="*/ 3762 w 4320"/>
              <a:gd name="T29" fmla="*/ 663 h 1272"/>
              <a:gd name="T30" fmla="*/ 2259 w 4320"/>
              <a:gd name="T31" fmla="*/ 864 h 1272"/>
              <a:gd name="T32" fmla="*/ 1537 w 4320"/>
              <a:gd name="T33" fmla="*/ 663 h 1272"/>
              <a:gd name="T34" fmla="*/ 3679 w 4320"/>
              <a:gd name="T35" fmla="*/ 437 h 1272"/>
              <a:gd name="T36" fmla="*/ 2181 w 4320"/>
              <a:gd name="T37" fmla="*/ 613 h 1272"/>
              <a:gd name="T38" fmla="*/ 2588 w 4320"/>
              <a:gd name="T39" fmla="*/ 801 h 1272"/>
              <a:gd name="T40" fmla="*/ 3051 w 4320"/>
              <a:gd name="T41" fmla="*/ 637 h 1272"/>
              <a:gd name="T42" fmla="*/ 2138 w 4320"/>
              <a:gd name="T43" fmla="*/ 487 h 1272"/>
              <a:gd name="T44" fmla="*/ 3052 w 4320"/>
              <a:gd name="T45" fmla="*/ 634 h 1272"/>
              <a:gd name="T46" fmla="*/ 1919 w 4320"/>
              <a:gd name="T47" fmla="*/ 476 h 1272"/>
              <a:gd name="T48" fmla="*/ 2107 w 4320"/>
              <a:gd name="T49" fmla="*/ 486 h 1272"/>
              <a:gd name="T50" fmla="*/ 2886 w 4320"/>
              <a:gd name="T51" fmla="*/ 810 h 1272"/>
              <a:gd name="T52" fmla="*/ 3769 w 4320"/>
              <a:gd name="T53" fmla="*/ 667 h 1272"/>
              <a:gd name="T54" fmla="*/ 1628 w 4320"/>
              <a:gd name="T55" fmla="*/ 845 h 1272"/>
              <a:gd name="T56" fmla="*/ 1640 w 4320"/>
              <a:gd name="T57" fmla="*/ 845 h 1272"/>
              <a:gd name="T58" fmla="*/ 1035 w 4320"/>
              <a:gd name="T59" fmla="*/ 617 h 1272"/>
              <a:gd name="T60" fmla="*/ 1699 w 4320"/>
              <a:gd name="T61" fmla="*/ 647 h 1272"/>
              <a:gd name="T62" fmla="*/ 517 w 4320"/>
              <a:gd name="T63" fmla="*/ 470 h 1272"/>
              <a:gd name="T64" fmla="*/ 511 w 4320"/>
              <a:gd name="T65" fmla="*/ 472 h 1272"/>
              <a:gd name="T66" fmla="*/ 2237 w 4320"/>
              <a:gd name="T67" fmla="*/ 864 h 1272"/>
              <a:gd name="T68" fmla="*/ 2588 w 4320"/>
              <a:gd name="T69" fmla="*/ 804 h 1272"/>
              <a:gd name="T70" fmla="*/ 3591 w 4320"/>
              <a:gd name="T71" fmla="*/ 805 h 1272"/>
              <a:gd name="T72" fmla="*/ 4156 w 4320"/>
              <a:gd name="T73" fmla="*/ 628 h 1272"/>
              <a:gd name="T74" fmla="*/ 3562 w 4320"/>
              <a:gd name="T75" fmla="*/ 255 h 1272"/>
              <a:gd name="T76" fmla="*/ 3204 w 4320"/>
              <a:gd name="T77" fmla="*/ 97 h 1272"/>
              <a:gd name="T78" fmla="*/ 2892 w 4320"/>
              <a:gd name="T79" fmla="*/ 245 h 1272"/>
              <a:gd name="T80" fmla="*/ 2131 w 4320"/>
              <a:gd name="T81" fmla="*/ 356 h 1272"/>
              <a:gd name="T82" fmla="*/ 1900 w 4320"/>
              <a:gd name="T83" fmla="*/ 480 h 1272"/>
              <a:gd name="T84" fmla="*/ 1017 w 4320"/>
              <a:gd name="T85" fmla="*/ 354 h 1272"/>
              <a:gd name="T86" fmla="*/ 2252 w 4320"/>
              <a:gd name="T87" fmla="*/ 865 h 1272"/>
              <a:gd name="T88" fmla="*/ 3284 w 4320"/>
              <a:gd name="T89" fmla="*/ 899 h 1272"/>
              <a:gd name="T90" fmla="*/ 3771 w 4320"/>
              <a:gd name="T91" fmla="*/ 891 h 1272"/>
              <a:gd name="T92" fmla="*/ 3865 w 4320"/>
              <a:gd name="T93" fmla="*/ 525 h 1272"/>
              <a:gd name="T94" fmla="*/ 3563 w 4320"/>
              <a:gd name="T95" fmla="*/ 258 h 1272"/>
              <a:gd name="T96" fmla="*/ 3678 w 4320"/>
              <a:gd name="T97" fmla="*/ 197 h 1272"/>
              <a:gd name="T98" fmla="*/ 2136 w 4320"/>
              <a:gd name="T99" fmla="*/ 194 h 1272"/>
              <a:gd name="T100" fmla="*/ 2132 w 4320"/>
              <a:gd name="T101" fmla="*/ 197 h 1272"/>
              <a:gd name="T102" fmla="*/ 620 w 4320"/>
              <a:gd name="T103" fmla="*/ 443 h 1272"/>
              <a:gd name="T104" fmla="*/ 2263 w 4320"/>
              <a:gd name="T105" fmla="*/ 866 h 1272"/>
              <a:gd name="T106" fmla="*/ 3275 w 4320"/>
              <a:gd name="T107" fmla="*/ 900 h 1272"/>
              <a:gd name="T108" fmla="*/ 3003 w 4320"/>
              <a:gd name="T109" fmla="*/ 343 h 1272"/>
              <a:gd name="T110" fmla="*/ 2342 w 4320"/>
              <a:gd name="T111" fmla="*/ 303 h 1272"/>
              <a:gd name="T112" fmla="*/ 1846 w 4320"/>
              <a:gd name="T113" fmla="*/ 965 h 1272"/>
              <a:gd name="T114" fmla="*/ 1855 w 4320"/>
              <a:gd name="T115" fmla="*/ 969 h 1272"/>
              <a:gd name="T116" fmla="*/ 3151 w 4320"/>
              <a:gd name="T117" fmla="*/ 961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20" h="1272">
                <a:moveTo>
                  <a:pt x="4320" y="639"/>
                </a:moveTo>
                <a:lnTo>
                  <a:pt x="4319" y="636"/>
                </a:lnTo>
                <a:lnTo>
                  <a:pt x="4318" y="637"/>
                </a:lnTo>
                <a:lnTo>
                  <a:pt x="3400" y="1"/>
                </a:lnTo>
                <a:lnTo>
                  <a:pt x="3399" y="1"/>
                </a:lnTo>
                <a:lnTo>
                  <a:pt x="3399" y="1"/>
                </a:lnTo>
                <a:lnTo>
                  <a:pt x="3399" y="1"/>
                </a:lnTo>
                <a:lnTo>
                  <a:pt x="3399" y="0"/>
                </a:lnTo>
                <a:lnTo>
                  <a:pt x="3398" y="0"/>
                </a:lnTo>
                <a:lnTo>
                  <a:pt x="3398" y="0"/>
                </a:lnTo>
                <a:lnTo>
                  <a:pt x="3397" y="0"/>
                </a:lnTo>
                <a:lnTo>
                  <a:pt x="2626" y="183"/>
                </a:lnTo>
                <a:lnTo>
                  <a:pt x="2626" y="184"/>
                </a:lnTo>
                <a:lnTo>
                  <a:pt x="2462" y="116"/>
                </a:lnTo>
                <a:lnTo>
                  <a:pt x="2462" y="114"/>
                </a:lnTo>
                <a:lnTo>
                  <a:pt x="2460" y="115"/>
                </a:lnTo>
                <a:lnTo>
                  <a:pt x="2458" y="114"/>
                </a:lnTo>
                <a:lnTo>
                  <a:pt x="2458" y="115"/>
                </a:lnTo>
                <a:lnTo>
                  <a:pt x="1794" y="273"/>
                </a:lnTo>
                <a:lnTo>
                  <a:pt x="1578" y="220"/>
                </a:lnTo>
                <a:lnTo>
                  <a:pt x="1578" y="221"/>
                </a:lnTo>
                <a:lnTo>
                  <a:pt x="1204" y="308"/>
                </a:lnTo>
                <a:lnTo>
                  <a:pt x="1200" y="307"/>
                </a:lnTo>
                <a:lnTo>
                  <a:pt x="1200" y="306"/>
                </a:lnTo>
                <a:lnTo>
                  <a:pt x="1198" y="306"/>
                </a:lnTo>
                <a:lnTo>
                  <a:pt x="802" y="211"/>
                </a:lnTo>
                <a:lnTo>
                  <a:pt x="801" y="214"/>
                </a:lnTo>
                <a:lnTo>
                  <a:pt x="802" y="214"/>
                </a:lnTo>
                <a:lnTo>
                  <a:pt x="7" y="586"/>
                </a:lnTo>
                <a:lnTo>
                  <a:pt x="4" y="585"/>
                </a:lnTo>
                <a:lnTo>
                  <a:pt x="4" y="586"/>
                </a:lnTo>
                <a:lnTo>
                  <a:pt x="0" y="587"/>
                </a:lnTo>
                <a:lnTo>
                  <a:pt x="1" y="590"/>
                </a:lnTo>
                <a:lnTo>
                  <a:pt x="3" y="589"/>
                </a:lnTo>
                <a:lnTo>
                  <a:pt x="3" y="590"/>
                </a:lnTo>
                <a:lnTo>
                  <a:pt x="598" y="848"/>
                </a:lnTo>
                <a:lnTo>
                  <a:pt x="598" y="848"/>
                </a:lnTo>
                <a:lnTo>
                  <a:pt x="599" y="848"/>
                </a:lnTo>
                <a:lnTo>
                  <a:pt x="1205" y="1110"/>
                </a:lnTo>
                <a:lnTo>
                  <a:pt x="1205" y="1111"/>
                </a:lnTo>
                <a:lnTo>
                  <a:pt x="1206" y="1111"/>
                </a:lnTo>
                <a:lnTo>
                  <a:pt x="1206" y="1111"/>
                </a:lnTo>
                <a:lnTo>
                  <a:pt x="1206" y="1111"/>
                </a:lnTo>
                <a:lnTo>
                  <a:pt x="1557" y="1030"/>
                </a:lnTo>
                <a:lnTo>
                  <a:pt x="1557" y="1030"/>
                </a:lnTo>
                <a:lnTo>
                  <a:pt x="1557" y="1030"/>
                </a:lnTo>
                <a:lnTo>
                  <a:pt x="1838" y="964"/>
                </a:lnTo>
                <a:lnTo>
                  <a:pt x="2491" y="1271"/>
                </a:lnTo>
                <a:lnTo>
                  <a:pt x="2491" y="1272"/>
                </a:lnTo>
                <a:lnTo>
                  <a:pt x="2492" y="1272"/>
                </a:lnTo>
                <a:lnTo>
                  <a:pt x="2493" y="1272"/>
                </a:lnTo>
                <a:lnTo>
                  <a:pt x="2493" y="1271"/>
                </a:lnTo>
                <a:lnTo>
                  <a:pt x="2727" y="1161"/>
                </a:lnTo>
                <a:lnTo>
                  <a:pt x="2728" y="1161"/>
                </a:lnTo>
                <a:lnTo>
                  <a:pt x="2728" y="1161"/>
                </a:lnTo>
                <a:lnTo>
                  <a:pt x="2961" y="1051"/>
                </a:lnTo>
                <a:lnTo>
                  <a:pt x="3195" y="1161"/>
                </a:lnTo>
                <a:lnTo>
                  <a:pt x="3195" y="1162"/>
                </a:lnTo>
                <a:lnTo>
                  <a:pt x="3196" y="1162"/>
                </a:lnTo>
                <a:lnTo>
                  <a:pt x="3199" y="1163"/>
                </a:lnTo>
                <a:lnTo>
                  <a:pt x="3200" y="1160"/>
                </a:lnTo>
                <a:lnTo>
                  <a:pt x="3200" y="1160"/>
                </a:lnTo>
                <a:lnTo>
                  <a:pt x="4320" y="639"/>
                </a:lnTo>
                <a:close/>
                <a:moveTo>
                  <a:pt x="1206" y="1108"/>
                </a:moveTo>
                <a:lnTo>
                  <a:pt x="612" y="851"/>
                </a:lnTo>
                <a:lnTo>
                  <a:pt x="1550" y="1028"/>
                </a:lnTo>
                <a:lnTo>
                  <a:pt x="1206" y="1108"/>
                </a:lnTo>
                <a:close/>
                <a:moveTo>
                  <a:pt x="1184" y="306"/>
                </a:moveTo>
                <a:lnTo>
                  <a:pt x="632" y="297"/>
                </a:lnTo>
                <a:lnTo>
                  <a:pt x="807" y="215"/>
                </a:lnTo>
                <a:lnTo>
                  <a:pt x="1184" y="306"/>
                </a:lnTo>
                <a:close/>
                <a:moveTo>
                  <a:pt x="1580" y="224"/>
                </a:moveTo>
                <a:lnTo>
                  <a:pt x="1793" y="276"/>
                </a:lnTo>
                <a:lnTo>
                  <a:pt x="1793" y="276"/>
                </a:lnTo>
                <a:lnTo>
                  <a:pt x="1794" y="276"/>
                </a:lnTo>
                <a:lnTo>
                  <a:pt x="2115" y="354"/>
                </a:lnTo>
                <a:lnTo>
                  <a:pt x="1305" y="332"/>
                </a:lnTo>
                <a:lnTo>
                  <a:pt x="1305" y="332"/>
                </a:lnTo>
                <a:lnTo>
                  <a:pt x="1211" y="309"/>
                </a:lnTo>
                <a:lnTo>
                  <a:pt x="1580" y="224"/>
                </a:lnTo>
                <a:close/>
                <a:moveTo>
                  <a:pt x="1837" y="961"/>
                </a:moveTo>
                <a:lnTo>
                  <a:pt x="1837" y="962"/>
                </a:lnTo>
                <a:lnTo>
                  <a:pt x="1561" y="1026"/>
                </a:lnTo>
                <a:lnTo>
                  <a:pt x="1268" y="943"/>
                </a:lnTo>
                <a:lnTo>
                  <a:pt x="2248" y="866"/>
                </a:lnTo>
                <a:lnTo>
                  <a:pt x="1838" y="962"/>
                </a:lnTo>
                <a:lnTo>
                  <a:pt x="1837" y="961"/>
                </a:lnTo>
                <a:close/>
                <a:moveTo>
                  <a:pt x="7" y="589"/>
                </a:moveTo>
                <a:lnTo>
                  <a:pt x="7" y="589"/>
                </a:lnTo>
                <a:lnTo>
                  <a:pt x="1257" y="943"/>
                </a:lnTo>
                <a:lnTo>
                  <a:pt x="1257" y="944"/>
                </a:lnTo>
                <a:lnTo>
                  <a:pt x="1259" y="943"/>
                </a:lnTo>
                <a:lnTo>
                  <a:pt x="1547" y="1025"/>
                </a:lnTo>
                <a:lnTo>
                  <a:pt x="600" y="845"/>
                </a:lnTo>
                <a:lnTo>
                  <a:pt x="7" y="589"/>
                </a:lnTo>
                <a:close/>
                <a:moveTo>
                  <a:pt x="629" y="300"/>
                </a:moveTo>
                <a:lnTo>
                  <a:pt x="1197" y="309"/>
                </a:lnTo>
                <a:lnTo>
                  <a:pt x="628" y="441"/>
                </a:lnTo>
                <a:lnTo>
                  <a:pt x="411" y="400"/>
                </a:lnTo>
                <a:lnTo>
                  <a:pt x="630" y="298"/>
                </a:lnTo>
                <a:lnTo>
                  <a:pt x="629" y="300"/>
                </a:lnTo>
                <a:close/>
                <a:moveTo>
                  <a:pt x="2590" y="1018"/>
                </a:moveTo>
                <a:lnTo>
                  <a:pt x="2117" y="794"/>
                </a:lnTo>
                <a:lnTo>
                  <a:pt x="2430" y="800"/>
                </a:lnTo>
                <a:lnTo>
                  <a:pt x="2613" y="887"/>
                </a:lnTo>
                <a:lnTo>
                  <a:pt x="2613" y="887"/>
                </a:lnTo>
                <a:lnTo>
                  <a:pt x="2614" y="887"/>
                </a:lnTo>
                <a:lnTo>
                  <a:pt x="2948" y="1045"/>
                </a:lnTo>
                <a:lnTo>
                  <a:pt x="2590" y="1018"/>
                </a:lnTo>
                <a:close/>
                <a:moveTo>
                  <a:pt x="2120" y="357"/>
                </a:moveTo>
                <a:lnTo>
                  <a:pt x="2269" y="391"/>
                </a:lnTo>
                <a:lnTo>
                  <a:pt x="1908" y="476"/>
                </a:lnTo>
                <a:lnTo>
                  <a:pt x="1901" y="476"/>
                </a:lnTo>
                <a:lnTo>
                  <a:pt x="1901" y="476"/>
                </a:lnTo>
                <a:lnTo>
                  <a:pt x="1317" y="335"/>
                </a:lnTo>
                <a:lnTo>
                  <a:pt x="2120" y="357"/>
                </a:lnTo>
                <a:close/>
                <a:moveTo>
                  <a:pt x="3762" y="663"/>
                </a:moveTo>
                <a:lnTo>
                  <a:pt x="2523" y="382"/>
                </a:lnTo>
                <a:lnTo>
                  <a:pt x="3002" y="345"/>
                </a:lnTo>
                <a:lnTo>
                  <a:pt x="3762" y="663"/>
                </a:lnTo>
                <a:close/>
                <a:moveTo>
                  <a:pt x="2259" y="864"/>
                </a:moveTo>
                <a:lnTo>
                  <a:pt x="1543" y="662"/>
                </a:lnTo>
                <a:lnTo>
                  <a:pt x="1543" y="662"/>
                </a:lnTo>
                <a:lnTo>
                  <a:pt x="1543" y="662"/>
                </a:lnTo>
                <a:lnTo>
                  <a:pt x="1542" y="662"/>
                </a:lnTo>
                <a:lnTo>
                  <a:pt x="1792" y="643"/>
                </a:lnTo>
                <a:lnTo>
                  <a:pt x="2259" y="864"/>
                </a:lnTo>
                <a:lnTo>
                  <a:pt x="2259" y="864"/>
                </a:lnTo>
                <a:close/>
                <a:moveTo>
                  <a:pt x="859" y="827"/>
                </a:moveTo>
                <a:lnTo>
                  <a:pt x="1638" y="848"/>
                </a:lnTo>
                <a:lnTo>
                  <a:pt x="1259" y="940"/>
                </a:lnTo>
                <a:lnTo>
                  <a:pt x="859" y="827"/>
                </a:lnTo>
                <a:close/>
                <a:moveTo>
                  <a:pt x="543" y="737"/>
                </a:moveTo>
                <a:lnTo>
                  <a:pt x="1536" y="662"/>
                </a:lnTo>
                <a:lnTo>
                  <a:pt x="1535" y="663"/>
                </a:lnTo>
                <a:lnTo>
                  <a:pt x="1537" y="663"/>
                </a:lnTo>
                <a:lnTo>
                  <a:pt x="853" y="823"/>
                </a:lnTo>
                <a:lnTo>
                  <a:pt x="853" y="824"/>
                </a:lnTo>
                <a:lnTo>
                  <a:pt x="847" y="824"/>
                </a:lnTo>
                <a:lnTo>
                  <a:pt x="543" y="737"/>
                </a:lnTo>
                <a:close/>
                <a:moveTo>
                  <a:pt x="3860" y="522"/>
                </a:moveTo>
                <a:lnTo>
                  <a:pt x="3589" y="588"/>
                </a:lnTo>
                <a:lnTo>
                  <a:pt x="3210" y="429"/>
                </a:lnTo>
                <a:lnTo>
                  <a:pt x="3679" y="437"/>
                </a:lnTo>
                <a:lnTo>
                  <a:pt x="3679" y="437"/>
                </a:lnTo>
                <a:lnTo>
                  <a:pt x="3860" y="522"/>
                </a:lnTo>
                <a:close/>
                <a:moveTo>
                  <a:pt x="2431" y="797"/>
                </a:moveTo>
                <a:lnTo>
                  <a:pt x="2431" y="797"/>
                </a:lnTo>
                <a:lnTo>
                  <a:pt x="2112" y="790"/>
                </a:lnTo>
                <a:lnTo>
                  <a:pt x="2112" y="791"/>
                </a:lnTo>
                <a:lnTo>
                  <a:pt x="1798" y="642"/>
                </a:lnTo>
                <a:lnTo>
                  <a:pt x="2181" y="613"/>
                </a:lnTo>
                <a:lnTo>
                  <a:pt x="2181" y="612"/>
                </a:lnTo>
                <a:lnTo>
                  <a:pt x="2581" y="801"/>
                </a:lnTo>
                <a:lnTo>
                  <a:pt x="2431" y="797"/>
                </a:lnTo>
                <a:lnTo>
                  <a:pt x="2431" y="797"/>
                </a:lnTo>
                <a:close/>
                <a:moveTo>
                  <a:pt x="2588" y="801"/>
                </a:moveTo>
                <a:lnTo>
                  <a:pt x="2190" y="613"/>
                </a:lnTo>
                <a:lnTo>
                  <a:pt x="3431" y="819"/>
                </a:lnTo>
                <a:lnTo>
                  <a:pt x="2588" y="801"/>
                </a:lnTo>
                <a:close/>
                <a:moveTo>
                  <a:pt x="3433" y="819"/>
                </a:moveTo>
                <a:lnTo>
                  <a:pt x="3434" y="817"/>
                </a:lnTo>
                <a:lnTo>
                  <a:pt x="3439" y="819"/>
                </a:lnTo>
                <a:lnTo>
                  <a:pt x="3433" y="819"/>
                </a:lnTo>
                <a:close/>
                <a:moveTo>
                  <a:pt x="2967" y="598"/>
                </a:moveTo>
                <a:lnTo>
                  <a:pt x="2968" y="598"/>
                </a:lnTo>
                <a:lnTo>
                  <a:pt x="3051" y="636"/>
                </a:lnTo>
                <a:lnTo>
                  <a:pt x="3051" y="637"/>
                </a:lnTo>
                <a:lnTo>
                  <a:pt x="3051" y="637"/>
                </a:lnTo>
                <a:lnTo>
                  <a:pt x="3433" y="816"/>
                </a:lnTo>
                <a:lnTo>
                  <a:pt x="2614" y="680"/>
                </a:lnTo>
                <a:lnTo>
                  <a:pt x="2966" y="598"/>
                </a:lnTo>
                <a:lnTo>
                  <a:pt x="2967" y="598"/>
                </a:lnTo>
                <a:lnTo>
                  <a:pt x="2967" y="598"/>
                </a:lnTo>
                <a:close/>
                <a:moveTo>
                  <a:pt x="2961" y="594"/>
                </a:moveTo>
                <a:lnTo>
                  <a:pt x="2138" y="487"/>
                </a:lnTo>
                <a:lnTo>
                  <a:pt x="2777" y="508"/>
                </a:lnTo>
                <a:lnTo>
                  <a:pt x="2777" y="508"/>
                </a:lnTo>
                <a:lnTo>
                  <a:pt x="2961" y="594"/>
                </a:lnTo>
                <a:close/>
                <a:moveTo>
                  <a:pt x="3446" y="819"/>
                </a:moveTo>
                <a:lnTo>
                  <a:pt x="3059" y="637"/>
                </a:lnTo>
                <a:lnTo>
                  <a:pt x="3762" y="670"/>
                </a:lnTo>
                <a:lnTo>
                  <a:pt x="3446" y="819"/>
                </a:lnTo>
                <a:close/>
                <a:moveTo>
                  <a:pt x="3052" y="634"/>
                </a:moveTo>
                <a:lnTo>
                  <a:pt x="2524" y="385"/>
                </a:lnTo>
                <a:lnTo>
                  <a:pt x="3765" y="667"/>
                </a:lnTo>
                <a:lnTo>
                  <a:pt x="3052" y="634"/>
                </a:lnTo>
                <a:close/>
                <a:moveTo>
                  <a:pt x="3766" y="667"/>
                </a:moveTo>
                <a:lnTo>
                  <a:pt x="3767" y="668"/>
                </a:lnTo>
                <a:lnTo>
                  <a:pt x="3766" y="668"/>
                </a:lnTo>
                <a:lnTo>
                  <a:pt x="3766" y="667"/>
                </a:lnTo>
                <a:close/>
                <a:moveTo>
                  <a:pt x="1919" y="476"/>
                </a:moveTo>
                <a:lnTo>
                  <a:pt x="2274" y="393"/>
                </a:lnTo>
                <a:lnTo>
                  <a:pt x="2274" y="392"/>
                </a:lnTo>
                <a:lnTo>
                  <a:pt x="2766" y="505"/>
                </a:lnTo>
                <a:lnTo>
                  <a:pt x="1919" y="476"/>
                </a:lnTo>
                <a:close/>
                <a:moveTo>
                  <a:pt x="1916" y="481"/>
                </a:moveTo>
                <a:lnTo>
                  <a:pt x="1916" y="479"/>
                </a:lnTo>
                <a:lnTo>
                  <a:pt x="2107" y="486"/>
                </a:lnTo>
                <a:lnTo>
                  <a:pt x="2107" y="486"/>
                </a:lnTo>
                <a:lnTo>
                  <a:pt x="2958" y="597"/>
                </a:lnTo>
                <a:lnTo>
                  <a:pt x="2606" y="679"/>
                </a:lnTo>
                <a:lnTo>
                  <a:pt x="2180" y="608"/>
                </a:lnTo>
                <a:lnTo>
                  <a:pt x="2180" y="608"/>
                </a:lnTo>
                <a:lnTo>
                  <a:pt x="1908" y="481"/>
                </a:lnTo>
                <a:lnTo>
                  <a:pt x="1916" y="481"/>
                </a:lnTo>
                <a:close/>
                <a:moveTo>
                  <a:pt x="3283" y="896"/>
                </a:moveTo>
                <a:lnTo>
                  <a:pt x="2886" y="810"/>
                </a:lnTo>
                <a:lnTo>
                  <a:pt x="3439" y="822"/>
                </a:lnTo>
                <a:lnTo>
                  <a:pt x="3283" y="896"/>
                </a:lnTo>
                <a:close/>
                <a:moveTo>
                  <a:pt x="3774" y="666"/>
                </a:moveTo>
                <a:lnTo>
                  <a:pt x="3774" y="665"/>
                </a:lnTo>
                <a:lnTo>
                  <a:pt x="3598" y="592"/>
                </a:lnTo>
                <a:lnTo>
                  <a:pt x="4140" y="627"/>
                </a:lnTo>
                <a:lnTo>
                  <a:pt x="3774" y="666"/>
                </a:lnTo>
                <a:close/>
                <a:moveTo>
                  <a:pt x="3769" y="667"/>
                </a:moveTo>
                <a:lnTo>
                  <a:pt x="3769" y="667"/>
                </a:lnTo>
                <a:lnTo>
                  <a:pt x="3769" y="667"/>
                </a:lnTo>
                <a:lnTo>
                  <a:pt x="3769" y="667"/>
                </a:lnTo>
                <a:close/>
                <a:moveTo>
                  <a:pt x="2522" y="384"/>
                </a:moveTo>
                <a:lnTo>
                  <a:pt x="2518" y="382"/>
                </a:lnTo>
                <a:lnTo>
                  <a:pt x="2523" y="382"/>
                </a:lnTo>
                <a:lnTo>
                  <a:pt x="2522" y="384"/>
                </a:lnTo>
                <a:close/>
                <a:moveTo>
                  <a:pt x="1628" y="845"/>
                </a:moveTo>
                <a:lnTo>
                  <a:pt x="863" y="824"/>
                </a:lnTo>
                <a:lnTo>
                  <a:pt x="1244" y="735"/>
                </a:lnTo>
                <a:lnTo>
                  <a:pt x="1244" y="736"/>
                </a:lnTo>
                <a:lnTo>
                  <a:pt x="1628" y="845"/>
                </a:lnTo>
                <a:close/>
                <a:moveTo>
                  <a:pt x="1247" y="734"/>
                </a:moveTo>
                <a:lnTo>
                  <a:pt x="1543" y="665"/>
                </a:lnTo>
                <a:lnTo>
                  <a:pt x="2238" y="861"/>
                </a:lnTo>
                <a:lnTo>
                  <a:pt x="1640" y="845"/>
                </a:lnTo>
                <a:lnTo>
                  <a:pt x="1247" y="734"/>
                </a:lnTo>
                <a:close/>
                <a:moveTo>
                  <a:pt x="1032" y="614"/>
                </a:moveTo>
                <a:lnTo>
                  <a:pt x="1024" y="614"/>
                </a:lnTo>
                <a:lnTo>
                  <a:pt x="1025" y="613"/>
                </a:lnTo>
                <a:lnTo>
                  <a:pt x="631" y="445"/>
                </a:lnTo>
                <a:lnTo>
                  <a:pt x="1246" y="563"/>
                </a:lnTo>
                <a:lnTo>
                  <a:pt x="1032" y="614"/>
                </a:lnTo>
                <a:close/>
                <a:moveTo>
                  <a:pt x="1035" y="617"/>
                </a:moveTo>
                <a:lnTo>
                  <a:pt x="1252" y="565"/>
                </a:lnTo>
                <a:lnTo>
                  <a:pt x="1252" y="564"/>
                </a:lnTo>
                <a:lnTo>
                  <a:pt x="1687" y="648"/>
                </a:lnTo>
                <a:lnTo>
                  <a:pt x="543" y="734"/>
                </a:lnTo>
                <a:lnTo>
                  <a:pt x="1032" y="617"/>
                </a:lnTo>
                <a:lnTo>
                  <a:pt x="1035" y="617"/>
                </a:lnTo>
                <a:lnTo>
                  <a:pt x="1035" y="617"/>
                </a:lnTo>
                <a:close/>
                <a:moveTo>
                  <a:pt x="1699" y="647"/>
                </a:moveTo>
                <a:lnTo>
                  <a:pt x="1691" y="647"/>
                </a:lnTo>
                <a:lnTo>
                  <a:pt x="1692" y="645"/>
                </a:lnTo>
                <a:lnTo>
                  <a:pt x="635" y="443"/>
                </a:lnTo>
                <a:lnTo>
                  <a:pt x="1008" y="356"/>
                </a:lnTo>
                <a:lnTo>
                  <a:pt x="1008" y="358"/>
                </a:lnTo>
                <a:lnTo>
                  <a:pt x="1699" y="647"/>
                </a:lnTo>
                <a:close/>
                <a:moveTo>
                  <a:pt x="1010" y="610"/>
                </a:moveTo>
                <a:lnTo>
                  <a:pt x="517" y="470"/>
                </a:lnTo>
                <a:lnTo>
                  <a:pt x="624" y="445"/>
                </a:lnTo>
                <a:lnTo>
                  <a:pt x="1010" y="610"/>
                </a:lnTo>
                <a:close/>
                <a:moveTo>
                  <a:pt x="511" y="472"/>
                </a:moveTo>
                <a:lnTo>
                  <a:pt x="1012" y="614"/>
                </a:lnTo>
                <a:lnTo>
                  <a:pt x="1013" y="611"/>
                </a:lnTo>
                <a:lnTo>
                  <a:pt x="1020" y="614"/>
                </a:lnTo>
                <a:lnTo>
                  <a:pt x="25" y="584"/>
                </a:lnTo>
                <a:lnTo>
                  <a:pt x="511" y="472"/>
                </a:lnTo>
                <a:close/>
                <a:moveTo>
                  <a:pt x="541" y="735"/>
                </a:moveTo>
                <a:lnTo>
                  <a:pt x="542" y="737"/>
                </a:lnTo>
                <a:lnTo>
                  <a:pt x="537" y="736"/>
                </a:lnTo>
                <a:lnTo>
                  <a:pt x="541" y="735"/>
                </a:lnTo>
                <a:close/>
                <a:moveTo>
                  <a:pt x="1645" y="849"/>
                </a:moveTo>
                <a:lnTo>
                  <a:pt x="1647" y="850"/>
                </a:lnTo>
                <a:lnTo>
                  <a:pt x="1648" y="848"/>
                </a:lnTo>
                <a:lnTo>
                  <a:pt x="2237" y="864"/>
                </a:lnTo>
                <a:lnTo>
                  <a:pt x="1275" y="939"/>
                </a:lnTo>
                <a:lnTo>
                  <a:pt x="1645" y="849"/>
                </a:lnTo>
                <a:close/>
                <a:moveTo>
                  <a:pt x="2243" y="864"/>
                </a:moveTo>
                <a:lnTo>
                  <a:pt x="2243" y="863"/>
                </a:lnTo>
                <a:lnTo>
                  <a:pt x="2246" y="864"/>
                </a:lnTo>
                <a:lnTo>
                  <a:pt x="2243" y="864"/>
                </a:lnTo>
                <a:close/>
                <a:moveTo>
                  <a:pt x="2437" y="801"/>
                </a:moveTo>
                <a:lnTo>
                  <a:pt x="2588" y="804"/>
                </a:lnTo>
                <a:lnTo>
                  <a:pt x="2588" y="804"/>
                </a:lnTo>
                <a:lnTo>
                  <a:pt x="2588" y="804"/>
                </a:lnTo>
                <a:lnTo>
                  <a:pt x="2871" y="810"/>
                </a:lnTo>
                <a:lnTo>
                  <a:pt x="2871" y="810"/>
                </a:lnTo>
                <a:lnTo>
                  <a:pt x="3272" y="897"/>
                </a:lnTo>
                <a:lnTo>
                  <a:pt x="2615" y="884"/>
                </a:lnTo>
                <a:lnTo>
                  <a:pt x="2437" y="801"/>
                </a:lnTo>
                <a:close/>
                <a:moveTo>
                  <a:pt x="3591" y="805"/>
                </a:moveTo>
                <a:lnTo>
                  <a:pt x="3591" y="805"/>
                </a:lnTo>
                <a:lnTo>
                  <a:pt x="3591" y="805"/>
                </a:lnTo>
                <a:lnTo>
                  <a:pt x="3375" y="856"/>
                </a:lnTo>
                <a:lnTo>
                  <a:pt x="3445" y="823"/>
                </a:lnTo>
                <a:lnTo>
                  <a:pt x="3448" y="823"/>
                </a:lnTo>
                <a:lnTo>
                  <a:pt x="3448" y="822"/>
                </a:lnTo>
                <a:lnTo>
                  <a:pt x="3772" y="669"/>
                </a:lnTo>
                <a:lnTo>
                  <a:pt x="4156" y="628"/>
                </a:lnTo>
                <a:lnTo>
                  <a:pt x="4156" y="628"/>
                </a:lnTo>
                <a:lnTo>
                  <a:pt x="4305" y="638"/>
                </a:lnTo>
                <a:lnTo>
                  <a:pt x="3591" y="805"/>
                </a:lnTo>
                <a:close/>
                <a:moveTo>
                  <a:pt x="3865" y="521"/>
                </a:moveTo>
                <a:lnTo>
                  <a:pt x="3439" y="320"/>
                </a:lnTo>
                <a:lnTo>
                  <a:pt x="4070" y="472"/>
                </a:lnTo>
                <a:lnTo>
                  <a:pt x="3865" y="521"/>
                </a:lnTo>
                <a:close/>
                <a:moveTo>
                  <a:pt x="3562" y="255"/>
                </a:moveTo>
                <a:lnTo>
                  <a:pt x="3180" y="248"/>
                </a:lnTo>
                <a:lnTo>
                  <a:pt x="3676" y="201"/>
                </a:lnTo>
                <a:lnTo>
                  <a:pt x="3562" y="255"/>
                </a:lnTo>
                <a:close/>
                <a:moveTo>
                  <a:pt x="3669" y="198"/>
                </a:moveTo>
                <a:lnTo>
                  <a:pt x="3153" y="247"/>
                </a:lnTo>
                <a:lnTo>
                  <a:pt x="3153" y="247"/>
                </a:lnTo>
                <a:lnTo>
                  <a:pt x="2896" y="242"/>
                </a:lnTo>
                <a:lnTo>
                  <a:pt x="3204" y="97"/>
                </a:lnTo>
                <a:lnTo>
                  <a:pt x="3204" y="97"/>
                </a:lnTo>
                <a:lnTo>
                  <a:pt x="3669" y="198"/>
                </a:lnTo>
                <a:close/>
                <a:moveTo>
                  <a:pt x="3556" y="257"/>
                </a:moveTo>
                <a:lnTo>
                  <a:pt x="3431" y="316"/>
                </a:lnTo>
                <a:lnTo>
                  <a:pt x="3430" y="316"/>
                </a:lnTo>
                <a:lnTo>
                  <a:pt x="3430" y="317"/>
                </a:lnTo>
                <a:lnTo>
                  <a:pt x="3350" y="355"/>
                </a:lnTo>
                <a:lnTo>
                  <a:pt x="2892" y="245"/>
                </a:lnTo>
                <a:lnTo>
                  <a:pt x="3556" y="257"/>
                </a:lnTo>
                <a:close/>
                <a:moveTo>
                  <a:pt x="3673" y="434"/>
                </a:moveTo>
                <a:lnTo>
                  <a:pt x="3206" y="426"/>
                </a:lnTo>
                <a:lnTo>
                  <a:pt x="3431" y="320"/>
                </a:lnTo>
                <a:lnTo>
                  <a:pt x="3673" y="434"/>
                </a:lnTo>
                <a:close/>
                <a:moveTo>
                  <a:pt x="2764" y="501"/>
                </a:moveTo>
                <a:lnTo>
                  <a:pt x="2131" y="357"/>
                </a:lnTo>
                <a:lnTo>
                  <a:pt x="2131" y="356"/>
                </a:lnTo>
                <a:lnTo>
                  <a:pt x="2346" y="305"/>
                </a:lnTo>
                <a:lnTo>
                  <a:pt x="2764" y="501"/>
                </a:lnTo>
                <a:close/>
                <a:moveTo>
                  <a:pt x="1900" y="480"/>
                </a:moveTo>
                <a:lnTo>
                  <a:pt x="2176" y="610"/>
                </a:lnTo>
                <a:lnTo>
                  <a:pt x="1982" y="625"/>
                </a:lnTo>
                <a:lnTo>
                  <a:pt x="1982" y="625"/>
                </a:lnTo>
                <a:lnTo>
                  <a:pt x="1426" y="468"/>
                </a:lnTo>
                <a:lnTo>
                  <a:pt x="1900" y="480"/>
                </a:lnTo>
                <a:close/>
                <a:moveTo>
                  <a:pt x="1974" y="626"/>
                </a:moveTo>
                <a:lnTo>
                  <a:pt x="1793" y="639"/>
                </a:lnTo>
                <a:lnTo>
                  <a:pt x="1790" y="638"/>
                </a:lnTo>
                <a:lnTo>
                  <a:pt x="1789" y="640"/>
                </a:lnTo>
                <a:lnTo>
                  <a:pt x="1704" y="646"/>
                </a:lnTo>
                <a:lnTo>
                  <a:pt x="1704" y="646"/>
                </a:lnTo>
                <a:lnTo>
                  <a:pt x="1011" y="356"/>
                </a:lnTo>
                <a:lnTo>
                  <a:pt x="1017" y="354"/>
                </a:lnTo>
                <a:lnTo>
                  <a:pt x="1017" y="355"/>
                </a:lnTo>
                <a:lnTo>
                  <a:pt x="1974" y="626"/>
                </a:lnTo>
                <a:close/>
                <a:moveTo>
                  <a:pt x="14" y="587"/>
                </a:moveTo>
                <a:lnTo>
                  <a:pt x="1021" y="617"/>
                </a:lnTo>
                <a:lnTo>
                  <a:pt x="531" y="734"/>
                </a:lnTo>
                <a:lnTo>
                  <a:pt x="13" y="587"/>
                </a:lnTo>
                <a:lnTo>
                  <a:pt x="14" y="587"/>
                </a:lnTo>
                <a:close/>
                <a:moveTo>
                  <a:pt x="2252" y="865"/>
                </a:moveTo>
                <a:lnTo>
                  <a:pt x="2251" y="866"/>
                </a:lnTo>
                <a:lnTo>
                  <a:pt x="2251" y="865"/>
                </a:lnTo>
                <a:lnTo>
                  <a:pt x="2252" y="865"/>
                </a:lnTo>
                <a:close/>
                <a:moveTo>
                  <a:pt x="3281" y="900"/>
                </a:moveTo>
                <a:lnTo>
                  <a:pt x="3283" y="900"/>
                </a:lnTo>
                <a:lnTo>
                  <a:pt x="3283" y="899"/>
                </a:lnTo>
                <a:lnTo>
                  <a:pt x="3283" y="899"/>
                </a:lnTo>
                <a:lnTo>
                  <a:pt x="3284" y="899"/>
                </a:lnTo>
                <a:lnTo>
                  <a:pt x="3284" y="899"/>
                </a:lnTo>
                <a:lnTo>
                  <a:pt x="3365" y="861"/>
                </a:lnTo>
                <a:lnTo>
                  <a:pt x="3365" y="861"/>
                </a:lnTo>
                <a:lnTo>
                  <a:pt x="3591" y="808"/>
                </a:lnTo>
                <a:lnTo>
                  <a:pt x="3759" y="892"/>
                </a:lnTo>
                <a:lnTo>
                  <a:pt x="3158" y="958"/>
                </a:lnTo>
                <a:lnTo>
                  <a:pt x="3281" y="900"/>
                </a:lnTo>
                <a:close/>
                <a:moveTo>
                  <a:pt x="3771" y="891"/>
                </a:moveTo>
                <a:lnTo>
                  <a:pt x="3771" y="891"/>
                </a:lnTo>
                <a:lnTo>
                  <a:pt x="3765" y="892"/>
                </a:lnTo>
                <a:lnTo>
                  <a:pt x="3596" y="807"/>
                </a:lnTo>
                <a:lnTo>
                  <a:pt x="4313" y="639"/>
                </a:lnTo>
                <a:lnTo>
                  <a:pt x="3771" y="891"/>
                </a:lnTo>
                <a:close/>
                <a:moveTo>
                  <a:pt x="3598" y="589"/>
                </a:moveTo>
                <a:lnTo>
                  <a:pt x="3865" y="524"/>
                </a:lnTo>
                <a:lnTo>
                  <a:pt x="3865" y="525"/>
                </a:lnTo>
                <a:lnTo>
                  <a:pt x="3866" y="524"/>
                </a:lnTo>
                <a:lnTo>
                  <a:pt x="4076" y="474"/>
                </a:lnTo>
                <a:lnTo>
                  <a:pt x="4076" y="473"/>
                </a:lnTo>
                <a:lnTo>
                  <a:pt x="4077" y="474"/>
                </a:lnTo>
                <a:lnTo>
                  <a:pt x="4311" y="635"/>
                </a:lnTo>
                <a:lnTo>
                  <a:pt x="3598" y="589"/>
                </a:lnTo>
                <a:close/>
                <a:moveTo>
                  <a:pt x="3438" y="317"/>
                </a:moveTo>
                <a:lnTo>
                  <a:pt x="3563" y="258"/>
                </a:lnTo>
                <a:lnTo>
                  <a:pt x="3565" y="258"/>
                </a:lnTo>
                <a:lnTo>
                  <a:pt x="3565" y="257"/>
                </a:lnTo>
                <a:lnTo>
                  <a:pt x="3683" y="201"/>
                </a:lnTo>
                <a:lnTo>
                  <a:pt x="4070" y="469"/>
                </a:lnTo>
                <a:lnTo>
                  <a:pt x="3438" y="317"/>
                </a:lnTo>
                <a:close/>
                <a:moveTo>
                  <a:pt x="3209" y="95"/>
                </a:moveTo>
                <a:lnTo>
                  <a:pt x="3399" y="4"/>
                </a:lnTo>
                <a:lnTo>
                  <a:pt x="3678" y="197"/>
                </a:lnTo>
                <a:lnTo>
                  <a:pt x="3209" y="95"/>
                </a:lnTo>
                <a:close/>
                <a:moveTo>
                  <a:pt x="2886" y="244"/>
                </a:moveTo>
                <a:lnTo>
                  <a:pt x="2635" y="184"/>
                </a:lnTo>
                <a:lnTo>
                  <a:pt x="3389" y="5"/>
                </a:lnTo>
                <a:lnTo>
                  <a:pt x="2886" y="244"/>
                </a:lnTo>
                <a:close/>
                <a:moveTo>
                  <a:pt x="2798" y="358"/>
                </a:moveTo>
                <a:lnTo>
                  <a:pt x="2798" y="358"/>
                </a:lnTo>
                <a:lnTo>
                  <a:pt x="2136" y="194"/>
                </a:lnTo>
                <a:lnTo>
                  <a:pt x="2460" y="118"/>
                </a:lnTo>
                <a:lnTo>
                  <a:pt x="2996" y="343"/>
                </a:lnTo>
                <a:lnTo>
                  <a:pt x="2798" y="358"/>
                </a:lnTo>
                <a:close/>
                <a:moveTo>
                  <a:pt x="2789" y="359"/>
                </a:moveTo>
                <a:lnTo>
                  <a:pt x="2512" y="380"/>
                </a:lnTo>
                <a:lnTo>
                  <a:pt x="2125" y="197"/>
                </a:lnTo>
                <a:lnTo>
                  <a:pt x="2133" y="195"/>
                </a:lnTo>
                <a:lnTo>
                  <a:pt x="2132" y="197"/>
                </a:lnTo>
                <a:lnTo>
                  <a:pt x="2789" y="359"/>
                </a:lnTo>
                <a:close/>
                <a:moveTo>
                  <a:pt x="1895" y="477"/>
                </a:moveTo>
                <a:lnTo>
                  <a:pt x="1422" y="465"/>
                </a:lnTo>
                <a:lnTo>
                  <a:pt x="1422" y="466"/>
                </a:lnTo>
                <a:lnTo>
                  <a:pt x="1022" y="353"/>
                </a:lnTo>
                <a:lnTo>
                  <a:pt x="1204" y="311"/>
                </a:lnTo>
                <a:lnTo>
                  <a:pt x="1895" y="477"/>
                </a:lnTo>
                <a:close/>
                <a:moveTo>
                  <a:pt x="620" y="443"/>
                </a:moveTo>
                <a:lnTo>
                  <a:pt x="21" y="582"/>
                </a:lnTo>
                <a:lnTo>
                  <a:pt x="408" y="401"/>
                </a:lnTo>
                <a:lnTo>
                  <a:pt x="408" y="403"/>
                </a:lnTo>
                <a:lnTo>
                  <a:pt x="620" y="443"/>
                </a:lnTo>
                <a:close/>
                <a:moveTo>
                  <a:pt x="2258" y="867"/>
                </a:moveTo>
                <a:lnTo>
                  <a:pt x="2261" y="868"/>
                </a:lnTo>
                <a:lnTo>
                  <a:pt x="2262" y="866"/>
                </a:lnTo>
                <a:lnTo>
                  <a:pt x="2263" y="866"/>
                </a:lnTo>
                <a:lnTo>
                  <a:pt x="2582" y="1018"/>
                </a:lnTo>
                <a:lnTo>
                  <a:pt x="1847" y="963"/>
                </a:lnTo>
                <a:lnTo>
                  <a:pt x="2258" y="867"/>
                </a:lnTo>
                <a:close/>
                <a:moveTo>
                  <a:pt x="2960" y="1047"/>
                </a:moveTo>
                <a:lnTo>
                  <a:pt x="2960" y="1046"/>
                </a:lnTo>
                <a:lnTo>
                  <a:pt x="2959" y="1046"/>
                </a:lnTo>
                <a:lnTo>
                  <a:pt x="2622" y="888"/>
                </a:lnTo>
                <a:lnTo>
                  <a:pt x="3275" y="900"/>
                </a:lnTo>
                <a:lnTo>
                  <a:pt x="2961" y="1048"/>
                </a:lnTo>
                <a:lnTo>
                  <a:pt x="2960" y="1047"/>
                </a:lnTo>
                <a:close/>
                <a:moveTo>
                  <a:pt x="2886" y="247"/>
                </a:moveTo>
                <a:lnTo>
                  <a:pt x="2886" y="247"/>
                </a:lnTo>
                <a:lnTo>
                  <a:pt x="2886" y="247"/>
                </a:lnTo>
                <a:lnTo>
                  <a:pt x="3345" y="357"/>
                </a:lnTo>
                <a:lnTo>
                  <a:pt x="3201" y="425"/>
                </a:lnTo>
                <a:lnTo>
                  <a:pt x="3003" y="343"/>
                </a:lnTo>
                <a:lnTo>
                  <a:pt x="3003" y="342"/>
                </a:lnTo>
                <a:lnTo>
                  <a:pt x="3003" y="342"/>
                </a:lnTo>
                <a:lnTo>
                  <a:pt x="2629" y="185"/>
                </a:lnTo>
                <a:lnTo>
                  <a:pt x="2630" y="185"/>
                </a:lnTo>
                <a:lnTo>
                  <a:pt x="2630" y="186"/>
                </a:lnTo>
                <a:lnTo>
                  <a:pt x="2886" y="247"/>
                </a:lnTo>
                <a:close/>
                <a:moveTo>
                  <a:pt x="2120" y="198"/>
                </a:moveTo>
                <a:lnTo>
                  <a:pt x="2342" y="303"/>
                </a:lnTo>
                <a:lnTo>
                  <a:pt x="2127" y="354"/>
                </a:lnTo>
                <a:lnTo>
                  <a:pt x="1800" y="274"/>
                </a:lnTo>
                <a:lnTo>
                  <a:pt x="2120" y="198"/>
                </a:lnTo>
                <a:close/>
                <a:moveTo>
                  <a:pt x="1845" y="963"/>
                </a:moveTo>
                <a:lnTo>
                  <a:pt x="1845" y="964"/>
                </a:lnTo>
                <a:lnTo>
                  <a:pt x="1842" y="964"/>
                </a:lnTo>
                <a:lnTo>
                  <a:pt x="1845" y="963"/>
                </a:lnTo>
                <a:close/>
                <a:moveTo>
                  <a:pt x="1846" y="965"/>
                </a:moveTo>
                <a:lnTo>
                  <a:pt x="2589" y="1021"/>
                </a:lnTo>
                <a:lnTo>
                  <a:pt x="2590" y="1022"/>
                </a:lnTo>
                <a:lnTo>
                  <a:pt x="2591" y="1021"/>
                </a:lnTo>
                <a:lnTo>
                  <a:pt x="2945" y="1048"/>
                </a:lnTo>
                <a:lnTo>
                  <a:pt x="2438" y="1093"/>
                </a:lnTo>
                <a:lnTo>
                  <a:pt x="2438" y="1094"/>
                </a:lnTo>
                <a:lnTo>
                  <a:pt x="1855" y="966"/>
                </a:lnTo>
                <a:lnTo>
                  <a:pt x="1855" y="969"/>
                </a:lnTo>
                <a:lnTo>
                  <a:pt x="2722" y="1160"/>
                </a:lnTo>
                <a:lnTo>
                  <a:pt x="2492" y="1268"/>
                </a:lnTo>
                <a:lnTo>
                  <a:pt x="1846" y="965"/>
                </a:lnTo>
                <a:close/>
                <a:moveTo>
                  <a:pt x="2727" y="1158"/>
                </a:moveTo>
                <a:lnTo>
                  <a:pt x="2444" y="1095"/>
                </a:lnTo>
                <a:lnTo>
                  <a:pt x="2956" y="1050"/>
                </a:lnTo>
                <a:lnTo>
                  <a:pt x="2727" y="1158"/>
                </a:lnTo>
                <a:close/>
                <a:moveTo>
                  <a:pt x="3151" y="961"/>
                </a:moveTo>
                <a:lnTo>
                  <a:pt x="3151" y="962"/>
                </a:lnTo>
                <a:lnTo>
                  <a:pt x="3763" y="895"/>
                </a:lnTo>
                <a:lnTo>
                  <a:pt x="3196" y="1158"/>
                </a:lnTo>
                <a:lnTo>
                  <a:pt x="2964" y="1049"/>
                </a:lnTo>
                <a:lnTo>
                  <a:pt x="3151" y="961"/>
                </a:lnTo>
                <a:close/>
              </a:path>
            </a:pathLst>
          </a:custGeom>
          <a:gradFill flip="none" rotWithShape="1">
            <a:gsLst>
              <a:gs pos="0">
                <a:schemeClr val="bg1">
                  <a:lumMod val="75000"/>
                </a:schemeClr>
              </a:gs>
              <a:gs pos="100000">
                <a:schemeClr val="bg1">
                  <a:alpha val="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998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1318260"/>
            <a:ext cx="11274425" cy="655638"/>
          </a:xfrm>
        </p:spPr>
        <p:txBody>
          <a:bodyPr>
            <a:noAutofit/>
          </a:bodyPr>
          <a:lstStyle>
            <a:lvl1pPr marL="0" indent="0">
              <a:buNone/>
              <a:defRPr sz="2000" baseline="0">
                <a:solidFill>
                  <a:schemeClr val="bg1">
                    <a:lumMod val="50000"/>
                  </a:schemeClr>
                </a:solidFill>
              </a:defRPr>
            </a:lvl1pPr>
            <a:lvl2pPr marL="457200" indent="0">
              <a:buNone/>
              <a:defRPr sz="2000">
                <a:solidFill>
                  <a:schemeClr val="tx2"/>
                </a:solidFill>
              </a:defRPr>
            </a:lvl2pPr>
            <a:lvl3pPr marL="914400" indent="0">
              <a:buNone/>
              <a:defRPr sz="2000">
                <a:solidFill>
                  <a:schemeClr val="tx2"/>
                </a:solidFill>
              </a:defRPr>
            </a:lvl3pPr>
            <a:lvl4pPr marL="1371600" indent="0">
              <a:buNone/>
              <a:defRPr sz="2000">
                <a:solidFill>
                  <a:schemeClr val="tx2"/>
                </a:solidFill>
              </a:defRPr>
            </a:lvl4pPr>
            <a:lvl5pPr marL="1828800" indent="0">
              <a:buNone/>
              <a:defRPr sz="2000">
                <a:solidFill>
                  <a:schemeClr val="tx2"/>
                </a:solidFill>
              </a:defRPr>
            </a:lvl5pPr>
          </a:lstStyle>
          <a:p>
            <a:pPr lvl="0"/>
            <a:r>
              <a:rPr lang="en-US" dirty="0"/>
              <a:t>Slide subtitle to help define your message</a:t>
            </a:r>
          </a:p>
        </p:txBody>
      </p:sp>
      <p:sp>
        <p:nvSpPr>
          <p:cNvPr id="5" name="Content Placeholder 4"/>
          <p:cNvSpPr>
            <a:spLocks noGrp="1"/>
          </p:cNvSpPr>
          <p:nvPr>
            <p:ph sz="quarter" idx="11"/>
          </p:nvPr>
        </p:nvSpPr>
        <p:spPr>
          <a:xfrm>
            <a:off x="457200" y="2392848"/>
            <a:ext cx="11274425" cy="3992077"/>
          </a:xfrm>
        </p:spPr>
        <p:txBody>
          <a:bodyPr/>
          <a:lstStyle>
            <a:lvl3pPr>
              <a:defRPr/>
            </a:lvl3p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518100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5866"/>
            <a:ext cx="11277600" cy="498598"/>
          </a:xfrm>
          <a:prstGeom prst="rect">
            <a:avLst/>
          </a:prstGeom>
        </p:spPr>
        <p:txBody>
          <a:bodyPr vert="horz"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57200" y="1556951"/>
            <a:ext cx="11277600" cy="462001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cxnSp>
        <p:nvCxnSpPr>
          <p:cNvPr id="6" name="Straight Connector 5"/>
          <p:cNvCxnSpPr/>
          <p:nvPr userDrawn="1"/>
        </p:nvCxnSpPr>
        <p:spPr>
          <a:xfrm>
            <a:off x="457200" y="1092336"/>
            <a:ext cx="186121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7976216" y="6528816"/>
            <a:ext cx="3447288" cy="123111"/>
          </a:xfrm>
          <a:prstGeom prst="rect">
            <a:avLst/>
          </a:prstGeom>
          <a:noFill/>
        </p:spPr>
        <p:txBody>
          <a:bodyPr wrap="square" lIns="0" tIns="0" rIns="0" bIns="0" rtlCol="0" anchor="b" anchorCtr="0">
            <a:spAutoFit/>
          </a:bodyPr>
          <a:lstStyle/>
          <a:p>
            <a:pPr algn="r"/>
            <a:r>
              <a:rPr lang="en-US" sz="800" i="1" dirty="0">
                <a:solidFill>
                  <a:schemeClr val="bg1">
                    <a:lumMod val="50000"/>
                  </a:schemeClr>
                </a:solidFill>
              </a:rPr>
              <a:t>confidential  |  </a:t>
            </a:r>
            <a:r>
              <a:rPr lang="en-US" sz="800" i="1" dirty="0">
                <a:solidFill>
                  <a:srgbClr val="FFFFFF">
                    <a:lumMod val="50000"/>
                  </a:srgbClr>
                </a:solidFill>
              </a:rPr>
              <a:t>©</a:t>
            </a:r>
            <a:r>
              <a:rPr lang="en-US" sz="800" i="1" dirty="0">
                <a:solidFill>
                  <a:schemeClr val="bg1">
                    <a:lumMod val="50000"/>
                  </a:schemeClr>
                </a:solidFill>
              </a:rPr>
              <a:t>2019 Sabre GLBL</a:t>
            </a:r>
            <a:r>
              <a:rPr lang="en-US" sz="800" i="1" baseline="0" dirty="0">
                <a:solidFill>
                  <a:schemeClr val="bg1">
                    <a:lumMod val="50000"/>
                  </a:schemeClr>
                </a:solidFill>
              </a:rPr>
              <a:t> Inc. All rights reserved.</a:t>
            </a:r>
            <a:endParaRPr lang="en-US" sz="800" i="1" dirty="0">
              <a:solidFill>
                <a:schemeClr val="bg1">
                  <a:lumMod val="50000"/>
                </a:schemeClr>
              </a:solidFill>
            </a:endParaRPr>
          </a:p>
        </p:txBody>
      </p:sp>
      <p:sp>
        <p:nvSpPr>
          <p:cNvPr id="14" name="TextBox 13"/>
          <p:cNvSpPr txBox="1"/>
          <p:nvPr userDrawn="1"/>
        </p:nvSpPr>
        <p:spPr>
          <a:xfrm>
            <a:off x="11479530" y="6536584"/>
            <a:ext cx="255270" cy="123111"/>
          </a:xfrm>
          <a:prstGeom prst="rect">
            <a:avLst/>
          </a:prstGeom>
          <a:noFill/>
        </p:spPr>
        <p:txBody>
          <a:bodyPr wrap="square" lIns="0" tIns="0" rIns="0" bIns="0" rtlCol="0" anchor="b" anchorCtr="0">
            <a:spAutoFit/>
          </a:bodyPr>
          <a:lstStyle/>
          <a:p>
            <a:pPr algn="r"/>
            <a:fld id="{7D422E1F-D216-4DCD-8A23-E6B63B555678}" type="slidenum">
              <a:rPr lang="en-US" sz="800" b="0" i="0" smtClean="0">
                <a:solidFill>
                  <a:schemeClr val="bg1">
                    <a:lumMod val="50000"/>
                  </a:schemeClr>
                </a:solidFill>
              </a:rPr>
              <a:t>‹#›</a:t>
            </a:fld>
            <a:endParaRPr lang="en-US" sz="800" b="0" i="0" dirty="0">
              <a:solidFill>
                <a:schemeClr val="bg1">
                  <a:lumMod val="50000"/>
                </a:schemeClr>
              </a:solidFill>
            </a:endParaRPr>
          </a:p>
        </p:txBody>
      </p:sp>
    </p:spTree>
    <p:extLst>
      <p:ext uri="{BB962C8B-B14F-4D97-AF65-F5344CB8AC3E}">
        <p14:creationId xmlns:p14="http://schemas.microsoft.com/office/powerpoint/2010/main" val="1513355145"/>
      </p:ext>
    </p:extLst>
  </p:cSld>
  <p:clrMap bg1="lt1" tx1="dk1" bg2="lt2" tx2="dk2" accent1="accent1" accent2="accent2" accent3="accent3" accent4="accent4" accent5="accent5" accent6="accent6" hlink="hlink" folHlink="folHlink"/>
  <p:sldLayoutIdLst>
    <p:sldLayoutId id="2147483790" r:id="rId1"/>
    <p:sldLayoutId id="2147483776" r:id="rId2"/>
    <p:sldLayoutId id="2147483735" r:id="rId3"/>
    <p:sldLayoutId id="2147483777" r:id="rId4"/>
    <p:sldLayoutId id="2147483778" r:id="rId5"/>
    <p:sldLayoutId id="2147483779" r:id="rId6"/>
    <p:sldLayoutId id="2147483791" r:id="rId7"/>
    <p:sldLayoutId id="2147483785" r:id="rId8"/>
    <p:sldLayoutId id="2147483759" r:id="rId9"/>
    <p:sldLayoutId id="2147483758" r:id="rId10"/>
    <p:sldLayoutId id="2147483760" r:id="rId11"/>
    <p:sldLayoutId id="2147483782" r:id="rId12"/>
    <p:sldLayoutId id="2147483762" r:id="rId13"/>
    <p:sldLayoutId id="2147483757" r:id="rId14"/>
    <p:sldLayoutId id="2147483752" r:id="rId15"/>
    <p:sldLayoutId id="2147483753" r:id="rId16"/>
    <p:sldLayoutId id="2147483745" r:id="rId17"/>
    <p:sldLayoutId id="2147483747" r:id="rId18"/>
    <p:sldLayoutId id="2147483748" r:id="rId19"/>
    <p:sldLayoutId id="2147483749" r:id="rId20"/>
    <p:sldLayoutId id="2147483787" r:id="rId21"/>
    <p:sldLayoutId id="2147483754" r:id="rId22"/>
    <p:sldLayoutId id="2147483761" r:id="rId23"/>
    <p:sldLayoutId id="2147483768" r:id="rId24"/>
    <p:sldLayoutId id="2147483786" r:id="rId25"/>
    <p:sldLayoutId id="2147483769" r:id="rId26"/>
    <p:sldLayoutId id="2147483783" r:id="rId27"/>
    <p:sldLayoutId id="2147483789" r:id="rId28"/>
    <p:sldLayoutId id="2147483685" r:id="rId29"/>
    <p:sldLayoutId id="2147483741" r:id="rId30"/>
    <p:sldLayoutId id="2147483742" r:id="rId31"/>
    <p:sldLayoutId id="2147483751" r:id="rId32"/>
  </p:sldLayoutIdLst>
  <p:hf sldNum="0" hdr="0" ftr="0" dt="0"/>
  <p:txStyles>
    <p:titleStyle>
      <a:lvl1pPr algn="l" defTabSz="914400" rtl="0" eaLnBrk="1" latinLnBrk="0" hangingPunct="1">
        <a:lnSpc>
          <a:spcPct val="90000"/>
        </a:lnSpc>
        <a:spcBef>
          <a:spcPct val="0"/>
        </a:spcBef>
        <a:buNone/>
        <a:defRPr sz="3600" b="0" i="0" kern="1200">
          <a:solidFill>
            <a:schemeClr val="accent1"/>
          </a:solidFill>
          <a:latin typeface="+mj-lt"/>
          <a:ea typeface="+mj-ea"/>
          <a:cs typeface="Roboto Light" charset="0"/>
        </a:defRPr>
      </a:lvl1pPr>
    </p:titleStyle>
    <p:bodyStyle>
      <a:lvl1pPr marL="0" indent="0" algn="l" defTabSz="914400" rtl="0" eaLnBrk="1" latinLnBrk="0" hangingPunct="1">
        <a:lnSpc>
          <a:spcPct val="90000"/>
        </a:lnSpc>
        <a:spcBef>
          <a:spcPts val="1800"/>
        </a:spcBef>
        <a:buClr>
          <a:schemeClr val="accent1"/>
        </a:buClr>
        <a:buFont typeface="Arial" panose="020B0604020202020204" pitchFamily="34" charset="0"/>
        <a:buNone/>
        <a:defRPr sz="2400" b="0" i="0" kern="1200">
          <a:solidFill>
            <a:schemeClr val="tx2"/>
          </a:solidFill>
          <a:latin typeface="+mn-lt"/>
          <a:ea typeface="+mn-ea"/>
          <a:cs typeface="Roboto Light" charset="0"/>
        </a:defRPr>
      </a:lvl1pPr>
      <a:lvl2pPr marL="274320" indent="-274320" algn="l" defTabSz="914400" rtl="0" eaLnBrk="1" latinLnBrk="0" hangingPunct="1">
        <a:lnSpc>
          <a:spcPct val="90000"/>
        </a:lnSpc>
        <a:spcBef>
          <a:spcPts val="600"/>
        </a:spcBef>
        <a:spcAft>
          <a:spcPts val="300"/>
        </a:spcAft>
        <a:buClr>
          <a:schemeClr val="accent1"/>
        </a:buClr>
        <a:buFont typeface="Roboto" panose="02000000000000000000" pitchFamily="2" charset="0"/>
        <a:buChar char="–"/>
        <a:defRPr sz="2000" b="0" i="0" kern="1200">
          <a:solidFill>
            <a:schemeClr val="tx2"/>
          </a:solidFill>
          <a:latin typeface="+mn-lt"/>
          <a:ea typeface="+mn-ea"/>
          <a:cs typeface="Roboto Light" charset="0"/>
        </a:defRPr>
      </a:lvl2pPr>
      <a:lvl3pPr marL="640080" indent="-182880" algn="l" defTabSz="914400" rtl="0" eaLnBrk="1" latinLnBrk="0" hangingPunct="1">
        <a:lnSpc>
          <a:spcPct val="90000"/>
        </a:lnSpc>
        <a:spcBef>
          <a:spcPts val="300"/>
        </a:spcBef>
        <a:spcAft>
          <a:spcPts val="300"/>
        </a:spcAft>
        <a:buClr>
          <a:schemeClr val="accent1"/>
        </a:buClr>
        <a:buFont typeface="Arial" panose="020B0604020202020204" pitchFamily="34" charset="0"/>
        <a:buChar char="•"/>
        <a:defRPr sz="1600" b="0" i="0" kern="1200">
          <a:solidFill>
            <a:schemeClr val="tx2"/>
          </a:solidFill>
          <a:latin typeface="+mn-lt"/>
          <a:ea typeface="+mn-ea"/>
          <a:cs typeface="Roboto Light" charset="0"/>
        </a:defRPr>
      </a:lvl3pPr>
      <a:lvl4pPr marL="914400" indent="-274320" algn="l" defTabSz="914400" rtl="0" eaLnBrk="1" latinLnBrk="0" hangingPunct="1">
        <a:lnSpc>
          <a:spcPct val="90000"/>
        </a:lnSpc>
        <a:spcBef>
          <a:spcPts val="300"/>
        </a:spcBef>
        <a:spcAft>
          <a:spcPts val="300"/>
        </a:spcAft>
        <a:buClr>
          <a:schemeClr val="accent1"/>
        </a:buClr>
        <a:buFont typeface="Roboto" panose="02000000000000000000" pitchFamily="2" charset="0"/>
        <a:buChar char="–"/>
        <a:defRPr sz="1600" b="0" i="0" kern="1200">
          <a:solidFill>
            <a:schemeClr val="tx2"/>
          </a:solidFill>
          <a:latin typeface="+mn-lt"/>
          <a:ea typeface="+mn-ea"/>
          <a:cs typeface="Roboto Light" charset="0"/>
        </a:defRPr>
      </a:lvl4pPr>
      <a:lvl5pPr marL="1188720" indent="-182880" algn="l" defTabSz="914400" rtl="0" eaLnBrk="1" latinLnBrk="0" hangingPunct="1">
        <a:lnSpc>
          <a:spcPct val="90000"/>
        </a:lnSpc>
        <a:spcBef>
          <a:spcPts val="300"/>
        </a:spcBef>
        <a:spcAft>
          <a:spcPts val="300"/>
        </a:spcAft>
        <a:buClr>
          <a:schemeClr val="accent1"/>
        </a:buClr>
        <a:buFont typeface="Arial" panose="020B0604020202020204" pitchFamily="34" charset="0"/>
        <a:buChar char="•"/>
        <a:defRPr sz="1600" b="0" i="0" kern="1200">
          <a:solidFill>
            <a:schemeClr val="tx2"/>
          </a:solidFill>
          <a:latin typeface="+mn-lt"/>
          <a:ea typeface="+mn-ea"/>
          <a:cs typeface="Roboto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6" userDrawn="1">
          <p15:clr>
            <a:srgbClr val="F26B43"/>
          </p15:clr>
        </p15:guide>
        <p15:guide id="2" orient="horz" pos="2152" userDrawn="1">
          <p15:clr>
            <a:srgbClr val="F26B43"/>
          </p15:clr>
        </p15:guide>
        <p15:guide id="3" pos="7287" userDrawn="1">
          <p15:clr>
            <a:srgbClr val="F26B43"/>
          </p15:clr>
        </p15:guide>
        <p15:guide id="4" orient="horz" pos="4032" userDrawn="1">
          <p15:clr>
            <a:srgbClr val="F26B43"/>
          </p15:clr>
        </p15:guide>
        <p15:guide id="5" orient="horz" pos="288"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png"/><Relationship Id="rId3" Type="http://schemas.openxmlformats.org/officeDocument/2006/relationships/image" Target="../media/image100.png"/><Relationship Id="rId7" Type="http://schemas.openxmlformats.org/officeDocument/2006/relationships/image" Target="../media/image140.png"/><Relationship Id="rId12"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17.png"/><Relationship Id="rId10" Type="http://schemas.openxmlformats.org/officeDocument/2006/relationships/image" Target="../media/image18.png"/><Relationship Id="rId4" Type="http://schemas.openxmlformats.org/officeDocument/2006/relationships/image" Target="../media/image110.png"/><Relationship Id="rId9" Type="http://schemas.openxmlformats.org/officeDocument/2006/relationships/image" Target="../media/image160.png"/><Relationship Id="rId1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mailto:sayan.banerjee@sabre.com" TargetMode="External"/><Relationship Id="rId2" Type="http://schemas.openxmlformats.org/officeDocument/2006/relationships/hyperlink" Target="https://git.sabre.com/users/sg0302957/repos/shs_athena_personalization_framework/browse"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eb.cs.ucla.edu/~wwc/course/cs245a/CLTrees.pdf"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669" b="7669"/>
          <a:stretch/>
        </p:blipFill>
        <p:spPr>
          <a:xfrm>
            <a:off x="22788" y="0"/>
            <a:ext cx="12191999" cy="6858000"/>
          </a:xfrm>
        </p:spPr>
      </p:pic>
      <p:sp>
        <p:nvSpPr>
          <p:cNvPr id="10" name="Title 9"/>
          <p:cNvSpPr>
            <a:spLocks noGrp="1"/>
          </p:cNvSpPr>
          <p:nvPr>
            <p:ph type="title"/>
          </p:nvPr>
        </p:nvSpPr>
        <p:spPr>
          <a:xfrm>
            <a:off x="6118788" y="303024"/>
            <a:ext cx="5631251" cy="5010912"/>
          </a:xfrm>
        </p:spPr>
        <p:txBody>
          <a:bodyPr/>
          <a:lstStyle/>
          <a:p>
            <a:br>
              <a:rPr lang="en-US" dirty="0">
                <a:latin typeface="+mn-lt"/>
              </a:rPr>
            </a:br>
            <a:r>
              <a:rPr lang="en-US" sz="4000" dirty="0">
                <a:latin typeface="+mn-lt"/>
              </a:rPr>
              <a:t>A Personalization Framework Through Tree Based Clustering</a:t>
            </a:r>
            <a:endParaRPr lang="en-US" dirty="0"/>
          </a:p>
        </p:txBody>
      </p:sp>
      <p:sp>
        <p:nvSpPr>
          <p:cNvPr id="11" name="Text Placeholder 10"/>
          <p:cNvSpPr>
            <a:spLocks noGrp="1"/>
          </p:cNvSpPr>
          <p:nvPr>
            <p:ph type="body" sz="quarter" idx="11"/>
          </p:nvPr>
        </p:nvSpPr>
        <p:spPr/>
        <p:txBody>
          <a:bodyPr/>
          <a:lstStyle/>
          <a:p>
            <a:r>
              <a:rPr lang="en-US" dirty="0" err="1"/>
              <a:t>Sayan</a:t>
            </a:r>
            <a:r>
              <a:rPr lang="en-US" dirty="0"/>
              <a:t> Banerjee</a:t>
            </a:r>
          </a:p>
        </p:txBody>
      </p:sp>
      <p:sp>
        <p:nvSpPr>
          <p:cNvPr id="15" name="Text Placeholder 14"/>
          <p:cNvSpPr>
            <a:spLocks noGrp="1"/>
          </p:cNvSpPr>
          <p:nvPr>
            <p:ph type="body" sz="quarter" idx="13"/>
          </p:nvPr>
        </p:nvSpPr>
        <p:spPr>
          <a:xfrm>
            <a:off x="6481623" y="4542811"/>
            <a:ext cx="4743515" cy="265353"/>
          </a:xfrm>
        </p:spPr>
        <p:txBody>
          <a:bodyPr/>
          <a:lstStyle/>
          <a:p>
            <a:r>
              <a:rPr lang="en-US" dirty="0"/>
              <a:t>02/18/2020</a:t>
            </a:r>
          </a:p>
        </p:txBody>
      </p:sp>
      <p:sp>
        <p:nvSpPr>
          <p:cNvPr id="19" name="Content Placeholder 18"/>
          <p:cNvSpPr>
            <a:spLocks noGrp="1"/>
          </p:cNvSpPr>
          <p:nvPr>
            <p:ph sz="quarter" idx="14"/>
          </p:nvPr>
        </p:nvSpPr>
        <p:spPr/>
        <p:txBody>
          <a:bodyPr/>
          <a:lstStyle/>
          <a:p>
            <a:endParaRPr lang="en-US" dirty="0"/>
          </a:p>
        </p:txBody>
      </p:sp>
      <p:grpSp>
        <p:nvGrpSpPr>
          <p:cNvPr id="2" name="Group 1"/>
          <p:cNvGrpSpPr/>
          <p:nvPr/>
        </p:nvGrpSpPr>
        <p:grpSpPr>
          <a:xfrm>
            <a:off x="0" y="440266"/>
            <a:ext cx="2463207" cy="922780"/>
            <a:chOff x="0" y="440266"/>
            <a:chExt cx="2463207" cy="922780"/>
          </a:xfrm>
        </p:grpSpPr>
        <p:sp>
          <p:nvSpPr>
            <p:cNvPr id="21" name="Rectangle 20"/>
            <p:cNvSpPr/>
            <p:nvPr/>
          </p:nvSpPr>
          <p:spPr>
            <a:xfrm>
              <a:off x="0" y="440266"/>
              <a:ext cx="2463207" cy="922780"/>
            </a:xfrm>
            <a:custGeom>
              <a:avLst/>
              <a:gdLst>
                <a:gd name="connsiteX0" fmla="*/ 0 w 2463207"/>
                <a:gd name="connsiteY0" fmla="*/ 0 h 920204"/>
                <a:gd name="connsiteX1" fmla="*/ 2463207 w 2463207"/>
                <a:gd name="connsiteY1" fmla="*/ 0 h 920204"/>
                <a:gd name="connsiteX2" fmla="*/ 2463207 w 2463207"/>
                <a:gd name="connsiteY2" fmla="*/ 920204 h 920204"/>
                <a:gd name="connsiteX3" fmla="*/ 0 w 2463207"/>
                <a:gd name="connsiteY3" fmla="*/ 920204 h 920204"/>
                <a:gd name="connsiteX4" fmla="*/ 0 w 2463207"/>
                <a:gd name="connsiteY4" fmla="*/ 0 h 920204"/>
                <a:gd name="connsiteX0" fmla="*/ 0 w 2463207"/>
                <a:gd name="connsiteY0" fmla="*/ 0 h 922780"/>
                <a:gd name="connsiteX1" fmla="*/ 2463207 w 2463207"/>
                <a:gd name="connsiteY1" fmla="*/ 0 h 922780"/>
                <a:gd name="connsiteX2" fmla="*/ 2262297 w 2463207"/>
                <a:gd name="connsiteY2" fmla="*/ 922780 h 922780"/>
                <a:gd name="connsiteX3" fmla="*/ 0 w 2463207"/>
                <a:gd name="connsiteY3" fmla="*/ 920204 h 922780"/>
                <a:gd name="connsiteX4" fmla="*/ 0 w 2463207"/>
                <a:gd name="connsiteY4" fmla="*/ 0 h 92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207" h="922780">
                  <a:moveTo>
                    <a:pt x="0" y="0"/>
                  </a:moveTo>
                  <a:lnTo>
                    <a:pt x="2463207" y="0"/>
                  </a:lnTo>
                  <a:lnTo>
                    <a:pt x="2262297" y="922780"/>
                  </a:lnTo>
                  <a:lnTo>
                    <a:pt x="0" y="92020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latin typeface="Roboto Light" charset="0"/>
                <a:cs typeface="Roboto Light" charset="0"/>
              </a:endParaRPr>
            </a:p>
          </p:txBody>
        </p:sp>
        <p:pic>
          <p:nvPicPr>
            <p:cNvPr id="23" name="Picture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580" y="626480"/>
              <a:ext cx="1492045" cy="5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433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7071E-516E-2E49-8827-2F48949DDFF8}"/>
              </a:ext>
            </a:extLst>
          </p:cNvPr>
          <p:cNvSpPr>
            <a:spLocks noGrp="1"/>
          </p:cNvSpPr>
          <p:nvPr>
            <p:ph type="title"/>
          </p:nvPr>
        </p:nvSpPr>
        <p:spPr/>
        <p:txBody>
          <a:bodyPr/>
          <a:lstStyle/>
          <a:p>
            <a:r>
              <a:rPr lang="en-US" dirty="0"/>
              <a:t>Initial Tree Obtained from </a:t>
            </a:r>
            <a:r>
              <a:rPr lang="en-US" dirty="0" err="1"/>
              <a:t>CLTree</a:t>
            </a:r>
            <a:r>
              <a:rPr lang="en-US" dirty="0"/>
              <a:t> Algorithm</a:t>
            </a:r>
          </a:p>
        </p:txBody>
      </p:sp>
      <p:sp>
        <p:nvSpPr>
          <p:cNvPr id="6" name="Frame 5">
            <a:extLst>
              <a:ext uri="{FF2B5EF4-FFF2-40B4-BE49-F238E27FC236}">
                <a16:creationId xmlns:a16="http://schemas.microsoft.com/office/drawing/2014/main" id="{0774FDDA-BE86-034D-B37C-829C8526454E}"/>
              </a:ext>
            </a:extLst>
          </p:cNvPr>
          <p:cNvSpPr/>
          <p:nvPr/>
        </p:nvSpPr>
        <p:spPr>
          <a:xfrm>
            <a:off x="5227809" y="121390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8" name="Straight Arrow Connector 7">
            <a:extLst>
              <a:ext uri="{FF2B5EF4-FFF2-40B4-BE49-F238E27FC236}">
                <a16:creationId xmlns:a16="http://schemas.microsoft.com/office/drawing/2014/main" id="{362F691D-96E7-264F-B93C-DFF22C3A5C43}"/>
              </a:ext>
            </a:extLst>
          </p:cNvPr>
          <p:cNvCxnSpPr>
            <a:cxnSpLocks/>
          </p:cNvCxnSpPr>
          <p:nvPr/>
        </p:nvCxnSpPr>
        <p:spPr>
          <a:xfrm flipH="1">
            <a:off x="4945270" y="1563223"/>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AF5C1-4036-E045-A29B-70154C73A052}"/>
              </a:ext>
            </a:extLst>
          </p:cNvPr>
          <p:cNvCxnSpPr>
            <a:stCxn id="6" idx="2"/>
          </p:cNvCxnSpPr>
          <p:nvPr/>
        </p:nvCxnSpPr>
        <p:spPr>
          <a:xfrm>
            <a:off x="5546308" y="1563223"/>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rame 11">
            <a:extLst>
              <a:ext uri="{FF2B5EF4-FFF2-40B4-BE49-F238E27FC236}">
                <a16:creationId xmlns:a16="http://schemas.microsoft.com/office/drawing/2014/main" id="{C0108751-1FEA-7F40-94AF-A38EB5B18E7D}"/>
              </a:ext>
            </a:extLst>
          </p:cNvPr>
          <p:cNvSpPr/>
          <p:nvPr/>
        </p:nvSpPr>
        <p:spPr>
          <a:xfrm>
            <a:off x="6988114" y="253217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 name="Frame 12">
            <a:extLst>
              <a:ext uri="{FF2B5EF4-FFF2-40B4-BE49-F238E27FC236}">
                <a16:creationId xmlns:a16="http://schemas.microsoft.com/office/drawing/2014/main" id="{39F056C6-24D0-004E-A17B-40A5FE253C78}"/>
              </a:ext>
            </a:extLst>
          </p:cNvPr>
          <p:cNvSpPr/>
          <p:nvPr/>
        </p:nvSpPr>
        <p:spPr>
          <a:xfrm>
            <a:off x="4590812" y="198568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4" name="Straight Arrow Connector 13">
            <a:extLst>
              <a:ext uri="{FF2B5EF4-FFF2-40B4-BE49-F238E27FC236}">
                <a16:creationId xmlns:a16="http://schemas.microsoft.com/office/drawing/2014/main" id="{37ED855D-ACB4-8448-B22E-C96880C639A8}"/>
              </a:ext>
            </a:extLst>
          </p:cNvPr>
          <p:cNvCxnSpPr>
            <a:cxnSpLocks/>
          </p:cNvCxnSpPr>
          <p:nvPr/>
        </p:nvCxnSpPr>
        <p:spPr>
          <a:xfrm flipH="1">
            <a:off x="4296286" y="2332069"/>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ECD476-153E-D249-A5FE-57CA9C5F989D}"/>
              </a:ext>
            </a:extLst>
          </p:cNvPr>
          <p:cNvCxnSpPr/>
          <p:nvPr/>
        </p:nvCxnSpPr>
        <p:spPr>
          <a:xfrm>
            <a:off x="4897324" y="2332069"/>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rame 15">
            <a:extLst>
              <a:ext uri="{FF2B5EF4-FFF2-40B4-BE49-F238E27FC236}">
                <a16:creationId xmlns:a16="http://schemas.microsoft.com/office/drawing/2014/main" id="{CB73A9C7-3C15-C14C-8DB2-9DF396E94377}"/>
              </a:ext>
            </a:extLst>
          </p:cNvPr>
          <p:cNvSpPr/>
          <p:nvPr/>
        </p:nvSpPr>
        <p:spPr>
          <a:xfrm>
            <a:off x="5246645" y="275355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 name="Frame 16">
            <a:extLst>
              <a:ext uri="{FF2B5EF4-FFF2-40B4-BE49-F238E27FC236}">
                <a16:creationId xmlns:a16="http://schemas.microsoft.com/office/drawing/2014/main" id="{A6C41152-8EA4-CF47-9253-041CDE9C423C}"/>
              </a:ext>
            </a:extLst>
          </p:cNvPr>
          <p:cNvSpPr/>
          <p:nvPr/>
        </p:nvSpPr>
        <p:spPr>
          <a:xfrm>
            <a:off x="3941828" y="275453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8" name="Straight Arrow Connector 17">
            <a:extLst>
              <a:ext uri="{FF2B5EF4-FFF2-40B4-BE49-F238E27FC236}">
                <a16:creationId xmlns:a16="http://schemas.microsoft.com/office/drawing/2014/main" id="{D0C99024-4808-9A40-BEF1-17F994317856}"/>
              </a:ext>
            </a:extLst>
          </p:cNvPr>
          <p:cNvCxnSpPr>
            <a:cxnSpLocks/>
          </p:cNvCxnSpPr>
          <p:nvPr/>
        </p:nvCxnSpPr>
        <p:spPr>
          <a:xfrm flipH="1">
            <a:off x="4974382" y="3092355"/>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490D93-2BC3-4E4D-9598-BE3733851CDB}"/>
              </a:ext>
            </a:extLst>
          </p:cNvPr>
          <p:cNvCxnSpPr>
            <a:cxnSpLocks/>
          </p:cNvCxnSpPr>
          <p:nvPr/>
        </p:nvCxnSpPr>
        <p:spPr>
          <a:xfrm>
            <a:off x="5575420" y="3092355"/>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id="{053D347B-570A-8641-9C51-382035420E7C}"/>
              </a:ext>
            </a:extLst>
          </p:cNvPr>
          <p:cNvSpPr/>
          <p:nvPr/>
        </p:nvSpPr>
        <p:spPr>
          <a:xfrm>
            <a:off x="5924741" y="351384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 name="Frame 20">
            <a:extLst>
              <a:ext uri="{FF2B5EF4-FFF2-40B4-BE49-F238E27FC236}">
                <a16:creationId xmlns:a16="http://schemas.microsoft.com/office/drawing/2014/main" id="{DA839AEA-10E6-0D4C-9808-F7314E9824B4}"/>
              </a:ext>
            </a:extLst>
          </p:cNvPr>
          <p:cNvSpPr/>
          <p:nvPr/>
        </p:nvSpPr>
        <p:spPr>
          <a:xfrm>
            <a:off x="3839092" y="344289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4" name="Straight Arrow Connector 23">
            <a:extLst>
              <a:ext uri="{FF2B5EF4-FFF2-40B4-BE49-F238E27FC236}">
                <a16:creationId xmlns:a16="http://schemas.microsoft.com/office/drawing/2014/main" id="{68C018AF-89F7-1D40-B62A-44B56813CAA4}"/>
              </a:ext>
            </a:extLst>
          </p:cNvPr>
          <p:cNvCxnSpPr>
            <a:cxnSpLocks/>
          </p:cNvCxnSpPr>
          <p:nvPr/>
        </p:nvCxnSpPr>
        <p:spPr>
          <a:xfrm flipH="1">
            <a:off x="4347658" y="3852646"/>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264AA5-6040-4943-8C7C-EC86A2519542}"/>
              </a:ext>
            </a:extLst>
          </p:cNvPr>
          <p:cNvCxnSpPr/>
          <p:nvPr/>
        </p:nvCxnSpPr>
        <p:spPr>
          <a:xfrm>
            <a:off x="4948696" y="3852646"/>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rame 25">
            <a:extLst>
              <a:ext uri="{FF2B5EF4-FFF2-40B4-BE49-F238E27FC236}">
                <a16:creationId xmlns:a16="http://schemas.microsoft.com/office/drawing/2014/main" id="{6225E909-898F-E940-8380-8AA4D02D81E5}"/>
              </a:ext>
            </a:extLst>
          </p:cNvPr>
          <p:cNvSpPr/>
          <p:nvPr/>
        </p:nvSpPr>
        <p:spPr>
          <a:xfrm>
            <a:off x="5298017" y="427413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 name="Frame 26">
            <a:extLst>
              <a:ext uri="{FF2B5EF4-FFF2-40B4-BE49-F238E27FC236}">
                <a16:creationId xmlns:a16="http://schemas.microsoft.com/office/drawing/2014/main" id="{5CB2C195-CC95-234B-9C5B-E773884FCB5A}"/>
              </a:ext>
            </a:extLst>
          </p:cNvPr>
          <p:cNvSpPr/>
          <p:nvPr/>
        </p:nvSpPr>
        <p:spPr>
          <a:xfrm>
            <a:off x="3993200" y="427510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8" name="Straight Arrow Connector 27">
            <a:extLst>
              <a:ext uri="{FF2B5EF4-FFF2-40B4-BE49-F238E27FC236}">
                <a16:creationId xmlns:a16="http://schemas.microsoft.com/office/drawing/2014/main" id="{2C346D3A-B092-6E43-B335-5C3A21E0CCF0}"/>
              </a:ext>
            </a:extLst>
          </p:cNvPr>
          <p:cNvCxnSpPr>
            <a:cxnSpLocks/>
          </p:cNvCxnSpPr>
          <p:nvPr/>
        </p:nvCxnSpPr>
        <p:spPr>
          <a:xfrm flipH="1">
            <a:off x="3679837" y="4643755"/>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F56B0B-3230-0541-8E0E-F21679AD965B}"/>
              </a:ext>
            </a:extLst>
          </p:cNvPr>
          <p:cNvCxnSpPr/>
          <p:nvPr/>
        </p:nvCxnSpPr>
        <p:spPr>
          <a:xfrm>
            <a:off x="4280875" y="4643755"/>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ame 29">
            <a:extLst>
              <a:ext uri="{FF2B5EF4-FFF2-40B4-BE49-F238E27FC236}">
                <a16:creationId xmlns:a16="http://schemas.microsoft.com/office/drawing/2014/main" id="{D34AAEA4-5186-0E41-A8BF-0F3A6F25646B}"/>
              </a:ext>
            </a:extLst>
          </p:cNvPr>
          <p:cNvSpPr/>
          <p:nvPr/>
        </p:nvSpPr>
        <p:spPr>
          <a:xfrm>
            <a:off x="4630196" y="506524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 name="Frame 30">
            <a:extLst>
              <a:ext uri="{FF2B5EF4-FFF2-40B4-BE49-F238E27FC236}">
                <a16:creationId xmlns:a16="http://schemas.microsoft.com/office/drawing/2014/main" id="{EB077A72-021B-C640-8982-BC91F10EDBD9}"/>
              </a:ext>
            </a:extLst>
          </p:cNvPr>
          <p:cNvSpPr/>
          <p:nvPr/>
        </p:nvSpPr>
        <p:spPr>
          <a:xfrm>
            <a:off x="3325379" y="506621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32" name="Straight Arrow Connector 31">
            <a:extLst>
              <a:ext uri="{FF2B5EF4-FFF2-40B4-BE49-F238E27FC236}">
                <a16:creationId xmlns:a16="http://schemas.microsoft.com/office/drawing/2014/main" id="{BEC883F7-3E6F-394A-AC88-32019F831D8F}"/>
              </a:ext>
            </a:extLst>
          </p:cNvPr>
          <p:cNvCxnSpPr>
            <a:cxnSpLocks/>
            <a:stCxn id="34" idx="2"/>
            <a:endCxn id="35" idx="0"/>
          </p:cNvCxnSpPr>
          <p:nvPr/>
        </p:nvCxnSpPr>
        <p:spPr>
          <a:xfrm>
            <a:off x="6232966" y="2311773"/>
            <a:ext cx="10274" cy="27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726B46-8CB3-3D4C-903A-45FD95E822E4}"/>
              </a:ext>
            </a:extLst>
          </p:cNvPr>
          <p:cNvCxnSpPr>
            <a:cxnSpLocks/>
            <a:endCxn id="12" idx="0"/>
          </p:cNvCxnSpPr>
          <p:nvPr/>
        </p:nvCxnSpPr>
        <p:spPr>
          <a:xfrm>
            <a:off x="6227828" y="2291717"/>
            <a:ext cx="1078785" cy="24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rame 33">
            <a:extLst>
              <a:ext uri="{FF2B5EF4-FFF2-40B4-BE49-F238E27FC236}">
                <a16:creationId xmlns:a16="http://schemas.microsoft.com/office/drawing/2014/main" id="{AFE53A71-AC4F-844D-B9C8-9C1C83D1B146}"/>
              </a:ext>
            </a:extLst>
          </p:cNvPr>
          <p:cNvSpPr/>
          <p:nvPr/>
        </p:nvSpPr>
        <p:spPr>
          <a:xfrm>
            <a:off x="5914467" y="196245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 name="Frame 34">
            <a:extLst>
              <a:ext uri="{FF2B5EF4-FFF2-40B4-BE49-F238E27FC236}">
                <a16:creationId xmlns:a16="http://schemas.microsoft.com/office/drawing/2014/main" id="{A5F76CC7-621F-9044-ACE7-2B664FDE3B3A}"/>
              </a:ext>
            </a:extLst>
          </p:cNvPr>
          <p:cNvSpPr/>
          <p:nvPr/>
        </p:nvSpPr>
        <p:spPr>
          <a:xfrm>
            <a:off x="5924741" y="259063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40" name="Straight Arrow Connector 39">
            <a:extLst>
              <a:ext uri="{FF2B5EF4-FFF2-40B4-BE49-F238E27FC236}">
                <a16:creationId xmlns:a16="http://schemas.microsoft.com/office/drawing/2014/main" id="{F6F8E996-B2AE-384E-9AF7-5090485C63D8}"/>
              </a:ext>
            </a:extLst>
          </p:cNvPr>
          <p:cNvCxnSpPr>
            <a:cxnSpLocks/>
          </p:cNvCxnSpPr>
          <p:nvPr/>
        </p:nvCxnSpPr>
        <p:spPr>
          <a:xfrm flipH="1">
            <a:off x="7014655" y="2868406"/>
            <a:ext cx="316792" cy="39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7A9162-111D-F447-9A26-7D03CB145C13}"/>
              </a:ext>
            </a:extLst>
          </p:cNvPr>
          <p:cNvCxnSpPr>
            <a:cxnSpLocks/>
          </p:cNvCxnSpPr>
          <p:nvPr/>
        </p:nvCxnSpPr>
        <p:spPr>
          <a:xfrm>
            <a:off x="7331447" y="2858132"/>
            <a:ext cx="952066" cy="41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ame 41">
            <a:extLst>
              <a:ext uri="{FF2B5EF4-FFF2-40B4-BE49-F238E27FC236}">
                <a16:creationId xmlns:a16="http://schemas.microsoft.com/office/drawing/2014/main" id="{C49ADABE-EBC6-6943-96BA-FDEBAF486AD9}"/>
              </a:ext>
            </a:extLst>
          </p:cNvPr>
          <p:cNvSpPr/>
          <p:nvPr/>
        </p:nvSpPr>
        <p:spPr>
          <a:xfrm>
            <a:off x="7965014" y="327643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3" name="Frame 42">
            <a:extLst>
              <a:ext uri="{FF2B5EF4-FFF2-40B4-BE49-F238E27FC236}">
                <a16:creationId xmlns:a16="http://schemas.microsoft.com/office/drawing/2014/main" id="{56BB05D5-4CDF-0040-9437-EDF29CD831C4}"/>
              </a:ext>
            </a:extLst>
          </p:cNvPr>
          <p:cNvSpPr/>
          <p:nvPr/>
        </p:nvSpPr>
        <p:spPr>
          <a:xfrm>
            <a:off x="6669615" y="325234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47" name="Straight Arrow Connector 46">
            <a:extLst>
              <a:ext uri="{FF2B5EF4-FFF2-40B4-BE49-F238E27FC236}">
                <a16:creationId xmlns:a16="http://schemas.microsoft.com/office/drawing/2014/main" id="{95AD3BAC-8624-4747-AB78-11890B3DB140}"/>
              </a:ext>
            </a:extLst>
          </p:cNvPr>
          <p:cNvCxnSpPr>
            <a:cxnSpLocks/>
          </p:cNvCxnSpPr>
          <p:nvPr/>
        </p:nvCxnSpPr>
        <p:spPr>
          <a:xfrm flipH="1">
            <a:off x="7688473" y="3618055"/>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0339709-A7AC-EC4A-B614-6AD7E7A1AE3A}"/>
              </a:ext>
            </a:extLst>
          </p:cNvPr>
          <p:cNvCxnSpPr/>
          <p:nvPr/>
        </p:nvCxnSpPr>
        <p:spPr>
          <a:xfrm>
            <a:off x="8289511" y="3618055"/>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rame 48">
            <a:extLst>
              <a:ext uri="{FF2B5EF4-FFF2-40B4-BE49-F238E27FC236}">
                <a16:creationId xmlns:a16="http://schemas.microsoft.com/office/drawing/2014/main" id="{CC163785-2F5F-5B46-B618-BC8B4F813B83}"/>
              </a:ext>
            </a:extLst>
          </p:cNvPr>
          <p:cNvSpPr/>
          <p:nvPr/>
        </p:nvSpPr>
        <p:spPr>
          <a:xfrm>
            <a:off x="8638832" y="403954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0" name="Frame 49">
            <a:extLst>
              <a:ext uri="{FF2B5EF4-FFF2-40B4-BE49-F238E27FC236}">
                <a16:creationId xmlns:a16="http://schemas.microsoft.com/office/drawing/2014/main" id="{472EC29E-9C8C-F74E-98EE-E4228066603E}"/>
              </a:ext>
            </a:extLst>
          </p:cNvPr>
          <p:cNvSpPr/>
          <p:nvPr/>
        </p:nvSpPr>
        <p:spPr>
          <a:xfrm>
            <a:off x="7334015" y="404051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51" name="Straight Arrow Connector 50">
            <a:extLst>
              <a:ext uri="{FF2B5EF4-FFF2-40B4-BE49-F238E27FC236}">
                <a16:creationId xmlns:a16="http://schemas.microsoft.com/office/drawing/2014/main" id="{A48DD2B3-CF9B-5140-A2CD-22719D481D2B}"/>
              </a:ext>
            </a:extLst>
          </p:cNvPr>
          <p:cNvCxnSpPr>
            <a:cxnSpLocks/>
            <a:stCxn id="17" idx="2"/>
          </p:cNvCxnSpPr>
          <p:nvPr/>
        </p:nvCxnSpPr>
        <p:spPr>
          <a:xfrm flipH="1">
            <a:off x="3178121" y="3103852"/>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A96FD30-24F3-8640-9140-7A456BE2D273}"/>
              </a:ext>
            </a:extLst>
          </p:cNvPr>
          <p:cNvCxnSpPr>
            <a:cxnSpLocks/>
          </p:cNvCxnSpPr>
          <p:nvPr/>
        </p:nvCxnSpPr>
        <p:spPr>
          <a:xfrm flipH="1">
            <a:off x="4273597" y="3092355"/>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rame 52">
            <a:extLst>
              <a:ext uri="{FF2B5EF4-FFF2-40B4-BE49-F238E27FC236}">
                <a16:creationId xmlns:a16="http://schemas.microsoft.com/office/drawing/2014/main" id="{3D5C691D-9F09-B049-8012-875E599542E2}"/>
              </a:ext>
            </a:extLst>
          </p:cNvPr>
          <p:cNvSpPr/>
          <p:nvPr/>
        </p:nvSpPr>
        <p:spPr>
          <a:xfrm>
            <a:off x="4549713" y="3525834"/>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4" name="Frame 53">
            <a:extLst>
              <a:ext uri="{FF2B5EF4-FFF2-40B4-BE49-F238E27FC236}">
                <a16:creationId xmlns:a16="http://schemas.microsoft.com/office/drawing/2014/main" id="{A9B05DBC-A4F1-944D-BE06-B0C02362E5AD}"/>
              </a:ext>
            </a:extLst>
          </p:cNvPr>
          <p:cNvSpPr/>
          <p:nvPr/>
        </p:nvSpPr>
        <p:spPr>
          <a:xfrm>
            <a:off x="2803113" y="351653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9" name="TextBox 58">
            <a:extLst>
              <a:ext uri="{FF2B5EF4-FFF2-40B4-BE49-F238E27FC236}">
                <a16:creationId xmlns:a16="http://schemas.microsoft.com/office/drawing/2014/main" id="{E80E9E9F-D8DB-E642-B5A3-05C273CE3370}"/>
              </a:ext>
            </a:extLst>
          </p:cNvPr>
          <p:cNvSpPr txBox="1"/>
          <p:nvPr/>
        </p:nvSpPr>
        <p:spPr>
          <a:xfrm>
            <a:off x="2950487" y="3596169"/>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0</a:t>
            </a:r>
          </a:p>
        </p:txBody>
      </p:sp>
      <p:sp>
        <p:nvSpPr>
          <p:cNvPr id="60" name="TextBox 59">
            <a:extLst>
              <a:ext uri="{FF2B5EF4-FFF2-40B4-BE49-F238E27FC236}">
                <a16:creationId xmlns:a16="http://schemas.microsoft.com/office/drawing/2014/main" id="{EC48D86F-F742-074C-B933-0D0658923BBD}"/>
              </a:ext>
            </a:extLst>
          </p:cNvPr>
          <p:cNvSpPr txBox="1"/>
          <p:nvPr/>
        </p:nvSpPr>
        <p:spPr>
          <a:xfrm>
            <a:off x="4027876" y="3533427"/>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a:t>
            </a:r>
          </a:p>
        </p:txBody>
      </p:sp>
      <p:sp>
        <p:nvSpPr>
          <p:cNvPr id="61" name="TextBox 60">
            <a:extLst>
              <a:ext uri="{FF2B5EF4-FFF2-40B4-BE49-F238E27FC236}">
                <a16:creationId xmlns:a16="http://schemas.microsoft.com/office/drawing/2014/main" id="{125EE952-F299-CB44-8E99-CEF45FB0A4D3}"/>
              </a:ext>
            </a:extLst>
          </p:cNvPr>
          <p:cNvSpPr txBox="1"/>
          <p:nvPr/>
        </p:nvSpPr>
        <p:spPr>
          <a:xfrm>
            <a:off x="3495599" y="5147569"/>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2</a:t>
            </a:r>
          </a:p>
        </p:txBody>
      </p:sp>
      <p:sp>
        <p:nvSpPr>
          <p:cNvPr id="62" name="TextBox 61">
            <a:extLst>
              <a:ext uri="{FF2B5EF4-FFF2-40B4-BE49-F238E27FC236}">
                <a16:creationId xmlns:a16="http://schemas.microsoft.com/office/drawing/2014/main" id="{3EB171DD-EA67-A54F-95A5-D83456120334}"/>
              </a:ext>
            </a:extLst>
          </p:cNvPr>
          <p:cNvSpPr txBox="1"/>
          <p:nvPr/>
        </p:nvSpPr>
        <p:spPr>
          <a:xfrm>
            <a:off x="4761032" y="5147569"/>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3</a:t>
            </a:r>
          </a:p>
        </p:txBody>
      </p:sp>
      <p:sp>
        <p:nvSpPr>
          <p:cNvPr id="63" name="TextBox 62">
            <a:extLst>
              <a:ext uri="{FF2B5EF4-FFF2-40B4-BE49-F238E27FC236}">
                <a16:creationId xmlns:a16="http://schemas.microsoft.com/office/drawing/2014/main" id="{8688F1F4-3595-514D-84AD-0431241DE3C6}"/>
              </a:ext>
            </a:extLst>
          </p:cNvPr>
          <p:cNvSpPr txBox="1"/>
          <p:nvPr/>
        </p:nvSpPr>
        <p:spPr>
          <a:xfrm>
            <a:off x="5468237" y="4366426"/>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4</a:t>
            </a:r>
          </a:p>
        </p:txBody>
      </p:sp>
      <p:sp>
        <p:nvSpPr>
          <p:cNvPr id="64" name="TextBox 63">
            <a:extLst>
              <a:ext uri="{FF2B5EF4-FFF2-40B4-BE49-F238E27FC236}">
                <a16:creationId xmlns:a16="http://schemas.microsoft.com/office/drawing/2014/main" id="{4739D8E7-4A74-B342-929A-70EC843E7821}"/>
              </a:ext>
            </a:extLst>
          </p:cNvPr>
          <p:cNvSpPr txBox="1"/>
          <p:nvPr/>
        </p:nvSpPr>
        <p:spPr>
          <a:xfrm>
            <a:off x="6089825" y="3596169"/>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5</a:t>
            </a:r>
          </a:p>
        </p:txBody>
      </p:sp>
      <p:sp>
        <p:nvSpPr>
          <p:cNvPr id="65" name="TextBox 64">
            <a:extLst>
              <a:ext uri="{FF2B5EF4-FFF2-40B4-BE49-F238E27FC236}">
                <a16:creationId xmlns:a16="http://schemas.microsoft.com/office/drawing/2014/main" id="{8D902A92-02E3-C541-BC1E-54E966AD5E07}"/>
              </a:ext>
            </a:extLst>
          </p:cNvPr>
          <p:cNvSpPr txBox="1"/>
          <p:nvPr/>
        </p:nvSpPr>
        <p:spPr>
          <a:xfrm>
            <a:off x="6866377" y="3328456"/>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7</a:t>
            </a:r>
          </a:p>
        </p:txBody>
      </p:sp>
      <p:sp>
        <p:nvSpPr>
          <p:cNvPr id="67" name="TextBox 66">
            <a:extLst>
              <a:ext uri="{FF2B5EF4-FFF2-40B4-BE49-F238E27FC236}">
                <a16:creationId xmlns:a16="http://schemas.microsoft.com/office/drawing/2014/main" id="{1DE8925D-5562-DE47-BF37-02567C1786A9}"/>
              </a:ext>
            </a:extLst>
          </p:cNvPr>
          <p:cNvSpPr txBox="1"/>
          <p:nvPr/>
        </p:nvSpPr>
        <p:spPr>
          <a:xfrm>
            <a:off x="8766573" y="4130254"/>
            <a:ext cx="381515"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11</a:t>
            </a:r>
          </a:p>
        </p:txBody>
      </p:sp>
      <p:sp>
        <p:nvSpPr>
          <p:cNvPr id="68" name="TextBox 67">
            <a:extLst>
              <a:ext uri="{FF2B5EF4-FFF2-40B4-BE49-F238E27FC236}">
                <a16:creationId xmlns:a16="http://schemas.microsoft.com/office/drawing/2014/main" id="{AF06532D-7016-044B-8784-C0677C980100}"/>
              </a:ext>
            </a:extLst>
          </p:cNvPr>
          <p:cNvSpPr txBox="1"/>
          <p:nvPr/>
        </p:nvSpPr>
        <p:spPr>
          <a:xfrm>
            <a:off x="6078697" y="2681385"/>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6</a:t>
            </a:r>
          </a:p>
        </p:txBody>
      </p:sp>
      <p:sp>
        <p:nvSpPr>
          <p:cNvPr id="69" name="Frame 68">
            <a:extLst>
              <a:ext uri="{FF2B5EF4-FFF2-40B4-BE49-F238E27FC236}">
                <a16:creationId xmlns:a16="http://schemas.microsoft.com/office/drawing/2014/main" id="{999E2357-EAF7-0A49-9729-A1A9FF3097A4}"/>
              </a:ext>
            </a:extLst>
          </p:cNvPr>
          <p:cNvSpPr/>
          <p:nvPr/>
        </p:nvSpPr>
        <p:spPr>
          <a:xfrm>
            <a:off x="7238137" y="472545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6520B6A4-0FB4-FF48-87F4-82658963F034}"/>
              </a:ext>
            </a:extLst>
          </p:cNvPr>
          <p:cNvCxnSpPr>
            <a:cxnSpLocks/>
          </p:cNvCxnSpPr>
          <p:nvPr/>
        </p:nvCxnSpPr>
        <p:spPr>
          <a:xfrm flipH="1">
            <a:off x="6577166" y="4386409"/>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9325C9-B81B-6241-97B2-0D358F71459C}"/>
              </a:ext>
            </a:extLst>
          </p:cNvPr>
          <p:cNvCxnSpPr>
            <a:cxnSpLocks/>
          </p:cNvCxnSpPr>
          <p:nvPr/>
        </p:nvCxnSpPr>
        <p:spPr>
          <a:xfrm flipH="1">
            <a:off x="7672642" y="4374912"/>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Frame 71">
            <a:extLst>
              <a:ext uri="{FF2B5EF4-FFF2-40B4-BE49-F238E27FC236}">
                <a16:creationId xmlns:a16="http://schemas.microsoft.com/office/drawing/2014/main" id="{A329FF6F-AAAB-E14E-A071-330F3F350AFE}"/>
              </a:ext>
            </a:extLst>
          </p:cNvPr>
          <p:cNvSpPr/>
          <p:nvPr/>
        </p:nvSpPr>
        <p:spPr>
          <a:xfrm>
            <a:off x="6202158" y="479909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3" name="TextBox 72">
            <a:extLst>
              <a:ext uri="{FF2B5EF4-FFF2-40B4-BE49-F238E27FC236}">
                <a16:creationId xmlns:a16="http://schemas.microsoft.com/office/drawing/2014/main" id="{A125DF79-D6B1-1747-B13E-4A518CC36DB2}"/>
              </a:ext>
            </a:extLst>
          </p:cNvPr>
          <p:cNvSpPr txBox="1"/>
          <p:nvPr/>
        </p:nvSpPr>
        <p:spPr>
          <a:xfrm>
            <a:off x="6349532" y="4878726"/>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8</a:t>
            </a:r>
          </a:p>
        </p:txBody>
      </p:sp>
      <p:cxnSp>
        <p:nvCxnSpPr>
          <p:cNvPr id="81" name="Straight Arrow Connector 80">
            <a:extLst>
              <a:ext uri="{FF2B5EF4-FFF2-40B4-BE49-F238E27FC236}">
                <a16:creationId xmlns:a16="http://schemas.microsoft.com/office/drawing/2014/main" id="{D27C1EC3-A482-3446-AB18-27EDA77BBE7F}"/>
              </a:ext>
            </a:extLst>
          </p:cNvPr>
          <p:cNvCxnSpPr>
            <a:cxnSpLocks/>
          </p:cNvCxnSpPr>
          <p:nvPr/>
        </p:nvCxnSpPr>
        <p:spPr>
          <a:xfrm flipH="1">
            <a:off x="6996677" y="5063286"/>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635CC81-8C70-ED4D-AD52-788943371CB3}"/>
              </a:ext>
            </a:extLst>
          </p:cNvPr>
          <p:cNvCxnSpPr/>
          <p:nvPr/>
        </p:nvCxnSpPr>
        <p:spPr>
          <a:xfrm>
            <a:off x="7597715" y="5063286"/>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rame 82">
            <a:extLst>
              <a:ext uri="{FF2B5EF4-FFF2-40B4-BE49-F238E27FC236}">
                <a16:creationId xmlns:a16="http://schemas.microsoft.com/office/drawing/2014/main" id="{16B34E16-F883-5748-BFA8-EB82DCE0DB33}"/>
              </a:ext>
            </a:extLst>
          </p:cNvPr>
          <p:cNvSpPr/>
          <p:nvPr/>
        </p:nvSpPr>
        <p:spPr>
          <a:xfrm>
            <a:off x="7947036" y="548477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4" name="Frame 83">
            <a:extLst>
              <a:ext uri="{FF2B5EF4-FFF2-40B4-BE49-F238E27FC236}">
                <a16:creationId xmlns:a16="http://schemas.microsoft.com/office/drawing/2014/main" id="{8C3680DF-1C36-7D4F-84F2-3767AD7E0CCE}"/>
              </a:ext>
            </a:extLst>
          </p:cNvPr>
          <p:cNvSpPr/>
          <p:nvPr/>
        </p:nvSpPr>
        <p:spPr>
          <a:xfrm>
            <a:off x="6642219" y="548574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5" name="TextBox 84">
            <a:extLst>
              <a:ext uri="{FF2B5EF4-FFF2-40B4-BE49-F238E27FC236}">
                <a16:creationId xmlns:a16="http://schemas.microsoft.com/office/drawing/2014/main" id="{144CF2ED-B413-4149-8211-9C46311807EF}"/>
              </a:ext>
            </a:extLst>
          </p:cNvPr>
          <p:cNvSpPr txBox="1"/>
          <p:nvPr/>
        </p:nvSpPr>
        <p:spPr>
          <a:xfrm>
            <a:off x="8074777" y="5577066"/>
            <a:ext cx="381515"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10</a:t>
            </a:r>
          </a:p>
        </p:txBody>
      </p:sp>
      <p:sp>
        <p:nvSpPr>
          <p:cNvPr id="86" name="TextBox 85">
            <a:extLst>
              <a:ext uri="{FF2B5EF4-FFF2-40B4-BE49-F238E27FC236}">
                <a16:creationId xmlns:a16="http://schemas.microsoft.com/office/drawing/2014/main" id="{FAE946B7-1AE9-9B45-9954-8017741CDA94}"/>
              </a:ext>
            </a:extLst>
          </p:cNvPr>
          <p:cNvSpPr txBox="1"/>
          <p:nvPr/>
        </p:nvSpPr>
        <p:spPr>
          <a:xfrm>
            <a:off x="6831021" y="5576270"/>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9</a:t>
            </a:r>
          </a:p>
        </p:txBody>
      </p:sp>
      <p:sp>
        <p:nvSpPr>
          <p:cNvPr id="7" name="Down Arrow 6">
            <a:extLst>
              <a:ext uri="{FF2B5EF4-FFF2-40B4-BE49-F238E27FC236}">
                <a16:creationId xmlns:a16="http://schemas.microsoft.com/office/drawing/2014/main" id="{67EF016E-F66C-7740-AAF9-B38D3E879A78}"/>
              </a:ext>
            </a:extLst>
          </p:cNvPr>
          <p:cNvSpPr/>
          <p:nvPr/>
        </p:nvSpPr>
        <p:spPr>
          <a:xfrm rot="5400000">
            <a:off x="5971322" y="1153162"/>
            <a:ext cx="237005" cy="465890"/>
          </a:xfrm>
          <a:prstGeom prst="downArrow">
            <a:avLst>
              <a:gd name="adj1" fmla="val 7145"/>
              <a:gd name="adj2" fmla="val 282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 name="Diamond 8">
            <a:extLst>
              <a:ext uri="{FF2B5EF4-FFF2-40B4-BE49-F238E27FC236}">
                <a16:creationId xmlns:a16="http://schemas.microsoft.com/office/drawing/2014/main" id="{2B7C21BA-874A-964D-B94C-04B575F51C1C}"/>
              </a:ext>
            </a:extLst>
          </p:cNvPr>
          <p:cNvSpPr/>
          <p:nvPr/>
        </p:nvSpPr>
        <p:spPr>
          <a:xfrm>
            <a:off x="5468237" y="1267604"/>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3" name="Diamond 142">
            <a:extLst>
              <a:ext uri="{FF2B5EF4-FFF2-40B4-BE49-F238E27FC236}">
                <a16:creationId xmlns:a16="http://schemas.microsoft.com/office/drawing/2014/main" id="{EA558874-EE98-234C-A384-FFFBA728B0C6}"/>
              </a:ext>
            </a:extLst>
          </p:cNvPr>
          <p:cNvSpPr/>
          <p:nvPr/>
        </p:nvSpPr>
        <p:spPr>
          <a:xfrm>
            <a:off x="4835171" y="2040374"/>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9" name="Diamond 158">
            <a:extLst>
              <a:ext uri="{FF2B5EF4-FFF2-40B4-BE49-F238E27FC236}">
                <a16:creationId xmlns:a16="http://schemas.microsoft.com/office/drawing/2014/main" id="{2223040E-1333-F040-9AC8-1AE864AFA883}"/>
              </a:ext>
            </a:extLst>
          </p:cNvPr>
          <p:cNvSpPr/>
          <p:nvPr/>
        </p:nvSpPr>
        <p:spPr>
          <a:xfrm>
            <a:off x="4186187" y="2814882"/>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0" name="Diamond 159">
            <a:extLst>
              <a:ext uri="{FF2B5EF4-FFF2-40B4-BE49-F238E27FC236}">
                <a16:creationId xmlns:a16="http://schemas.microsoft.com/office/drawing/2014/main" id="{0A86F1BA-32CE-3F4A-9E1F-3A103D894CD0}"/>
              </a:ext>
            </a:extLst>
          </p:cNvPr>
          <p:cNvSpPr/>
          <p:nvPr/>
        </p:nvSpPr>
        <p:spPr>
          <a:xfrm>
            <a:off x="5491004" y="2799566"/>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1" name="Diamond 160">
            <a:extLst>
              <a:ext uri="{FF2B5EF4-FFF2-40B4-BE49-F238E27FC236}">
                <a16:creationId xmlns:a16="http://schemas.microsoft.com/office/drawing/2014/main" id="{D3EC299B-4E7A-F146-B5FA-1C1B8EA8E9E8}"/>
              </a:ext>
            </a:extLst>
          </p:cNvPr>
          <p:cNvSpPr/>
          <p:nvPr/>
        </p:nvSpPr>
        <p:spPr>
          <a:xfrm>
            <a:off x="7226254" y="2588962"/>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2" name="Diamond 161">
            <a:extLst>
              <a:ext uri="{FF2B5EF4-FFF2-40B4-BE49-F238E27FC236}">
                <a16:creationId xmlns:a16="http://schemas.microsoft.com/office/drawing/2014/main" id="{3AB53ECA-87CA-4F4C-9D47-FC3DC126133F}"/>
              </a:ext>
            </a:extLst>
          </p:cNvPr>
          <p:cNvSpPr/>
          <p:nvPr/>
        </p:nvSpPr>
        <p:spPr>
          <a:xfrm>
            <a:off x="6174492" y="2021356"/>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4" name="Diamond 163">
            <a:extLst>
              <a:ext uri="{FF2B5EF4-FFF2-40B4-BE49-F238E27FC236}">
                <a16:creationId xmlns:a16="http://schemas.microsoft.com/office/drawing/2014/main" id="{46A4CB1F-95CA-634E-A169-0CC52EB7C7F2}"/>
              </a:ext>
            </a:extLst>
          </p:cNvPr>
          <p:cNvSpPr/>
          <p:nvPr/>
        </p:nvSpPr>
        <p:spPr>
          <a:xfrm>
            <a:off x="4813212" y="3581150"/>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6" name="Diamond 165">
            <a:extLst>
              <a:ext uri="{FF2B5EF4-FFF2-40B4-BE49-F238E27FC236}">
                <a16:creationId xmlns:a16="http://schemas.microsoft.com/office/drawing/2014/main" id="{8F9B4A05-2387-D240-9D46-F51B1A8795A5}"/>
              </a:ext>
            </a:extLst>
          </p:cNvPr>
          <p:cNvSpPr/>
          <p:nvPr/>
        </p:nvSpPr>
        <p:spPr>
          <a:xfrm>
            <a:off x="4222147" y="4329798"/>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7" name="Diamond 166">
            <a:extLst>
              <a:ext uri="{FF2B5EF4-FFF2-40B4-BE49-F238E27FC236}">
                <a16:creationId xmlns:a16="http://schemas.microsoft.com/office/drawing/2014/main" id="{65532A7B-B083-EA46-A906-77104D52D7E2}"/>
              </a:ext>
            </a:extLst>
          </p:cNvPr>
          <p:cNvSpPr/>
          <p:nvPr/>
        </p:nvSpPr>
        <p:spPr>
          <a:xfrm>
            <a:off x="7585233" y="4084462"/>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8" name="Diamond 167">
            <a:extLst>
              <a:ext uri="{FF2B5EF4-FFF2-40B4-BE49-F238E27FC236}">
                <a16:creationId xmlns:a16="http://schemas.microsoft.com/office/drawing/2014/main" id="{79BA6F1E-B2A2-7241-9723-C2BB98497E82}"/>
              </a:ext>
            </a:extLst>
          </p:cNvPr>
          <p:cNvSpPr/>
          <p:nvPr/>
        </p:nvSpPr>
        <p:spPr>
          <a:xfrm>
            <a:off x="7511094" y="4775260"/>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9" name="Diamond 168">
            <a:extLst>
              <a:ext uri="{FF2B5EF4-FFF2-40B4-BE49-F238E27FC236}">
                <a16:creationId xmlns:a16="http://schemas.microsoft.com/office/drawing/2014/main" id="{D9F32954-41A2-5842-BE99-658CBE8604DB}"/>
              </a:ext>
            </a:extLst>
          </p:cNvPr>
          <p:cNvSpPr/>
          <p:nvPr/>
        </p:nvSpPr>
        <p:spPr>
          <a:xfrm>
            <a:off x="8209373" y="3332596"/>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 name="TextBox 10">
            <a:extLst>
              <a:ext uri="{FF2B5EF4-FFF2-40B4-BE49-F238E27FC236}">
                <a16:creationId xmlns:a16="http://schemas.microsoft.com/office/drawing/2014/main" id="{7E1ED71D-5DA9-BD4C-9B11-0521900119A0}"/>
              </a:ext>
            </a:extLst>
          </p:cNvPr>
          <p:cNvSpPr txBox="1"/>
          <p:nvPr/>
        </p:nvSpPr>
        <p:spPr>
          <a:xfrm>
            <a:off x="6322770" y="1250286"/>
            <a:ext cx="983842" cy="246221"/>
          </a:xfrm>
          <a:prstGeom prst="rect">
            <a:avLst/>
          </a:prstGeom>
          <a:noFill/>
        </p:spPr>
        <p:txBody>
          <a:bodyPr wrap="square" lIns="0" tIns="0" rIns="0" bIns="0" rtlCol="0">
            <a:spAutoFit/>
          </a:bodyPr>
          <a:lstStyle/>
          <a:p>
            <a:r>
              <a:rPr lang="en-US" sz="1600" dirty="0">
                <a:latin typeface="+mj-lt"/>
              </a:rPr>
              <a:t>Root Node</a:t>
            </a:r>
          </a:p>
        </p:txBody>
      </p:sp>
      <p:grpSp>
        <p:nvGrpSpPr>
          <p:cNvPr id="2" name="Group 1">
            <a:extLst>
              <a:ext uri="{FF2B5EF4-FFF2-40B4-BE49-F238E27FC236}">
                <a16:creationId xmlns:a16="http://schemas.microsoft.com/office/drawing/2014/main" id="{BD2ECF02-BF0C-8543-B4D5-133C39334225}"/>
              </a:ext>
            </a:extLst>
          </p:cNvPr>
          <p:cNvGrpSpPr/>
          <p:nvPr/>
        </p:nvGrpSpPr>
        <p:grpSpPr>
          <a:xfrm>
            <a:off x="8984544" y="1245942"/>
            <a:ext cx="2459955" cy="1723549"/>
            <a:chOff x="8875215" y="808621"/>
            <a:chExt cx="2459955" cy="1723549"/>
          </a:xfrm>
        </p:grpSpPr>
        <p:sp>
          <p:nvSpPr>
            <p:cNvPr id="170" name="Diamond 169">
              <a:extLst>
                <a:ext uri="{FF2B5EF4-FFF2-40B4-BE49-F238E27FC236}">
                  <a16:creationId xmlns:a16="http://schemas.microsoft.com/office/drawing/2014/main" id="{08B62541-802E-874E-9732-F87BF6E8E915}"/>
                </a:ext>
              </a:extLst>
            </p:cNvPr>
            <p:cNvSpPr/>
            <p:nvPr/>
          </p:nvSpPr>
          <p:spPr>
            <a:xfrm>
              <a:off x="8875215" y="1213902"/>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36" name="Straight Arrow Connector 35">
              <a:extLst>
                <a:ext uri="{FF2B5EF4-FFF2-40B4-BE49-F238E27FC236}">
                  <a16:creationId xmlns:a16="http://schemas.microsoft.com/office/drawing/2014/main" id="{567D0D68-2E59-DD47-9490-0D043AAA430D}"/>
                </a:ext>
              </a:extLst>
            </p:cNvPr>
            <p:cNvCxnSpPr>
              <a:cxnSpLocks/>
            </p:cNvCxnSpPr>
            <p:nvPr/>
          </p:nvCxnSpPr>
          <p:spPr>
            <a:xfrm>
              <a:off x="9148088" y="1340818"/>
              <a:ext cx="252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AB861BE-1AF6-AE41-BC52-B3CFD75F4DDD}"/>
                </a:ext>
              </a:extLst>
            </p:cNvPr>
            <p:cNvSpPr txBox="1"/>
            <p:nvPr/>
          </p:nvSpPr>
          <p:spPr>
            <a:xfrm>
              <a:off x="9552068" y="808621"/>
              <a:ext cx="1783102" cy="1723549"/>
            </a:xfrm>
            <a:prstGeom prst="rect">
              <a:avLst/>
            </a:prstGeom>
            <a:noFill/>
          </p:spPr>
          <p:txBody>
            <a:bodyPr wrap="square" lIns="0" tIns="0" rIns="0" bIns="0" rtlCol="0">
              <a:spAutoFit/>
            </a:bodyPr>
            <a:lstStyle/>
            <a:p>
              <a:r>
                <a:rPr lang="en-US" sz="1400" dirty="0">
                  <a:latin typeface="+mj-lt"/>
                </a:rPr>
                <a:t>Decision Node. </a:t>
              </a:r>
            </a:p>
            <a:p>
              <a:r>
                <a:rPr lang="en-US" sz="1400" dirty="0">
                  <a:latin typeface="+mj-lt"/>
                </a:rPr>
                <a:t>Each Decision Node has an attribute and value on which the next cut has happened to separate the current data into “dense” and “sparse/empty” region</a:t>
              </a:r>
              <a:r>
                <a:rPr lang="en-US" sz="1400" dirty="0">
                  <a:solidFill>
                    <a:schemeClr val="bg1">
                      <a:lumMod val="50000"/>
                    </a:schemeClr>
                  </a:solidFill>
                  <a:latin typeface="+mj-lt"/>
                </a:rPr>
                <a:t>.</a:t>
              </a:r>
            </a:p>
          </p:txBody>
        </p:sp>
      </p:grpSp>
      <p:cxnSp>
        <p:nvCxnSpPr>
          <p:cNvPr id="172" name="Straight Arrow Connector 171">
            <a:extLst>
              <a:ext uri="{FF2B5EF4-FFF2-40B4-BE49-F238E27FC236}">
                <a16:creationId xmlns:a16="http://schemas.microsoft.com/office/drawing/2014/main" id="{069A3229-ACFD-0947-BF8F-048A21AC4A15}"/>
              </a:ext>
            </a:extLst>
          </p:cNvPr>
          <p:cNvCxnSpPr>
            <a:cxnSpLocks/>
          </p:cNvCxnSpPr>
          <p:nvPr/>
        </p:nvCxnSpPr>
        <p:spPr>
          <a:xfrm>
            <a:off x="941131" y="5002657"/>
            <a:ext cx="252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A6F0531D-0E06-9845-A300-B05060062591}"/>
              </a:ext>
            </a:extLst>
          </p:cNvPr>
          <p:cNvSpPr txBox="1"/>
          <p:nvPr/>
        </p:nvSpPr>
        <p:spPr>
          <a:xfrm>
            <a:off x="1338509" y="4715306"/>
            <a:ext cx="1783102" cy="861774"/>
          </a:xfrm>
          <a:prstGeom prst="rect">
            <a:avLst/>
          </a:prstGeom>
          <a:noFill/>
        </p:spPr>
        <p:txBody>
          <a:bodyPr wrap="square" lIns="0" tIns="0" rIns="0" bIns="0" rtlCol="0">
            <a:spAutoFit/>
          </a:bodyPr>
          <a:lstStyle/>
          <a:p>
            <a:r>
              <a:rPr lang="en-US" sz="1400" dirty="0">
                <a:latin typeface="+mj-lt"/>
              </a:rPr>
              <a:t>A Leaf Node. </a:t>
            </a:r>
          </a:p>
          <a:p>
            <a:r>
              <a:rPr lang="en-US" sz="1400" dirty="0">
                <a:latin typeface="+mj-lt"/>
              </a:rPr>
              <a:t>Each Leaf Node has a unique subset of the actual data</a:t>
            </a:r>
            <a:r>
              <a:rPr lang="en-US" sz="1400" dirty="0">
                <a:solidFill>
                  <a:schemeClr val="bg1">
                    <a:lumMod val="50000"/>
                  </a:schemeClr>
                </a:solidFill>
                <a:latin typeface="+mj-lt"/>
              </a:rPr>
              <a:t>.</a:t>
            </a:r>
          </a:p>
        </p:txBody>
      </p:sp>
      <p:sp>
        <p:nvSpPr>
          <p:cNvPr id="174" name="TextBox 173">
            <a:extLst>
              <a:ext uri="{FF2B5EF4-FFF2-40B4-BE49-F238E27FC236}">
                <a16:creationId xmlns:a16="http://schemas.microsoft.com/office/drawing/2014/main" id="{2A9249DE-0A59-234F-8EC5-896169192B5C}"/>
              </a:ext>
            </a:extLst>
          </p:cNvPr>
          <p:cNvSpPr txBox="1"/>
          <p:nvPr/>
        </p:nvSpPr>
        <p:spPr>
          <a:xfrm>
            <a:off x="473569" y="4919933"/>
            <a:ext cx="400752"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XX</a:t>
            </a:r>
          </a:p>
        </p:txBody>
      </p:sp>
    </p:spTree>
    <p:extLst>
      <p:ext uri="{BB962C8B-B14F-4D97-AF65-F5344CB8AC3E}">
        <p14:creationId xmlns:p14="http://schemas.microsoft.com/office/powerpoint/2010/main" val="106184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939D8A-AAA5-9448-87EF-15D5F8EBDEB1}"/>
              </a:ext>
            </a:extLst>
          </p:cNvPr>
          <p:cNvSpPr>
            <a:spLocks noGrp="1"/>
          </p:cNvSpPr>
          <p:nvPr>
            <p:ph idx="1"/>
          </p:nvPr>
        </p:nvSpPr>
        <p:spPr>
          <a:xfrm>
            <a:off x="457200" y="1531073"/>
            <a:ext cx="11277600" cy="4620012"/>
          </a:xfrm>
        </p:spPr>
        <p:txBody>
          <a:bodyPr/>
          <a:lstStyle/>
          <a:p>
            <a:pPr marL="342900" indent="-342900">
              <a:buFont typeface="Arial" panose="020B0604020202020204" pitchFamily="34" charset="0"/>
              <a:buChar char="•"/>
            </a:pPr>
            <a:r>
              <a:rPr lang="en-US" sz="2100" dirty="0"/>
              <a:t>CLTree is able to find clusters in the data without making prior assumptions or using any input parameters. </a:t>
            </a:r>
          </a:p>
          <a:p>
            <a:pPr>
              <a:lnSpc>
                <a:spcPct val="40000"/>
              </a:lnSpc>
              <a:spcBef>
                <a:spcPts val="200"/>
              </a:spcBef>
            </a:pPr>
            <a:endParaRPr lang="en-US" sz="2100" dirty="0"/>
          </a:p>
          <a:p>
            <a:pPr marL="982980" lvl="2" indent="-342900"/>
            <a:r>
              <a:rPr lang="en-US" dirty="0"/>
              <a:t>Most existing methods require the user to specify the number of clusters/groups or density thresholds in advance.</a:t>
            </a:r>
          </a:p>
          <a:p>
            <a:pPr marL="342900" indent="-342900">
              <a:buFont typeface="Arial" panose="020B0604020202020204" pitchFamily="34" charset="0"/>
              <a:buChar char="•"/>
            </a:pPr>
            <a:r>
              <a:rPr lang="en-US" sz="2100" dirty="0"/>
              <a:t>It provides descriptions of the resulting groups/subgroups in terms of hyper rectangle regions. </a:t>
            </a:r>
          </a:p>
          <a:p>
            <a:pPr marL="342900" indent="-342900">
              <a:buFont typeface="Arial" panose="020B0604020202020204" pitchFamily="34" charset="0"/>
              <a:buChar char="•"/>
            </a:pPr>
            <a:r>
              <a:rPr lang="en-US" sz="2100" dirty="0"/>
              <a:t>It deals with the outliers effectively. </a:t>
            </a:r>
          </a:p>
          <a:p>
            <a:pPr>
              <a:lnSpc>
                <a:spcPct val="40000"/>
              </a:lnSpc>
              <a:spcBef>
                <a:spcPts val="300"/>
              </a:spcBef>
            </a:pPr>
            <a:endParaRPr lang="en-US" sz="2100" dirty="0"/>
          </a:p>
          <a:p>
            <a:pPr marL="982980" lvl="2" indent="-342900"/>
            <a:r>
              <a:rPr lang="en-US" dirty="0"/>
              <a:t>Outliers are the data points in a relatively empty region. </a:t>
            </a:r>
          </a:p>
          <a:p>
            <a:pPr marL="982980" lvl="2" indent="-342900"/>
            <a:r>
              <a:rPr lang="en-US" dirty="0"/>
              <a:t>CLTree is able to separate outliers from dense data regions since it naturally identifies sparse and dense regions. </a:t>
            </a:r>
          </a:p>
          <a:p>
            <a:pPr lvl="2" indent="0">
              <a:buNone/>
            </a:pPr>
            <a:r>
              <a:rPr lang="en-US" sz="1800" dirty="0"/>
              <a:t> </a:t>
            </a:r>
          </a:p>
        </p:txBody>
      </p:sp>
      <p:sp>
        <p:nvSpPr>
          <p:cNvPr id="3" name="Title 2">
            <a:extLst>
              <a:ext uri="{FF2B5EF4-FFF2-40B4-BE49-F238E27FC236}">
                <a16:creationId xmlns:a16="http://schemas.microsoft.com/office/drawing/2014/main" id="{6FD60775-B793-5D40-8500-82B70212770A}"/>
              </a:ext>
            </a:extLst>
          </p:cNvPr>
          <p:cNvSpPr>
            <a:spLocks noGrp="1"/>
          </p:cNvSpPr>
          <p:nvPr>
            <p:ph type="title"/>
          </p:nvPr>
        </p:nvSpPr>
        <p:spPr/>
        <p:txBody>
          <a:bodyPr/>
          <a:lstStyle/>
          <a:p>
            <a:r>
              <a:rPr lang="en-US" dirty="0"/>
              <a:t>Some of The Advantages of Using CLTree</a:t>
            </a:r>
          </a:p>
        </p:txBody>
      </p:sp>
    </p:spTree>
    <p:extLst>
      <p:ext uri="{BB962C8B-B14F-4D97-AF65-F5344CB8AC3E}">
        <p14:creationId xmlns:p14="http://schemas.microsoft.com/office/powerpoint/2010/main" val="312660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AD14EDA0-1C49-6A43-8531-4CF6B335817A}"/>
              </a:ext>
            </a:extLst>
          </p:cNvPr>
          <p:cNvSpPr>
            <a:spLocks noGrp="1"/>
          </p:cNvSpPr>
          <p:nvPr>
            <p:ph type="title"/>
          </p:nvPr>
        </p:nvSpPr>
        <p:spPr>
          <a:xfrm>
            <a:off x="1449237" y="2419146"/>
            <a:ext cx="9489057" cy="886397"/>
          </a:xfrm>
        </p:spPr>
        <p:txBody>
          <a:bodyPr/>
          <a:lstStyle/>
          <a:p>
            <a:pPr algn="ctr"/>
            <a:r>
              <a:rPr lang="en-US" sz="3200" dirty="0"/>
              <a:t>Assigning a Representation Vector to Each Small Groups at Each Leaf</a:t>
            </a:r>
          </a:p>
        </p:txBody>
      </p:sp>
    </p:spTree>
    <p:extLst>
      <p:ext uri="{BB962C8B-B14F-4D97-AF65-F5344CB8AC3E}">
        <p14:creationId xmlns:p14="http://schemas.microsoft.com/office/powerpoint/2010/main" val="228565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7071E-516E-2E49-8827-2F48949DDFF8}"/>
              </a:ext>
            </a:extLst>
          </p:cNvPr>
          <p:cNvSpPr>
            <a:spLocks noGrp="1"/>
          </p:cNvSpPr>
          <p:nvPr>
            <p:ph type="title"/>
          </p:nvPr>
        </p:nvSpPr>
        <p:spPr/>
        <p:txBody>
          <a:bodyPr/>
          <a:lstStyle/>
          <a:p>
            <a:r>
              <a:rPr lang="en-US" dirty="0"/>
              <a:t>CLTree After Assignment of Representation Vectors</a:t>
            </a:r>
          </a:p>
        </p:txBody>
      </p:sp>
      <p:sp>
        <p:nvSpPr>
          <p:cNvPr id="6" name="Frame 5">
            <a:extLst>
              <a:ext uri="{FF2B5EF4-FFF2-40B4-BE49-F238E27FC236}">
                <a16:creationId xmlns:a16="http://schemas.microsoft.com/office/drawing/2014/main" id="{0774FDDA-BE86-034D-B37C-829C8526454E}"/>
              </a:ext>
            </a:extLst>
          </p:cNvPr>
          <p:cNvSpPr/>
          <p:nvPr/>
        </p:nvSpPr>
        <p:spPr>
          <a:xfrm>
            <a:off x="5132923" y="111039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8" name="Straight Arrow Connector 7">
            <a:extLst>
              <a:ext uri="{FF2B5EF4-FFF2-40B4-BE49-F238E27FC236}">
                <a16:creationId xmlns:a16="http://schemas.microsoft.com/office/drawing/2014/main" id="{362F691D-96E7-264F-B93C-DFF22C3A5C43}"/>
              </a:ext>
            </a:extLst>
          </p:cNvPr>
          <p:cNvCxnSpPr>
            <a:cxnSpLocks/>
          </p:cNvCxnSpPr>
          <p:nvPr/>
        </p:nvCxnSpPr>
        <p:spPr>
          <a:xfrm flipH="1">
            <a:off x="4850384" y="1459711"/>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AF5C1-4036-E045-A29B-70154C73A052}"/>
              </a:ext>
            </a:extLst>
          </p:cNvPr>
          <p:cNvCxnSpPr>
            <a:stCxn id="6" idx="2"/>
          </p:cNvCxnSpPr>
          <p:nvPr/>
        </p:nvCxnSpPr>
        <p:spPr>
          <a:xfrm>
            <a:off x="5451422" y="1459711"/>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rame 11">
            <a:extLst>
              <a:ext uri="{FF2B5EF4-FFF2-40B4-BE49-F238E27FC236}">
                <a16:creationId xmlns:a16="http://schemas.microsoft.com/office/drawing/2014/main" id="{C0108751-1FEA-7F40-94AF-A38EB5B18E7D}"/>
              </a:ext>
            </a:extLst>
          </p:cNvPr>
          <p:cNvSpPr/>
          <p:nvPr/>
        </p:nvSpPr>
        <p:spPr>
          <a:xfrm>
            <a:off x="6893228" y="242865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 name="Frame 12">
            <a:extLst>
              <a:ext uri="{FF2B5EF4-FFF2-40B4-BE49-F238E27FC236}">
                <a16:creationId xmlns:a16="http://schemas.microsoft.com/office/drawing/2014/main" id="{39F056C6-24D0-004E-A17B-40A5FE253C78}"/>
              </a:ext>
            </a:extLst>
          </p:cNvPr>
          <p:cNvSpPr/>
          <p:nvPr/>
        </p:nvSpPr>
        <p:spPr>
          <a:xfrm>
            <a:off x="4495926" y="188217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4" name="Straight Arrow Connector 13">
            <a:extLst>
              <a:ext uri="{FF2B5EF4-FFF2-40B4-BE49-F238E27FC236}">
                <a16:creationId xmlns:a16="http://schemas.microsoft.com/office/drawing/2014/main" id="{37ED855D-ACB4-8448-B22E-C96880C639A8}"/>
              </a:ext>
            </a:extLst>
          </p:cNvPr>
          <p:cNvCxnSpPr>
            <a:cxnSpLocks/>
          </p:cNvCxnSpPr>
          <p:nvPr/>
        </p:nvCxnSpPr>
        <p:spPr>
          <a:xfrm flipH="1">
            <a:off x="4201400" y="2228557"/>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ECD476-153E-D249-A5FE-57CA9C5F989D}"/>
              </a:ext>
            </a:extLst>
          </p:cNvPr>
          <p:cNvCxnSpPr/>
          <p:nvPr/>
        </p:nvCxnSpPr>
        <p:spPr>
          <a:xfrm>
            <a:off x="4802438" y="2228557"/>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rame 15">
            <a:extLst>
              <a:ext uri="{FF2B5EF4-FFF2-40B4-BE49-F238E27FC236}">
                <a16:creationId xmlns:a16="http://schemas.microsoft.com/office/drawing/2014/main" id="{CB73A9C7-3C15-C14C-8DB2-9DF396E94377}"/>
              </a:ext>
            </a:extLst>
          </p:cNvPr>
          <p:cNvSpPr/>
          <p:nvPr/>
        </p:nvSpPr>
        <p:spPr>
          <a:xfrm>
            <a:off x="5151759" y="2650044"/>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 name="Frame 16">
            <a:extLst>
              <a:ext uri="{FF2B5EF4-FFF2-40B4-BE49-F238E27FC236}">
                <a16:creationId xmlns:a16="http://schemas.microsoft.com/office/drawing/2014/main" id="{A6C41152-8EA4-CF47-9253-041CDE9C423C}"/>
              </a:ext>
            </a:extLst>
          </p:cNvPr>
          <p:cNvSpPr/>
          <p:nvPr/>
        </p:nvSpPr>
        <p:spPr>
          <a:xfrm>
            <a:off x="3846942" y="265101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8" name="Straight Arrow Connector 17">
            <a:extLst>
              <a:ext uri="{FF2B5EF4-FFF2-40B4-BE49-F238E27FC236}">
                <a16:creationId xmlns:a16="http://schemas.microsoft.com/office/drawing/2014/main" id="{D0C99024-4808-9A40-BEF1-17F994317856}"/>
              </a:ext>
            </a:extLst>
          </p:cNvPr>
          <p:cNvCxnSpPr>
            <a:cxnSpLocks/>
          </p:cNvCxnSpPr>
          <p:nvPr/>
        </p:nvCxnSpPr>
        <p:spPr>
          <a:xfrm flipH="1">
            <a:off x="4879496" y="2988843"/>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490D93-2BC3-4E4D-9598-BE3733851CDB}"/>
              </a:ext>
            </a:extLst>
          </p:cNvPr>
          <p:cNvCxnSpPr>
            <a:cxnSpLocks/>
          </p:cNvCxnSpPr>
          <p:nvPr/>
        </p:nvCxnSpPr>
        <p:spPr>
          <a:xfrm>
            <a:off x="5480534" y="2988843"/>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id="{053D347B-570A-8641-9C51-382035420E7C}"/>
              </a:ext>
            </a:extLst>
          </p:cNvPr>
          <p:cNvSpPr/>
          <p:nvPr/>
        </p:nvSpPr>
        <p:spPr>
          <a:xfrm>
            <a:off x="5829855" y="341033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 name="Frame 20">
            <a:extLst>
              <a:ext uri="{FF2B5EF4-FFF2-40B4-BE49-F238E27FC236}">
                <a16:creationId xmlns:a16="http://schemas.microsoft.com/office/drawing/2014/main" id="{DA839AEA-10E6-0D4C-9808-F7314E9824B4}"/>
              </a:ext>
            </a:extLst>
          </p:cNvPr>
          <p:cNvSpPr/>
          <p:nvPr/>
        </p:nvSpPr>
        <p:spPr>
          <a:xfrm>
            <a:off x="3744206" y="333938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4" name="Straight Arrow Connector 23">
            <a:extLst>
              <a:ext uri="{FF2B5EF4-FFF2-40B4-BE49-F238E27FC236}">
                <a16:creationId xmlns:a16="http://schemas.microsoft.com/office/drawing/2014/main" id="{68C018AF-89F7-1D40-B62A-44B56813CAA4}"/>
              </a:ext>
            </a:extLst>
          </p:cNvPr>
          <p:cNvCxnSpPr>
            <a:cxnSpLocks/>
          </p:cNvCxnSpPr>
          <p:nvPr/>
        </p:nvCxnSpPr>
        <p:spPr>
          <a:xfrm flipH="1">
            <a:off x="4252772" y="3749134"/>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264AA5-6040-4943-8C7C-EC86A2519542}"/>
              </a:ext>
            </a:extLst>
          </p:cNvPr>
          <p:cNvCxnSpPr/>
          <p:nvPr/>
        </p:nvCxnSpPr>
        <p:spPr>
          <a:xfrm>
            <a:off x="4853810" y="3749134"/>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rame 25">
            <a:extLst>
              <a:ext uri="{FF2B5EF4-FFF2-40B4-BE49-F238E27FC236}">
                <a16:creationId xmlns:a16="http://schemas.microsoft.com/office/drawing/2014/main" id="{6225E909-898F-E940-8380-8AA4D02D81E5}"/>
              </a:ext>
            </a:extLst>
          </p:cNvPr>
          <p:cNvSpPr/>
          <p:nvPr/>
        </p:nvSpPr>
        <p:spPr>
          <a:xfrm>
            <a:off x="5203131" y="417062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 name="Frame 26">
            <a:extLst>
              <a:ext uri="{FF2B5EF4-FFF2-40B4-BE49-F238E27FC236}">
                <a16:creationId xmlns:a16="http://schemas.microsoft.com/office/drawing/2014/main" id="{5CB2C195-CC95-234B-9C5B-E773884FCB5A}"/>
              </a:ext>
            </a:extLst>
          </p:cNvPr>
          <p:cNvSpPr/>
          <p:nvPr/>
        </p:nvSpPr>
        <p:spPr>
          <a:xfrm>
            <a:off x="3898314" y="417159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8" name="Straight Arrow Connector 27">
            <a:extLst>
              <a:ext uri="{FF2B5EF4-FFF2-40B4-BE49-F238E27FC236}">
                <a16:creationId xmlns:a16="http://schemas.microsoft.com/office/drawing/2014/main" id="{2C346D3A-B092-6E43-B335-5C3A21E0CCF0}"/>
              </a:ext>
            </a:extLst>
          </p:cNvPr>
          <p:cNvCxnSpPr>
            <a:cxnSpLocks/>
          </p:cNvCxnSpPr>
          <p:nvPr/>
        </p:nvCxnSpPr>
        <p:spPr>
          <a:xfrm flipH="1">
            <a:off x="3584951" y="4540243"/>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F56B0B-3230-0541-8E0E-F21679AD965B}"/>
              </a:ext>
            </a:extLst>
          </p:cNvPr>
          <p:cNvCxnSpPr/>
          <p:nvPr/>
        </p:nvCxnSpPr>
        <p:spPr>
          <a:xfrm>
            <a:off x="4185989" y="4540243"/>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ame 29">
            <a:extLst>
              <a:ext uri="{FF2B5EF4-FFF2-40B4-BE49-F238E27FC236}">
                <a16:creationId xmlns:a16="http://schemas.microsoft.com/office/drawing/2014/main" id="{D34AAEA4-5186-0E41-A8BF-0F3A6F25646B}"/>
              </a:ext>
            </a:extLst>
          </p:cNvPr>
          <p:cNvSpPr/>
          <p:nvPr/>
        </p:nvSpPr>
        <p:spPr>
          <a:xfrm>
            <a:off x="4535310" y="496173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 name="Frame 30">
            <a:extLst>
              <a:ext uri="{FF2B5EF4-FFF2-40B4-BE49-F238E27FC236}">
                <a16:creationId xmlns:a16="http://schemas.microsoft.com/office/drawing/2014/main" id="{EB077A72-021B-C640-8982-BC91F10EDBD9}"/>
              </a:ext>
            </a:extLst>
          </p:cNvPr>
          <p:cNvSpPr/>
          <p:nvPr/>
        </p:nvSpPr>
        <p:spPr>
          <a:xfrm>
            <a:off x="3230493" y="496270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32" name="Straight Arrow Connector 31">
            <a:extLst>
              <a:ext uri="{FF2B5EF4-FFF2-40B4-BE49-F238E27FC236}">
                <a16:creationId xmlns:a16="http://schemas.microsoft.com/office/drawing/2014/main" id="{BEC883F7-3E6F-394A-AC88-32019F831D8F}"/>
              </a:ext>
            </a:extLst>
          </p:cNvPr>
          <p:cNvCxnSpPr>
            <a:cxnSpLocks/>
            <a:stCxn id="34" idx="2"/>
            <a:endCxn id="35" idx="0"/>
          </p:cNvCxnSpPr>
          <p:nvPr/>
        </p:nvCxnSpPr>
        <p:spPr>
          <a:xfrm>
            <a:off x="6138080" y="2208261"/>
            <a:ext cx="10274" cy="27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726B46-8CB3-3D4C-903A-45FD95E822E4}"/>
              </a:ext>
            </a:extLst>
          </p:cNvPr>
          <p:cNvCxnSpPr>
            <a:cxnSpLocks/>
            <a:endCxn id="12" idx="0"/>
          </p:cNvCxnSpPr>
          <p:nvPr/>
        </p:nvCxnSpPr>
        <p:spPr>
          <a:xfrm>
            <a:off x="6132942" y="2188205"/>
            <a:ext cx="1078785" cy="24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rame 33">
            <a:extLst>
              <a:ext uri="{FF2B5EF4-FFF2-40B4-BE49-F238E27FC236}">
                <a16:creationId xmlns:a16="http://schemas.microsoft.com/office/drawing/2014/main" id="{AFE53A71-AC4F-844D-B9C8-9C1C83D1B146}"/>
              </a:ext>
            </a:extLst>
          </p:cNvPr>
          <p:cNvSpPr/>
          <p:nvPr/>
        </p:nvSpPr>
        <p:spPr>
          <a:xfrm>
            <a:off x="5819581" y="185894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 name="Frame 34">
            <a:extLst>
              <a:ext uri="{FF2B5EF4-FFF2-40B4-BE49-F238E27FC236}">
                <a16:creationId xmlns:a16="http://schemas.microsoft.com/office/drawing/2014/main" id="{A5F76CC7-621F-9044-ACE7-2B664FDE3B3A}"/>
              </a:ext>
            </a:extLst>
          </p:cNvPr>
          <p:cNvSpPr/>
          <p:nvPr/>
        </p:nvSpPr>
        <p:spPr>
          <a:xfrm>
            <a:off x="5829855" y="248712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40" name="Straight Arrow Connector 39">
            <a:extLst>
              <a:ext uri="{FF2B5EF4-FFF2-40B4-BE49-F238E27FC236}">
                <a16:creationId xmlns:a16="http://schemas.microsoft.com/office/drawing/2014/main" id="{F6F8E996-B2AE-384E-9AF7-5090485C63D8}"/>
              </a:ext>
            </a:extLst>
          </p:cNvPr>
          <p:cNvCxnSpPr>
            <a:cxnSpLocks/>
          </p:cNvCxnSpPr>
          <p:nvPr/>
        </p:nvCxnSpPr>
        <p:spPr>
          <a:xfrm flipH="1">
            <a:off x="6919769" y="2764894"/>
            <a:ext cx="316792" cy="39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7A9162-111D-F447-9A26-7D03CB145C13}"/>
              </a:ext>
            </a:extLst>
          </p:cNvPr>
          <p:cNvCxnSpPr>
            <a:cxnSpLocks/>
          </p:cNvCxnSpPr>
          <p:nvPr/>
        </p:nvCxnSpPr>
        <p:spPr>
          <a:xfrm>
            <a:off x="7236561" y="2754620"/>
            <a:ext cx="952066" cy="41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ame 41">
            <a:extLst>
              <a:ext uri="{FF2B5EF4-FFF2-40B4-BE49-F238E27FC236}">
                <a16:creationId xmlns:a16="http://schemas.microsoft.com/office/drawing/2014/main" id="{C49ADABE-EBC6-6943-96BA-FDEBAF486AD9}"/>
              </a:ext>
            </a:extLst>
          </p:cNvPr>
          <p:cNvSpPr/>
          <p:nvPr/>
        </p:nvSpPr>
        <p:spPr>
          <a:xfrm>
            <a:off x="7870128" y="317292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3" name="Frame 42">
            <a:extLst>
              <a:ext uri="{FF2B5EF4-FFF2-40B4-BE49-F238E27FC236}">
                <a16:creationId xmlns:a16="http://schemas.microsoft.com/office/drawing/2014/main" id="{56BB05D5-4CDF-0040-9437-EDF29CD831C4}"/>
              </a:ext>
            </a:extLst>
          </p:cNvPr>
          <p:cNvSpPr/>
          <p:nvPr/>
        </p:nvSpPr>
        <p:spPr>
          <a:xfrm>
            <a:off x="6574729" y="314883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47" name="Straight Arrow Connector 46">
            <a:extLst>
              <a:ext uri="{FF2B5EF4-FFF2-40B4-BE49-F238E27FC236}">
                <a16:creationId xmlns:a16="http://schemas.microsoft.com/office/drawing/2014/main" id="{95AD3BAC-8624-4747-AB78-11890B3DB140}"/>
              </a:ext>
            </a:extLst>
          </p:cNvPr>
          <p:cNvCxnSpPr>
            <a:cxnSpLocks/>
          </p:cNvCxnSpPr>
          <p:nvPr/>
        </p:nvCxnSpPr>
        <p:spPr>
          <a:xfrm flipH="1">
            <a:off x="7593587" y="3514543"/>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0339709-A7AC-EC4A-B614-6AD7E7A1AE3A}"/>
              </a:ext>
            </a:extLst>
          </p:cNvPr>
          <p:cNvCxnSpPr/>
          <p:nvPr/>
        </p:nvCxnSpPr>
        <p:spPr>
          <a:xfrm>
            <a:off x="8194625" y="3514543"/>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rame 48">
            <a:extLst>
              <a:ext uri="{FF2B5EF4-FFF2-40B4-BE49-F238E27FC236}">
                <a16:creationId xmlns:a16="http://schemas.microsoft.com/office/drawing/2014/main" id="{CC163785-2F5F-5B46-B618-BC8B4F813B83}"/>
              </a:ext>
            </a:extLst>
          </p:cNvPr>
          <p:cNvSpPr/>
          <p:nvPr/>
        </p:nvSpPr>
        <p:spPr>
          <a:xfrm>
            <a:off x="8543946" y="393603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0" name="Frame 49">
            <a:extLst>
              <a:ext uri="{FF2B5EF4-FFF2-40B4-BE49-F238E27FC236}">
                <a16:creationId xmlns:a16="http://schemas.microsoft.com/office/drawing/2014/main" id="{472EC29E-9C8C-F74E-98EE-E4228066603E}"/>
              </a:ext>
            </a:extLst>
          </p:cNvPr>
          <p:cNvSpPr/>
          <p:nvPr/>
        </p:nvSpPr>
        <p:spPr>
          <a:xfrm>
            <a:off x="7239129" y="393700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51" name="Straight Arrow Connector 50">
            <a:extLst>
              <a:ext uri="{FF2B5EF4-FFF2-40B4-BE49-F238E27FC236}">
                <a16:creationId xmlns:a16="http://schemas.microsoft.com/office/drawing/2014/main" id="{A48DD2B3-CF9B-5140-A2CD-22719D481D2B}"/>
              </a:ext>
            </a:extLst>
          </p:cNvPr>
          <p:cNvCxnSpPr>
            <a:cxnSpLocks/>
            <a:stCxn id="17" idx="2"/>
          </p:cNvCxnSpPr>
          <p:nvPr/>
        </p:nvCxnSpPr>
        <p:spPr>
          <a:xfrm flipH="1">
            <a:off x="3083235" y="3000340"/>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A96FD30-24F3-8640-9140-7A456BE2D273}"/>
              </a:ext>
            </a:extLst>
          </p:cNvPr>
          <p:cNvCxnSpPr>
            <a:cxnSpLocks/>
          </p:cNvCxnSpPr>
          <p:nvPr/>
        </p:nvCxnSpPr>
        <p:spPr>
          <a:xfrm flipH="1">
            <a:off x="4178711" y="2988843"/>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rame 52">
            <a:extLst>
              <a:ext uri="{FF2B5EF4-FFF2-40B4-BE49-F238E27FC236}">
                <a16:creationId xmlns:a16="http://schemas.microsoft.com/office/drawing/2014/main" id="{3D5C691D-9F09-B049-8012-875E599542E2}"/>
              </a:ext>
            </a:extLst>
          </p:cNvPr>
          <p:cNvSpPr/>
          <p:nvPr/>
        </p:nvSpPr>
        <p:spPr>
          <a:xfrm>
            <a:off x="4454827" y="342232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4" name="Frame 53">
            <a:extLst>
              <a:ext uri="{FF2B5EF4-FFF2-40B4-BE49-F238E27FC236}">
                <a16:creationId xmlns:a16="http://schemas.microsoft.com/office/drawing/2014/main" id="{A9B05DBC-A4F1-944D-BE06-B0C02362E5AD}"/>
              </a:ext>
            </a:extLst>
          </p:cNvPr>
          <p:cNvSpPr/>
          <p:nvPr/>
        </p:nvSpPr>
        <p:spPr>
          <a:xfrm>
            <a:off x="2708227" y="341302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9" name="TextBox 58">
            <a:extLst>
              <a:ext uri="{FF2B5EF4-FFF2-40B4-BE49-F238E27FC236}">
                <a16:creationId xmlns:a16="http://schemas.microsoft.com/office/drawing/2014/main" id="{E80E9E9F-D8DB-E642-B5A3-05C273CE3370}"/>
              </a:ext>
            </a:extLst>
          </p:cNvPr>
          <p:cNvSpPr txBox="1"/>
          <p:nvPr/>
        </p:nvSpPr>
        <p:spPr>
          <a:xfrm>
            <a:off x="2855601" y="3492657"/>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0</a:t>
            </a:r>
          </a:p>
        </p:txBody>
      </p:sp>
      <p:sp>
        <p:nvSpPr>
          <p:cNvPr id="60" name="TextBox 59">
            <a:extLst>
              <a:ext uri="{FF2B5EF4-FFF2-40B4-BE49-F238E27FC236}">
                <a16:creationId xmlns:a16="http://schemas.microsoft.com/office/drawing/2014/main" id="{EC48D86F-F742-074C-B933-0D0658923BBD}"/>
              </a:ext>
            </a:extLst>
          </p:cNvPr>
          <p:cNvSpPr txBox="1"/>
          <p:nvPr/>
        </p:nvSpPr>
        <p:spPr>
          <a:xfrm>
            <a:off x="3932990" y="3429915"/>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a:t>
            </a:r>
          </a:p>
        </p:txBody>
      </p:sp>
      <p:sp>
        <p:nvSpPr>
          <p:cNvPr id="61" name="TextBox 60">
            <a:extLst>
              <a:ext uri="{FF2B5EF4-FFF2-40B4-BE49-F238E27FC236}">
                <a16:creationId xmlns:a16="http://schemas.microsoft.com/office/drawing/2014/main" id="{125EE952-F299-CB44-8E99-CEF45FB0A4D3}"/>
              </a:ext>
            </a:extLst>
          </p:cNvPr>
          <p:cNvSpPr txBox="1"/>
          <p:nvPr/>
        </p:nvSpPr>
        <p:spPr>
          <a:xfrm>
            <a:off x="3400713" y="5044057"/>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2</a:t>
            </a:r>
          </a:p>
        </p:txBody>
      </p:sp>
      <p:sp>
        <p:nvSpPr>
          <p:cNvPr id="62" name="TextBox 61">
            <a:extLst>
              <a:ext uri="{FF2B5EF4-FFF2-40B4-BE49-F238E27FC236}">
                <a16:creationId xmlns:a16="http://schemas.microsoft.com/office/drawing/2014/main" id="{3EB171DD-EA67-A54F-95A5-D83456120334}"/>
              </a:ext>
            </a:extLst>
          </p:cNvPr>
          <p:cNvSpPr txBox="1"/>
          <p:nvPr/>
        </p:nvSpPr>
        <p:spPr>
          <a:xfrm>
            <a:off x="4666146" y="5044057"/>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3</a:t>
            </a:r>
          </a:p>
        </p:txBody>
      </p:sp>
      <p:sp>
        <p:nvSpPr>
          <p:cNvPr id="63" name="TextBox 62">
            <a:extLst>
              <a:ext uri="{FF2B5EF4-FFF2-40B4-BE49-F238E27FC236}">
                <a16:creationId xmlns:a16="http://schemas.microsoft.com/office/drawing/2014/main" id="{8688F1F4-3595-514D-84AD-0431241DE3C6}"/>
              </a:ext>
            </a:extLst>
          </p:cNvPr>
          <p:cNvSpPr txBox="1"/>
          <p:nvPr/>
        </p:nvSpPr>
        <p:spPr>
          <a:xfrm>
            <a:off x="5373351" y="4262914"/>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4</a:t>
            </a:r>
          </a:p>
        </p:txBody>
      </p:sp>
      <p:sp>
        <p:nvSpPr>
          <p:cNvPr id="64" name="TextBox 63">
            <a:extLst>
              <a:ext uri="{FF2B5EF4-FFF2-40B4-BE49-F238E27FC236}">
                <a16:creationId xmlns:a16="http://schemas.microsoft.com/office/drawing/2014/main" id="{4739D8E7-4A74-B342-929A-70EC843E7821}"/>
              </a:ext>
            </a:extLst>
          </p:cNvPr>
          <p:cNvSpPr txBox="1"/>
          <p:nvPr/>
        </p:nvSpPr>
        <p:spPr>
          <a:xfrm>
            <a:off x="5994939" y="3492657"/>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5</a:t>
            </a:r>
          </a:p>
        </p:txBody>
      </p:sp>
      <p:sp>
        <p:nvSpPr>
          <p:cNvPr id="65" name="TextBox 64">
            <a:extLst>
              <a:ext uri="{FF2B5EF4-FFF2-40B4-BE49-F238E27FC236}">
                <a16:creationId xmlns:a16="http://schemas.microsoft.com/office/drawing/2014/main" id="{8D902A92-02E3-C541-BC1E-54E966AD5E07}"/>
              </a:ext>
            </a:extLst>
          </p:cNvPr>
          <p:cNvSpPr txBox="1"/>
          <p:nvPr/>
        </p:nvSpPr>
        <p:spPr>
          <a:xfrm>
            <a:off x="6771491" y="3224944"/>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7</a:t>
            </a:r>
          </a:p>
        </p:txBody>
      </p:sp>
      <p:sp>
        <p:nvSpPr>
          <p:cNvPr id="67" name="TextBox 66">
            <a:extLst>
              <a:ext uri="{FF2B5EF4-FFF2-40B4-BE49-F238E27FC236}">
                <a16:creationId xmlns:a16="http://schemas.microsoft.com/office/drawing/2014/main" id="{1DE8925D-5562-DE47-BF37-02567C1786A9}"/>
              </a:ext>
            </a:extLst>
          </p:cNvPr>
          <p:cNvSpPr txBox="1"/>
          <p:nvPr/>
        </p:nvSpPr>
        <p:spPr>
          <a:xfrm>
            <a:off x="8671687" y="4026742"/>
            <a:ext cx="381515"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11</a:t>
            </a:r>
          </a:p>
        </p:txBody>
      </p:sp>
      <p:sp>
        <p:nvSpPr>
          <p:cNvPr id="68" name="TextBox 67">
            <a:extLst>
              <a:ext uri="{FF2B5EF4-FFF2-40B4-BE49-F238E27FC236}">
                <a16:creationId xmlns:a16="http://schemas.microsoft.com/office/drawing/2014/main" id="{AF06532D-7016-044B-8784-C0677C980100}"/>
              </a:ext>
            </a:extLst>
          </p:cNvPr>
          <p:cNvSpPr txBox="1"/>
          <p:nvPr/>
        </p:nvSpPr>
        <p:spPr>
          <a:xfrm>
            <a:off x="5983811" y="2577873"/>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6</a:t>
            </a:r>
          </a:p>
        </p:txBody>
      </p:sp>
      <p:sp>
        <p:nvSpPr>
          <p:cNvPr id="69" name="Frame 68">
            <a:extLst>
              <a:ext uri="{FF2B5EF4-FFF2-40B4-BE49-F238E27FC236}">
                <a16:creationId xmlns:a16="http://schemas.microsoft.com/office/drawing/2014/main" id="{999E2357-EAF7-0A49-9729-A1A9FF3097A4}"/>
              </a:ext>
            </a:extLst>
          </p:cNvPr>
          <p:cNvSpPr/>
          <p:nvPr/>
        </p:nvSpPr>
        <p:spPr>
          <a:xfrm>
            <a:off x="7143251" y="4621944"/>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6520B6A4-0FB4-FF48-87F4-82658963F034}"/>
              </a:ext>
            </a:extLst>
          </p:cNvPr>
          <p:cNvCxnSpPr>
            <a:cxnSpLocks/>
          </p:cNvCxnSpPr>
          <p:nvPr/>
        </p:nvCxnSpPr>
        <p:spPr>
          <a:xfrm flipH="1">
            <a:off x="6482280" y="4282897"/>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9325C9-B81B-6241-97B2-0D358F71459C}"/>
              </a:ext>
            </a:extLst>
          </p:cNvPr>
          <p:cNvCxnSpPr>
            <a:cxnSpLocks/>
          </p:cNvCxnSpPr>
          <p:nvPr/>
        </p:nvCxnSpPr>
        <p:spPr>
          <a:xfrm flipH="1">
            <a:off x="7577756" y="4271400"/>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Frame 71">
            <a:extLst>
              <a:ext uri="{FF2B5EF4-FFF2-40B4-BE49-F238E27FC236}">
                <a16:creationId xmlns:a16="http://schemas.microsoft.com/office/drawing/2014/main" id="{A329FF6F-AAAB-E14E-A071-330F3F350AFE}"/>
              </a:ext>
            </a:extLst>
          </p:cNvPr>
          <p:cNvSpPr/>
          <p:nvPr/>
        </p:nvSpPr>
        <p:spPr>
          <a:xfrm>
            <a:off x="6107272" y="469558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3" name="TextBox 72">
            <a:extLst>
              <a:ext uri="{FF2B5EF4-FFF2-40B4-BE49-F238E27FC236}">
                <a16:creationId xmlns:a16="http://schemas.microsoft.com/office/drawing/2014/main" id="{A125DF79-D6B1-1747-B13E-4A518CC36DB2}"/>
              </a:ext>
            </a:extLst>
          </p:cNvPr>
          <p:cNvSpPr txBox="1"/>
          <p:nvPr/>
        </p:nvSpPr>
        <p:spPr>
          <a:xfrm>
            <a:off x="6254646" y="4775214"/>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8</a:t>
            </a:r>
          </a:p>
        </p:txBody>
      </p:sp>
      <p:cxnSp>
        <p:nvCxnSpPr>
          <p:cNvPr id="81" name="Straight Arrow Connector 80">
            <a:extLst>
              <a:ext uri="{FF2B5EF4-FFF2-40B4-BE49-F238E27FC236}">
                <a16:creationId xmlns:a16="http://schemas.microsoft.com/office/drawing/2014/main" id="{D27C1EC3-A482-3446-AB18-27EDA77BBE7F}"/>
              </a:ext>
            </a:extLst>
          </p:cNvPr>
          <p:cNvCxnSpPr>
            <a:cxnSpLocks/>
          </p:cNvCxnSpPr>
          <p:nvPr/>
        </p:nvCxnSpPr>
        <p:spPr>
          <a:xfrm flipH="1">
            <a:off x="6901791" y="4959774"/>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635CC81-8C70-ED4D-AD52-788943371CB3}"/>
              </a:ext>
            </a:extLst>
          </p:cNvPr>
          <p:cNvCxnSpPr/>
          <p:nvPr/>
        </p:nvCxnSpPr>
        <p:spPr>
          <a:xfrm>
            <a:off x="7502829" y="4959774"/>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rame 82">
            <a:extLst>
              <a:ext uri="{FF2B5EF4-FFF2-40B4-BE49-F238E27FC236}">
                <a16:creationId xmlns:a16="http://schemas.microsoft.com/office/drawing/2014/main" id="{16B34E16-F883-5748-BFA8-EB82DCE0DB33}"/>
              </a:ext>
            </a:extLst>
          </p:cNvPr>
          <p:cNvSpPr/>
          <p:nvPr/>
        </p:nvSpPr>
        <p:spPr>
          <a:xfrm>
            <a:off x="7852150" y="538126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4" name="Frame 83">
            <a:extLst>
              <a:ext uri="{FF2B5EF4-FFF2-40B4-BE49-F238E27FC236}">
                <a16:creationId xmlns:a16="http://schemas.microsoft.com/office/drawing/2014/main" id="{8C3680DF-1C36-7D4F-84F2-3767AD7E0CCE}"/>
              </a:ext>
            </a:extLst>
          </p:cNvPr>
          <p:cNvSpPr/>
          <p:nvPr/>
        </p:nvSpPr>
        <p:spPr>
          <a:xfrm>
            <a:off x="6547333" y="538223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5" name="TextBox 84">
            <a:extLst>
              <a:ext uri="{FF2B5EF4-FFF2-40B4-BE49-F238E27FC236}">
                <a16:creationId xmlns:a16="http://schemas.microsoft.com/office/drawing/2014/main" id="{144CF2ED-B413-4149-8211-9C46311807EF}"/>
              </a:ext>
            </a:extLst>
          </p:cNvPr>
          <p:cNvSpPr txBox="1"/>
          <p:nvPr/>
        </p:nvSpPr>
        <p:spPr>
          <a:xfrm>
            <a:off x="7979891" y="5473554"/>
            <a:ext cx="381515"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10</a:t>
            </a:r>
          </a:p>
        </p:txBody>
      </p:sp>
      <p:sp>
        <p:nvSpPr>
          <p:cNvPr id="86" name="TextBox 85">
            <a:extLst>
              <a:ext uri="{FF2B5EF4-FFF2-40B4-BE49-F238E27FC236}">
                <a16:creationId xmlns:a16="http://schemas.microsoft.com/office/drawing/2014/main" id="{FAE946B7-1AE9-9B45-9954-8017741CDA94}"/>
              </a:ext>
            </a:extLst>
          </p:cNvPr>
          <p:cNvSpPr txBox="1"/>
          <p:nvPr/>
        </p:nvSpPr>
        <p:spPr>
          <a:xfrm>
            <a:off x="6736135" y="5472758"/>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9</a:t>
            </a:r>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46A035A-ABDC-BE4D-8635-F5813C635B28}"/>
                  </a:ext>
                </a:extLst>
              </p:cNvPr>
              <p:cNvSpPr txBox="1"/>
              <p:nvPr/>
            </p:nvSpPr>
            <p:spPr>
              <a:xfrm>
                <a:off x="2630312" y="3785974"/>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88" name="TextBox 87">
                <a:extLst>
                  <a:ext uri="{FF2B5EF4-FFF2-40B4-BE49-F238E27FC236}">
                    <a16:creationId xmlns:a16="http://schemas.microsoft.com/office/drawing/2014/main" id="{246A035A-ABDC-BE4D-8635-F5813C635B28}"/>
                  </a:ext>
                </a:extLst>
              </p:cNvPr>
              <p:cNvSpPr txBox="1">
                <a:spLocks noRot="1" noChangeAspect="1" noMove="1" noResize="1" noEditPoints="1" noAdjustHandles="1" noChangeArrowheads="1" noChangeShapeType="1" noTextEdit="1"/>
              </p:cNvSpPr>
              <p:nvPr/>
            </p:nvSpPr>
            <p:spPr>
              <a:xfrm>
                <a:off x="2630312" y="3785974"/>
                <a:ext cx="853119" cy="184666"/>
              </a:xfrm>
              <a:prstGeom prst="rect">
                <a:avLst/>
              </a:prstGeom>
              <a:blipFill>
                <a:blip r:embed="rId2"/>
                <a:stretch>
                  <a:fillRect l="-7353" t="-18750" r="-8824"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37E8E5DF-C21E-FA4D-82AC-0C505B2E02D3}"/>
                  </a:ext>
                </a:extLst>
              </p:cNvPr>
              <p:cNvSpPr txBox="1"/>
              <p:nvPr/>
            </p:nvSpPr>
            <p:spPr>
              <a:xfrm>
                <a:off x="5158883" y="4520178"/>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89" name="TextBox 88">
                <a:extLst>
                  <a:ext uri="{FF2B5EF4-FFF2-40B4-BE49-F238E27FC236}">
                    <a16:creationId xmlns:a16="http://schemas.microsoft.com/office/drawing/2014/main" id="{37E8E5DF-C21E-FA4D-82AC-0C505B2E02D3}"/>
                  </a:ext>
                </a:extLst>
              </p:cNvPr>
              <p:cNvSpPr txBox="1">
                <a:spLocks noRot="1" noChangeAspect="1" noMove="1" noResize="1" noEditPoints="1" noAdjustHandles="1" noChangeArrowheads="1" noChangeShapeType="1" noTextEdit="1"/>
              </p:cNvSpPr>
              <p:nvPr/>
            </p:nvSpPr>
            <p:spPr>
              <a:xfrm>
                <a:off x="5158883" y="4520178"/>
                <a:ext cx="853119" cy="184666"/>
              </a:xfrm>
              <a:prstGeom prst="rect">
                <a:avLst/>
              </a:prstGeom>
              <a:blipFill>
                <a:blip r:embed="rId3"/>
                <a:stretch>
                  <a:fillRect l="-7353" t="-20000" r="-1029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0792C3A3-A944-094A-B868-83627D7956E1}"/>
                  </a:ext>
                </a:extLst>
              </p:cNvPr>
              <p:cNvSpPr txBox="1"/>
              <p:nvPr/>
            </p:nvSpPr>
            <p:spPr>
              <a:xfrm>
                <a:off x="5774867" y="3772062"/>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0" name="TextBox 89">
                <a:extLst>
                  <a:ext uri="{FF2B5EF4-FFF2-40B4-BE49-F238E27FC236}">
                    <a16:creationId xmlns:a16="http://schemas.microsoft.com/office/drawing/2014/main" id="{0792C3A3-A944-094A-B868-83627D7956E1}"/>
                  </a:ext>
                </a:extLst>
              </p:cNvPr>
              <p:cNvSpPr txBox="1">
                <a:spLocks noRot="1" noChangeAspect="1" noMove="1" noResize="1" noEditPoints="1" noAdjustHandles="1" noChangeArrowheads="1" noChangeShapeType="1" noTextEdit="1"/>
              </p:cNvSpPr>
              <p:nvPr/>
            </p:nvSpPr>
            <p:spPr>
              <a:xfrm>
                <a:off x="5774867" y="3772062"/>
                <a:ext cx="853119" cy="184666"/>
              </a:xfrm>
              <a:prstGeom prst="rect">
                <a:avLst/>
              </a:prstGeom>
              <a:blipFill>
                <a:blip r:embed="rId4"/>
                <a:stretch>
                  <a:fillRect l="-8824" t="-18750" r="-8824"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924655EE-910D-2848-BEA6-F407A618E425}"/>
                  </a:ext>
                </a:extLst>
              </p:cNvPr>
              <p:cNvSpPr txBox="1"/>
              <p:nvPr/>
            </p:nvSpPr>
            <p:spPr>
              <a:xfrm>
                <a:off x="6016834" y="5056887"/>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1" name="TextBox 90">
                <a:extLst>
                  <a:ext uri="{FF2B5EF4-FFF2-40B4-BE49-F238E27FC236}">
                    <a16:creationId xmlns:a16="http://schemas.microsoft.com/office/drawing/2014/main" id="{924655EE-910D-2848-BEA6-F407A618E425}"/>
                  </a:ext>
                </a:extLst>
              </p:cNvPr>
              <p:cNvSpPr txBox="1">
                <a:spLocks noRot="1" noChangeAspect="1" noMove="1" noResize="1" noEditPoints="1" noAdjustHandles="1" noChangeArrowheads="1" noChangeShapeType="1" noTextEdit="1"/>
              </p:cNvSpPr>
              <p:nvPr/>
            </p:nvSpPr>
            <p:spPr>
              <a:xfrm>
                <a:off x="6016834" y="5056887"/>
                <a:ext cx="853119" cy="184666"/>
              </a:xfrm>
              <a:prstGeom prst="rect">
                <a:avLst/>
              </a:prstGeom>
              <a:blipFill>
                <a:blip r:embed="rId5"/>
                <a:stretch>
                  <a:fillRect l="-7353" t="-18750" r="-8824"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40EE8CE2-EA3F-D240-B258-1FE4DFB2FEC7}"/>
                  </a:ext>
                </a:extLst>
              </p:cNvPr>
              <p:cNvSpPr txBox="1"/>
              <p:nvPr/>
            </p:nvSpPr>
            <p:spPr>
              <a:xfrm>
                <a:off x="4452936" y="5331352"/>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2" name="TextBox 91">
                <a:extLst>
                  <a:ext uri="{FF2B5EF4-FFF2-40B4-BE49-F238E27FC236}">
                    <a16:creationId xmlns:a16="http://schemas.microsoft.com/office/drawing/2014/main" id="{40EE8CE2-EA3F-D240-B258-1FE4DFB2FEC7}"/>
                  </a:ext>
                </a:extLst>
              </p:cNvPr>
              <p:cNvSpPr txBox="1">
                <a:spLocks noRot="1" noChangeAspect="1" noMove="1" noResize="1" noEditPoints="1" noAdjustHandles="1" noChangeArrowheads="1" noChangeShapeType="1" noTextEdit="1"/>
              </p:cNvSpPr>
              <p:nvPr/>
            </p:nvSpPr>
            <p:spPr>
              <a:xfrm>
                <a:off x="4452936" y="5331352"/>
                <a:ext cx="853119" cy="184666"/>
              </a:xfrm>
              <a:prstGeom prst="rect">
                <a:avLst/>
              </a:prstGeom>
              <a:blipFill>
                <a:blip r:embed="rId6"/>
                <a:stretch>
                  <a:fillRect l="-7353" t="-28571" r="-882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F70767A4-C0AF-9A49-B068-02CA8BD26ABD}"/>
                  </a:ext>
                </a:extLst>
              </p:cNvPr>
              <p:cNvSpPr txBox="1"/>
              <p:nvPr/>
            </p:nvSpPr>
            <p:spPr>
              <a:xfrm>
                <a:off x="3158391" y="5331596"/>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3" name="TextBox 92">
                <a:extLst>
                  <a:ext uri="{FF2B5EF4-FFF2-40B4-BE49-F238E27FC236}">
                    <a16:creationId xmlns:a16="http://schemas.microsoft.com/office/drawing/2014/main" id="{F70767A4-C0AF-9A49-B068-02CA8BD26ABD}"/>
                  </a:ext>
                </a:extLst>
              </p:cNvPr>
              <p:cNvSpPr txBox="1">
                <a:spLocks noRot="1" noChangeAspect="1" noMove="1" noResize="1" noEditPoints="1" noAdjustHandles="1" noChangeArrowheads="1" noChangeShapeType="1" noTextEdit="1"/>
              </p:cNvSpPr>
              <p:nvPr/>
            </p:nvSpPr>
            <p:spPr>
              <a:xfrm>
                <a:off x="3158391" y="5331596"/>
                <a:ext cx="853119" cy="184666"/>
              </a:xfrm>
              <a:prstGeom prst="rect">
                <a:avLst/>
              </a:prstGeom>
              <a:blipFill>
                <a:blip r:embed="rId4"/>
                <a:stretch>
                  <a:fillRect l="-8824" t="-28571" r="-882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E7A03EE2-A94E-F947-8FAF-84BB13106571}"/>
                  </a:ext>
                </a:extLst>
              </p:cNvPr>
              <p:cNvSpPr txBox="1"/>
              <p:nvPr/>
            </p:nvSpPr>
            <p:spPr>
              <a:xfrm>
                <a:off x="8500460" y="4303241"/>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4" name="TextBox 93">
                <a:extLst>
                  <a:ext uri="{FF2B5EF4-FFF2-40B4-BE49-F238E27FC236}">
                    <a16:creationId xmlns:a16="http://schemas.microsoft.com/office/drawing/2014/main" id="{E7A03EE2-A94E-F947-8FAF-84BB13106571}"/>
                  </a:ext>
                </a:extLst>
              </p:cNvPr>
              <p:cNvSpPr txBox="1">
                <a:spLocks noRot="1" noChangeAspect="1" noMove="1" noResize="1" noEditPoints="1" noAdjustHandles="1" noChangeArrowheads="1" noChangeShapeType="1" noTextEdit="1"/>
              </p:cNvSpPr>
              <p:nvPr/>
            </p:nvSpPr>
            <p:spPr>
              <a:xfrm>
                <a:off x="8500460" y="4303241"/>
                <a:ext cx="853119" cy="184666"/>
              </a:xfrm>
              <a:prstGeom prst="rect">
                <a:avLst/>
              </a:prstGeom>
              <a:blipFill>
                <a:blip r:embed="rId7"/>
                <a:stretch>
                  <a:fillRect l="-7246" t="-20000" r="-8696"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3879A2F-0761-B749-BF55-A887585C9666}"/>
                  </a:ext>
                </a:extLst>
              </p:cNvPr>
              <p:cNvSpPr txBox="1"/>
              <p:nvPr/>
            </p:nvSpPr>
            <p:spPr>
              <a:xfrm>
                <a:off x="6523337" y="3513263"/>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5" name="TextBox 94">
                <a:extLst>
                  <a:ext uri="{FF2B5EF4-FFF2-40B4-BE49-F238E27FC236}">
                    <a16:creationId xmlns:a16="http://schemas.microsoft.com/office/drawing/2014/main" id="{93879A2F-0761-B749-BF55-A887585C9666}"/>
                  </a:ext>
                </a:extLst>
              </p:cNvPr>
              <p:cNvSpPr txBox="1">
                <a:spLocks noRot="1" noChangeAspect="1" noMove="1" noResize="1" noEditPoints="1" noAdjustHandles="1" noChangeArrowheads="1" noChangeShapeType="1" noTextEdit="1"/>
              </p:cNvSpPr>
              <p:nvPr/>
            </p:nvSpPr>
            <p:spPr>
              <a:xfrm>
                <a:off x="6523337" y="3513263"/>
                <a:ext cx="853119" cy="184666"/>
              </a:xfrm>
              <a:prstGeom prst="rect">
                <a:avLst/>
              </a:prstGeom>
              <a:blipFill>
                <a:blip r:embed="rId8"/>
                <a:stretch>
                  <a:fillRect l="-8824" t="-20000" r="-882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6A698CBF-6053-6B43-A55A-69772FB12AE6}"/>
                  </a:ext>
                </a:extLst>
              </p:cNvPr>
              <p:cNvSpPr txBox="1"/>
              <p:nvPr/>
            </p:nvSpPr>
            <p:spPr>
              <a:xfrm>
                <a:off x="6518714" y="5768858"/>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6" name="TextBox 95">
                <a:extLst>
                  <a:ext uri="{FF2B5EF4-FFF2-40B4-BE49-F238E27FC236}">
                    <a16:creationId xmlns:a16="http://schemas.microsoft.com/office/drawing/2014/main" id="{6A698CBF-6053-6B43-A55A-69772FB12AE6}"/>
                  </a:ext>
                </a:extLst>
              </p:cNvPr>
              <p:cNvSpPr txBox="1">
                <a:spLocks noRot="1" noChangeAspect="1" noMove="1" noResize="1" noEditPoints="1" noAdjustHandles="1" noChangeArrowheads="1" noChangeShapeType="1" noTextEdit="1"/>
              </p:cNvSpPr>
              <p:nvPr/>
            </p:nvSpPr>
            <p:spPr>
              <a:xfrm>
                <a:off x="6518714" y="5768858"/>
                <a:ext cx="853119" cy="184666"/>
              </a:xfrm>
              <a:prstGeom prst="rect">
                <a:avLst/>
              </a:prstGeom>
              <a:blipFill>
                <a:blip r:embed="rId9"/>
                <a:stretch>
                  <a:fillRect l="-7353" t="-18750" r="-10294"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FACC1182-FBC0-ED4C-8E54-EDADDB231BB9}"/>
                  </a:ext>
                </a:extLst>
              </p:cNvPr>
              <p:cNvSpPr txBox="1"/>
              <p:nvPr/>
            </p:nvSpPr>
            <p:spPr>
              <a:xfrm>
                <a:off x="7815143" y="5750513"/>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7" name="TextBox 96">
                <a:extLst>
                  <a:ext uri="{FF2B5EF4-FFF2-40B4-BE49-F238E27FC236}">
                    <a16:creationId xmlns:a16="http://schemas.microsoft.com/office/drawing/2014/main" id="{FACC1182-FBC0-ED4C-8E54-EDADDB231BB9}"/>
                  </a:ext>
                </a:extLst>
              </p:cNvPr>
              <p:cNvSpPr txBox="1">
                <a:spLocks noRot="1" noChangeAspect="1" noMove="1" noResize="1" noEditPoints="1" noAdjustHandles="1" noChangeArrowheads="1" noChangeShapeType="1" noTextEdit="1"/>
              </p:cNvSpPr>
              <p:nvPr/>
            </p:nvSpPr>
            <p:spPr>
              <a:xfrm>
                <a:off x="7815143" y="5750513"/>
                <a:ext cx="853119" cy="184666"/>
              </a:xfrm>
              <a:prstGeom prst="rect">
                <a:avLst/>
              </a:prstGeom>
              <a:blipFill>
                <a:blip r:embed="rId10"/>
                <a:stretch>
                  <a:fillRect l="-7246" t="-20000" r="-8696"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C026D2C-E690-134D-A5B4-33698E1F6930}"/>
                  </a:ext>
                </a:extLst>
              </p:cNvPr>
              <p:cNvSpPr txBox="1"/>
              <p:nvPr/>
            </p:nvSpPr>
            <p:spPr>
              <a:xfrm>
                <a:off x="5809309" y="2868636"/>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99" name="TextBox 98">
                <a:extLst>
                  <a:ext uri="{FF2B5EF4-FFF2-40B4-BE49-F238E27FC236}">
                    <a16:creationId xmlns:a16="http://schemas.microsoft.com/office/drawing/2014/main" id="{3C026D2C-E690-134D-A5B4-33698E1F6930}"/>
                  </a:ext>
                </a:extLst>
              </p:cNvPr>
              <p:cNvSpPr txBox="1">
                <a:spLocks noRot="1" noChangeAspect="1" noMove="1" noResize="1" noEditPoints="1" noAdjustHandles="1" noChangeArrowheads="1" noChangeShapeType="1" noTextEdit="1"/>
              </p:cNvSpPr>
              <p:nvPr/>
            </p:nvSpPr>
            <p:spPr>
              <a:xfrm>
                <a:off x="5809309" y="2868636"/>
                <a:ext cx="853119" cy="184666"/>
              </a:xfrm>
              <a:prstGeom prst="rect">
                <a:avLst/>
              </a:prstGeom>
              <a:blipFill>
                <a:blip r:embed="rId11"/>
                <a:stretch>
                  <a:fillRect l="-7246" t="-20000" r="-8696" b="-46667"/>
                </a:stretch>
              </a:blipFill>
            </p:spPr>
            <p:txBody>
              <a:bodyPr/>
              <a:lstStyle/>
              <a:p>
                <a:r>
                  <a:rPr lang="en-US">
                    <a:noFill/>
                  </a:rPr>
                  <a:t> </a:t>
                </a:r>
              </a:p>
            </p:txBody>
          </p:sp>
        </mc:Fallback>
      </mc:AlternateContent>
      <p:sp>
        <p:nvSpPr>
          <p:cNvPr id="159" name="Diamond 158">
            <a:extLst>
              <a:ext uri="{FF2B5EF4-FFF2-40B4-BE49-F238E27FC236}">
                <a16:creationId xmlns:a16="http://schemas.microsoft.com/office/drawing/2014/main" id="{752AFB11-A59D-EA4E-9231-E5B74C9D2285}"/>
              </a:ext>
            </a:extLst>
          </p:cNvPr>
          <p:cNvSpPr/>
          <p:nvPr/>
        </p:nvSpPr>
        <p:spPr>
          <a:xfrm>
            <a:off x="5396118" y="1156537"/>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0" name="Diamond 159">
            <a:extLst>
              <a:ext uri="{FF2B5EF4-FFF2-40B4-BE49-F238E27FC236}">
                <a16:creationId xmlns:a16="http://schemas.microsoft.com/office/drawing/2014/main" id="{C9640C2E-4B05-2D4A-AE13-D54A8429D3EE}"/>
              </a:ext>
            </a:extLst>
          </p:cNvPr>
          <p:cNvSpPr/>
          <p:nvPr/>
        </p:nvSpPr>
        <p:spPr>
          <a:xfrm>
            <a:off x="4740285" y="1931521"/>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1" name="Diamond 160">
            <a:extLst>
              <a:ext uri="{FF2B5EF4-FFF2-40B4-BE49-F238E27FC236}">
                <a16:creationId xmlns:a16="http://schemas.microsoft.com/office/drawing/2014/main" id="{12F0EAEA-072B-E94E-BBDD-A70B0B67C3FA}"/>
              </a:ext>
            </a:extLst>
          </p:cNvPr>
          <p:cNvSpPr/>
          <p:nvPr/>
        </p:nvSpPr>
        <p:spPr>
          <a:xfrm>
            <a:off x="6069078" y="1911152"/>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2" name="Diamond 161">
            <a:extLst>
              <a:ext uri="{FF2B5EF4-FFF2-40B4-BE49-F238E27FC236}">
                <a16:creationId xmlns:a16="http://schemas.microsoft.com/office/drawing/2014/main" id="{AEA585FF-D120-FB4F-81FF-3927F6330EC6}"/>
              </a:ext>
            </a:extLst>
          </p:cNvPr>
          <p:cNvSpPr/>
          <p:nvPr/>
        </p:nvSpPr>
        <p:spPr>
          <a:xfrm>
            <a:off x="4125554" y="2706201"/>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4" name="Diamond 163">
            <a:extLst>
              <a:ext uri="{FF2B5EF4-FFF2-40B4-BE49-F238E27FC236}">
                <a16:creationId xmlns:a16="http://schemas.microsoft.com/office/drawing/2014/main" id="{9CD36BF1-2369-1649-95C9-3FC2977277E7}"/>
              </a:ext>
            </a:extLst>
          </p:cNvPr>
          <p:cNvSpPr/>
          <p:nvPr/>
        </p:nvSpPr>
        <p:spPr>
          <a:xfrm>
            <a:off x="5416672" y="2702598"/>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6" name="Diamond 165">
            <a:extLst>
              <a:ext uri="{FF2B5EF4-FFF2-40B4-BE49-F238E27FC236}">
                <a16:creationId xmlns:a16="http://schemas.microsoft.com/office/drawing/2014/main" id="{4F69A683-58A1-0740-A73F-A94DBB3FA03C}"/>
              </a:ext>
            </a:extLst>
          </p:cNvPr>
          <p:cNvSpPr/>
          <p:nvPr/>
        </p:nvSpPr>
        <p:spPr>
          <a:xfrm>
            <a:off x="7145170" y="2473406"/>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7" name="Diamond 166">
            <a:extLst>
              <a:ext uri="{FF2B5EF4-FFF2-40B4-BE49-F238E27FC236}">
                <a16:creationId xmlns:a16="http://schemas.microsoft.com/office/drawing/2014/main" id="{41E80BE4-9566-844D-A884-7E6830B821EA}"/>
              </a:ext>
            </a:extLst>
          </p:cNvPr>
          <p:cNvSpPr/>
          <p:nvPr/>
        </p:nvSpPr>
        <p:spPr>
          <a:xfrm>
            <a:off x="8114487" y="3221067"/>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8" name="Diamond 167">
            <a:extLst>
              <a:ext uri="{FF2B5EF4-FFF2-40B4-BE49-F238E27FC236}">
                <a16:creationId xmlns:a16="http://schemas.microsoft.com/office/drawing/2014/main" id="{D79EF899-467B-2B4B-B85B-925AC2AED72E}"/>
              </a:ext>
            </a:extLst>
          </p:cNvPr>
          <p:cNvSpPr/>
          <p:nvPr/>
        </p:nvSpPr>
        <p:spPr>
          <a:xfrm>
            <a:off x="7483488" y="3988082"/>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9" name="Diamond 168">
            <a:extLst>
              <a:ext uri="{FF2B5EF4-FFF2-40B4-BE49-F238E27FC236}">
                <a16:creationId xmlns:a16="http://schemas.microsoft.com/office/drawing/2014/main" id="{FBED8FB8-0D9F-F549-9C8D-5857A1BFF7E1}"/>
              </a:ext>
            </a:extLst>
          </p:cNvPr>
          <p:cNvSpPr/>
          <p:nvPr/>
        </p:nvSpPr>
        <p:spPr>
          <a:xfrm>
            <a:off x="7381947" y="4673676"/>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0" name="Diamond 169">
            <a:extLst>
              <a:ext uri="{FF2B5EF4-FFF2-40B4-BE49-F238E27FC236}">
                <a16:creationId xmlns:a16="http://schemas.microsoft.com/office/drawing/2014/main" id="{720ACE67-1730-684F-B5AA-3F094ED48C14}"/>
              </a:ext>
            </a:extLst>
          </p:cNvPr>
          <p:cNvSpPr/>
          <p:nvPr/>
        </p:nvSpPr>
        <p:spPr>
          <a:xfrm>
            <a:off x="4142673" y="4229110"/>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1" name="Diamond 170">
            <a:extLst>
              <a:ext uri="{FF2B5EF4-FFF2-40B4-BE49-F238E27FC236}">
                <a16:creationId xmlns:a16="http://schemas.microsoft.com/office/drawing/2014/main" id="{4872268F-29EC-8C49-B2E3-A2D3146B8F8A}"/>
              </a:ext>
            </a:extLst>
          </p:cNvPr>
          <p:cNvSpPr/>
          <p:nvPr/>
        </p:nvSpPr>
        <p:spPr>
          <a:xfrm>
            <a:off x="4724924" y="3478479"/>
            <a:ext cx="148278" cy="23700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grpSp>
        <p:nvGrpSpPr>
          <p:cNvPr id="2" name="Group 1">
            <a:extLst>
              <a:ext uri="{FF2B5EF4-FFF2-40B4-BE49-F238E27FC236}">
                <a16:creationId xmlns:a16="http://schemas.microsoft.com/office/drawing/2014/main" id="{8F62B6F6-CC9B-994F-910E-C1FDD297D541}"/>
              </a:ext>
            </a:extLst>
          </p:cNvPr>
          <p:cNvGrpSpPr/>
          <p:nvPr/>
        </p:nvGrpSpPr>
        <p:grpSpPr>
          <a:xfrm>
            <a:off x="8543946" y="1286383"/>
            <a:ext cx="3011703" cy="1723549"/>
            <a:chOff x="8543946" y="1286383"/>
            <a:chExt cx="3011703" cy="1723549"/>
          </a:xfrm>
        </p:grpSpPr>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BFEDDDF1-8F3D-FA4A-A936-5CD0B0DF22EF}"/>
                    </a:ext>
                  </a:extLst>
                </p:cNvPr>
                <p:cNvSpPr txBox="1"/>
                <p:nvPr/>
              </p:nvSpPr>
              <p:spPr>
                <a:xfrm>
                  <a:off x="8543946" y="1674274"/>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143" name="TextBox 142">
                  <a:extLst>
                    <a:ext uri="{FF2B5EF4-FFF2-40B4-BE49-F238E27FC236}">
                      <a16:creationId xmlns:a16="http://schemas.microsoft.com/office/drawing/2014/main" id="{BFEDDDF1-8F3D-FA4A-A936-5CD0B0DF22EF}"/>
                    </a:ext>
                  </a:extLst>
                </p:cNvPr>
                <p:cNvSpPr txBox="1">
                  <a:spLocks noRot="1" noChangeAspect="1" noMove="1" noResize="1" noEditPoints="1" noAdjustHandles="1" noChangeArrowheads="1" noChangeShapeType="1" noTextEdit="1"/>
                </p:cNvSpPr>
                <p:nvPr/>
              </p:nvSpPr>
              <p:spPr>
                <a:xfrm>
                  <a:off x="8543946" y="1674274"/>
                  <a:ext cx="853119" cy="184666"/>
                </a:xfrm>
                <a:prstGeom prst="rect">
                  <a:avLst/>
                </a:prstGeom>
                <a:blipFill>
                  <a:blip r:embed="rId12"/>
                  <a:stretch>
                    <a:fillRect l="-7353" t="-28571" r="-8824" b="-50000"/>
                  </a:stretch>
                </a:blipFill>
              </p:spPr>
              <p:txBody>
                <a:bodyPr/>
                <a:lstStyle/>
                <a:p>
                  <a:r>
                    <a:rPr lang="en-US">
                      <a:noFill/>
                    </a:rPr>
                    <a:t> </a:t>
                  </a:r>
                </a:p>
              </p:txBody>
            </p:sp>
          </mc:Fallback>
        </mc:AlternateContent>
        <p:cxnSp>
          <p:nvCxnSpPr>
            <p:cNvPr id="173" name="Straight Arrow Connector 172">
              <a:extLst>
                <a:ext uri="{FF2B5EF4-FFF2-40B4-BE49-F238E27FC236}">
                  <a16:creationId xmlns:a16="http://schemas.microsoft.com/office/drawing/2014/main" id="{8384B64C-869F-7046-9518-C76A226D2372}"/>
                </a:ext>
              </a:extLst>
            </p:cNvPr>
            <p:cNvCxnSpPr>
              <a:cxnSpLocks/>
            </p:cNvCxnSpPr>
            <p:nvPr/>
          </p:nvCxnSpPr>
          <p:spPr>
            <a:xfrm>
              <a:off x="9458638" y="1763514"/>
              <a:ext cx="252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351DE0C9-C98E-0447-B44B-F39114D9ECE5}"/>
                </a:ext>
              </a:extLst>
            </p:cNvPr>
            <p:cNvSpPr txBox="1"/>
            <p:nvPr/>
          </p:nvSpPr>
          <p:spPr>
            <a:xfrm>
              <a:off x="9772547" y="1286383"/>
              <a:ext cx="1783102" cy="1723549"/>
            </a:xfrm>
            <a:prstGeom prst="rect">
              <a:avLst/>
            </a:prstGeom>
            <a:noFill/>
          </p:spPr>
          <p:txBody>
            <a:bodyPr wrap="square" lIns="0" tIns="0" rIns="0" bIns="0" rtlCol="0">
              <a:spAutoFit/>
            </a:bodyPr>
            <a:lstStyle/>
            <a:p>
              <a:r>
                <a:rPr lang="en-US" sz="1400" dirty="0">
                  <a:latin typeface="+mj-lt"/>
                </a:rPr>
                <a:t>A representation vector assigned to each leaf nodes. The purpose of the representation vector is to represent the data points in each leaf node. </a:t>
              </a:r>
            </a:p>
          </p:txBody>
        </p:sp>
      </p:grp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1FBE7972-EAFC-C842-85BE-BCC3A0C050C4}"/>
                  </a:ext>
                </a:extLst>
              </p:cNvPr>
              <p:cNvSpPr txBox="1"/>
              <p:nvPr/>
            </p:nvSpPr>
            <p:spPr>
              <a:xfrm>
                <a:off x="3628070" y="3730686"/>
                <a:ext cx="853119" cy="184666"/>
              </a:xfrm>
              <a:prstGeom prst="rect">
                <a:avLst/>
              </a:prstGeom>
              <a:noFill/>
            </p:spPr>
            <p:txBody>
              <a:bodyPr wrap="none" lIns="0" tIns="0" rIns="0" bIns="0" rtlCol="0">
                <a:spAutoFit/>
              </a:bodyPr>
              <a:lstStyle/>
              <a:p>
                <a14:m>
                  <m:oMath xmlns:m="http://schemas.openxmlformats.org/officeDocument/2006/math">
                    <m:r>
                      <a:rPr lang="en-US" sz="1200" i="1">
                        <a:solidFill>
                          <a:schemeClr val="bg1">
                            <a:lumMod val="50000"/>
                          </a:schemeClr>
                        </a:solidFill>
                        <a:latin typeface="Cambria Math" panose="02040503050406030204" pitchFamily="18" charset="0"/>
                      </a:rPr>
                      <m:t>𝑅𝑒𝑝</m:t>
                    </m:r>
                    <m:r>
                      <a:rPr lang="en-US" sz="1200" i="1">
                        <a:solidFill>
                          <a:schemeClr val="bg1">
                            <a:lumMod val="50000"/>
                          </a:schemeClr>
                        </a:solidFill>
                        <a:latin typeface="Cambria Math" panose="02040503050406030204" pitchFamily="18" charset="0"/>
                      </a:rPr>
                      <m:t>.</m:t>
                    </m:r>
                    <m:r>
                      <a:rPr lang="en-US" sz="1200" i="1">
                        <a:solidFill>
                          <a:schemeClr val="bg1">
                            <a:lumMod val="50000"/>
                          </a:schemeClr>
                        </a:solidFill>
                        <a:latin typeface="Cambria Math" panose="02040503050406030204" pitchFamily="18" charset="0"/>
                      </a:rPr>
                      <m:t>𝑉𝑒𝑐</m:t>
                    </m:r>
                    <m:r>
                      <a:rPr lang="en-US" sz="1200" i="1">
                        <a:solidFill>
                          <a:schemeClr val="bg1">
                            <a:lumMod val="50000"/>
                          </a:schemeClr>
                        </a:solidFill>
                        <a:latin typeface="Cambria Math" panose="02040503050406030204" pitchFamily="18" charset="0"/>
                      </a:rPr>
                      <m:t>.[⋯</m:t>
                    </m:r>
                  </m:oMath>
                </a14:m>
                <a:r>
                  <a:rPr lang="en-US" sz="1200" dirty="0">
                    <a:solidFill>
                      <a:schemeClr val="bg1">
                        <a:lumMod val="50000"/>
                      </a:schemeClr>
                    </a:solidFill>
                  </a:rPr>
                  <a:t>]</a:t>
                </a:r>
              </a:p>
            </p:txBody>
          </p:sp>
        </mc:Choice>
        <mc:Fallback xmlns="">
          <p:sp>
            <p:nvSpPr>
              <p:cNvPr id="175" name="TextBox 174">
                <a:extLst>
                  <a:ext uri="{FF2B5EF4-FFF2-40B4-BE49-F238E27FC236}">
                    <a16:creationId xmlns:a16="http://schemas.microsoft.com/office/drawing/2014/main" id="{1FBE7972-EAFC-C842-85BE-BCC3A0C050C4}"/>
                  </a:ext>
                </a:extLst>
              </p:cNvPr>
              <p:cNvSpPr txBox="1">
                <a:spLocks noRot="1" noChangeAspect="1" noMove="1" noResize="1" noEditPoints="1" noAdjustHandles="1" noChangeArrowheads="1" noChangeShapeType="1" noTextEdit="1"/>
              </p:cNvSpPr>
              <p:nvPr/>
            </p:nvSpPr>
            <p:spPr>
              <a:xfrm>
                <a:off x="3628070" y="3730686"/>
                <a:ext cx="853119" cy="184666"/>
              </a:xfrm>
              <a:prstGeom prst="rect">
                <a:avLst/>
              </a:prstGeom>
              <a:blipFill>
                <a:blip r:embed="rId13"/>
                <a:stretch>
                  <a:fillRect l="-8824" t="-26667" r="-8824" b="-40000"/>
                </a:stretch>
              </a:blipFill>
            </p:spPr>
            <p:txBody>
              <a:bodyPr/>
              <a:lstStyle/>
              <a:p>
                <a:r>
                  <a:rPr lang="en-US">
                    <a:noFill/>
                  </a:rPr>
                  <a:t> </a:t>
                </a:r>
              </a:p>
            </p:txBody>
          </p:sp>
        </mc:Fallback>
      </mc:AlternateContent>
    </p:spTree>
    <p:extLst>
      <p:ext uri="{BB962C8B-B14F-4D97-AF65-F5344CB8AC3E}">
        <p14:creationId xmlns:p14="http://schemas.microsoft.com/office/powerpoint/2010/main" val="17766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AD14EDA0-1C49-6A43-8531-4CF6B335817A}"/>
              </a:ext>
            </a:extLst>
          </p:cNvPr>
          <p:cNvSpPr>
            <a:spLocks noGrp="1"/>
          </p:cNvSpPr>
          <p:nvPr>
            <p:ph type="title"/>
          </p:nvPr>
        </p:nvSpPr>
        <p:spPr>
          <a:xfrm>
            <a:off x="457200" y="2821265"/>
            <a:ext cx="11277600" cy="886397"/>
          </a:xfrm>
        </p:spPr>
        <p:txBody>
          <a:bodyPr/>
          <a:lstStyle/>
          <a:p>
            <a:pPr algn="ctr"/>
            <a:r>
              <a:rPr lang="en-US" sz="3200" dirty="0"/>
              <a:t>Merging Small Groups to Form Manageable and Meaningful Set of Clusters</a:t>
            </a:r>
          </a:p>
        </p:txBody>
      </p:sp>
    </p:spTree>
    <p:extLst>
      <p:ext uri="{BB962C8B-B14F-4D97-AF65-F5344CB8AC3E}">
        <p14:creationId xmlns:p14="http://schemas.microsoft.com/office/powerpoint/2010/main" val="388064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D0E2F5-2853-0A49-9119-373891D1596D}"/>
              </a:ext>
            </a:extLst>
          </p:cNvPr>
          <p:cNvSpPr>
            <a:spLocks noGrp="1"/>
          </p:cNvSpPr>
          <p:nvPr>
            <p:ph idx="1"/>
          </p:nvPr>
        </p:nvSpPr>
        <p:spPr>
          <a:xfrm>
            <a:off x="808358" y="1973755"/>
            <a:ext cx="9920378" cy="3963955"/>
          </a:xfrm>
        </p:spPr>
        <p:txBody>
          <a:bodyPr/>
          <a:lstStyle/>
          <a:p>
            <a:pPr marL="285750" indent="-285750">
              <a:buFont typeface="Arial" panose="020B0604020202020204" pitchFamily="34" charset="0"/>
              <a:buChar char="•"/>
            </a:pPr>
            <a:r>
              <a:rPr lang="en-US" sz="1800" dirty="0"/>
              <a:t>Goal is to merge leaves together to form manageable number of groups where each group will have externally provided minimum data points. </a:t>
            </a:r>
          </a:p>
          <a:p>
            <a:pPr>
              <a:lnSpc>
                <a:spcPct val="40000"/>
              </a:lnSpc>
              <a:spcBef>
                <a:spcPts val="300"/>
              </a:spcBef>
            </a:pPr>
            <a:endParaRPr lang="en-US" sz="1800" dirty="0"/>
          </a:p>
          <a:p>
            <a:pPr marL="925830" lvl="2" indent="-285750"/>
            <a:r>
              <a:rPr lang="en-US" sz="1800" dirty="0"/>
              <a:t>Recommendation engine is sensitive towards the amount of traffic each cluster/category gets before a certain point</a:t>
            </a:r>
          </a:p>
          <a:p>
            <a:pPr marL="285750" indent="-285750">
              <a:buFont typeface="Arial" panose="020B0604020202020204" pitchFamily="34" charset="0"/>
              <a:buChar char="•"/>
            </a:pPr>
            <a:r>
              <a:rPr lang="en-US" sz="1800" dirty="0"/>
              <a:t>Agglomerative Hierarchical clustering is used to </a:t>
            </a:r>
            <a:r>
              <a:rPr lang="en-US" sz="1800" b="1" dirty="0"/>
              <a:t>merge</a:t>
            </a:r>
            <a:r>
              <a:rPr lang="en-US" sz="1800" dirty="0"/>
              <a:t> the leaves.</a:t>
            </a:r>
          </a:p>
        </p:txBody>
      </p:sp>
      <p:sp>
        <p:nvSpPr>
          <p:cNvPr id="3" name="Title 2">
            <a:extLst>
              <a:ext uri="{FF2B5EF4-FFF2-40B4-BE49-F238E27FC236}">
                <a16:creationId xmlns:a16="http://schemas.microsoft.com/office/drawing/2014/main" id="{81077A2E-9159-8B46-BBF6-6850E5798BE0}"/>
              </a:ext>
            </a:extLst>
          </p:cNvPr>
          <p:cNvSpPr>
            <a:spLocks noGrp="1"/>
          </p:cNvSpPr>
          <p:nvPr>
            <p:ph type="title"/>
          </p:nvPr>
        </p:nvSpPr>
        <p:spPr/>
        <p:txBody>
          <a:bodyPr/>
          <a:lstStyle/>
          <a:p>
            <a:r>
              <a:rPr lang="en-US" dirty="0"/>
              <a:t>Conquering Leaf Nodes to </a:t>
            </a:r>
            <a:r>
              <a:rPr lang="en-US"/>
              <a:t>Make Clusters</a:t>
            </a:r>
            <a:endParaRPr lang="en-US" dirty="0"/>
          </a:p>
        </p:txBody>
      </p:sp>
    </p:spTree>
    <p:extLst>
      <p:ext uri="{BB962C8B-B14F-4D97-AF65-F5344CB8AC3E}">
        <p14:creationId xmlns:p14="http://schemas.microsoft.com/office/powerpoint/2010/main" val="226166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BA588D29-9BB2-A146-AE79-DD56DC45E728}"/>
              </a:ext>
            </a:extLst>
          </p:cNvPr>
          <p:cNvPicPr>
            <a:picLocks noGrp="1" noChangeAspect="1"/>
          </p:cNvPicPr>
          <p:nvPr>
            <p:ph idx="1"/>
          </p:nvPr>
        </p:nvPicPr>
        <p:blipFill>
          <a:blip r:embed="rId2"/>
          <a:stretch>
            <a:fillRect/>
          </a:stretch>
        </p:blipFill>
        <p:spPr>
          <a:xfrm>
            <a:off x="7981306" y="1321132"/>
            <a:ext cx="3400747" cy="2781451"/>
          </a:xfrm>
        </p:spPr>
      </p:pic>
      <p:sp>
        <p:nvSpPr>
          <p:cNvPr id="3" name="Title 2">
            <a:extLst>
              <a:ext uri="{FF2B5EF4-FFF2-40B4-BE49-F238E27FC236}">
                <a16:creationId xmlns:a16="http://schemas.microsoft.com/office/drawing/2014/main" id="{F747071E-516E-2E49-8827-2F48949DDFF8}"/>
              </a:ext>
            </a:extLst>
          </p:cNvPr>
          <p:cNvSpPr>
            <a:spLocks noGrp="1"/>
          </p:cNvSpPr>
          <p:nvPr>
            <p:ph type="title"/>
          </p:nvPr>
        </p:nvSpPr>
        <p:spPr>
          <a:xfrm>
            <a:off x="224287" y="66405"/>
            <a:ext cx="11718331" cy="997196"/>
          </a:xfrm>
        </p:spPr>
        <p:txBody>
          <a:bodyPr/>
          <a:lstStyle/>
          <a:p>
            <a:r>
              <a:rPr lang="en-US" dirty="0"/>
              <a:t>Assigning Clusters to Leaves Using Hierarchical Clustering </a:t>
            </a:r>
          </a:p>
        </p:txBody>
      </p:sp>
      <p:sp>
        <p:nvSpPr>
          <p:cNvPr id="6" name="Frame 5">
            <a:extLst>
              <a:ext uri="{FF2B5EF4-FFF2-40B4-BE49-F238E27FC236}">
                <a16:creationId xmlns:a16="http://schemas.microsoft.com/office/drawing/2014/main" id="{0774FDDA-BE86-034D-B37C-829C8526454E}"/>
              </a:ext>
            </a:extLst>
          </p:cNvPr>
          <p:cNvSpPr/>
          <p:nvPr/>
        </p:nvSpPr>
        <p:spPr>
          <a:xfrm>
            <a:off x="3390471" y="133466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8" name="Straight Arrow Connector 7">
            <a:extLst>
              <a:ext uri="{FF2B5EF4-FFF2-40B4-BE49-F238E27FC236}">
                <a16:creationId xmlns:a16="http://schemas.microsoft.com/office/drawing/2014/main" id="{362F691D-96E7-264F-B93C-DFF22C3A5C43}"/>
              </a:ext>
            </a:extLst>
          </p:cNvPr>
          <p:cNvCxnSpPr>
            <a:cxnSpLocks/>
          </p:cNvCxnSpPr>
          <p:nvPr/>
        </p:nvCxnSpPr>
        <p:spPr>
          <a:xfrm flipH="1">
            <a:off x="3107932" y="1683987"/>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AF5C1-4036-E045-A29B-70154C73A052}"/>
              </a:ext>
            </a:extLst>
          </p:cNvPr>
          <p:cNvCxnSpPr>
            <a:stCxn id="6" idx="2"/>
          </p:cNvCxnSpPr>
          <p:nvPr/>
        </p:nvCxnSpPr>
        <p:spPr>
          <a:xfrm>
            <a:off x="3708970" y="1683987"/>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rame 11">
            <a:extLst>
              <a:ext uri="{FF2B5EF4-FFF2-40B4-BE49-F238E27FC236}">
                <a16:creationId xmlns:a16="http://schemas.microsoft.com/office/drawing/2014/main" id="{C0108751-1FEA-7F40-94AF-A38EB5B18E7D}"/>
              </a:ext>
            </a:extLst>
          </p:cNvPr>
          <p:cNvSpPr/>
          <p:nvPr/>
        </p:nvSpPr>
        <p:spPr>
          <a:xfrm>
            <a:off x="5150776" y="2652934"/>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3" name="Frame 12">
            <a:extLst>
              <a:ext uri="{FF2B5EF4-FFF2-40B4-BE49-F238E27FC236}">
                <a16:creationId xmlns:a16="http://schemas.microsoft.com/office/drawing/2014/main" id="{39F056C6-24D0-004E-A17B-40A5FE253C78}"/>
              </a:ext>
            </a:extLst>
          </p:cNvPr>
          <p:cNvSpPr/>
          <p:nvPr/>
        </p:nvSpPr>
        <p:spPr>
          <a:xfrm>
            <a:off x="2753474" y="210644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4" name="Straight Arrow Connector 13">
            <a:extLst>
              <a:ext uri="{FF2B5EF4-FFF2-40B4-BE49-F238E27FC236}">
                <a16:creationId xmlns:a16="http://schemas.microsoft.com/office/drawing/2014/main" id="{37ED855D-ACB4-8448-B22E-C96880C639A8}"/>
              </a:ext>
            </a:extLst>
          </p:cNvPr>
          <p:cNvCxnSpPr>
            <a:cxnSpLocks/>
          </p:cNvCxnSpPr>
          <p:nvPr/>
        </p:nvCxnSpPr>
        <p:spPr>
          <a:xfrm flipH="1">
            <a:off x="2458948" y="2452833"/>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ECD476-153E-D249-A5FE-57CA9C5F989D}"/>
              </a:ext>
            </a:extLst>
          </p:cNvPr>
          <p:cNvCxnSpPr/>
          <p:nvPr/>
        </p:nvCxnSpPr>
        <p:spPr>
          <a:xfrm>
            <a:off x="3059986" y="2452833"/>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rame 15">
            <a:extLst>
              <a:ext uri="{FF2B5EF4-FFF2-40B4-BE49-F238E27FC236}">
                <a16:creationId xmlns:a16="http://schemas.microsoft.com/office/drawing/2014/main" id="{CB73A9C7-3C15-C14C-8DB2-9DF396E94377}"/>
              </a:ext>
            </a:extLst>
          </p:cNvPr>
          <p:cNvSpPr/>
          <p:nvPr/>
        </p:nvSpPr>
        <p:spPr>
          <a:xfrm>
            <a:off x="3409307" y="287432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7" name="Frame 16">
            <a:extLst>
              <a:ext uri="{FF2B5EF4-FFF2-40B4-BE49-F238E27FC236}">
                <a16:creationId xmlns:a16="http://schemas.microsoft.com/office/drawing/2014/main" id="{A6C41152-8EA4-CF47-9253-041CDE9C423C}"/>
              </a:ext>
            </a:extLst>
          </p:cNvPr>
          <p:cNvSpPr/>
          <p:nvPr/>
        </p:nvSpPr>
        <p:spPr>
          <a:xfrm>
            <a:off x="2104490" y="287529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8" name="Straight Arrow Connector 17">
            <a:extLst>
              <a:ext uri="{FF2B5EF4-FFF2-40B4-BE49-F238E27FC236}">
                <a16:creationId xmlns:a16="http://schemas.microsoft.com/office/drawing/2014/main" id="{D0C99024-4808-9A40-BEF1-17F994317856}"/>
              </a:ext>
            </a:extLst>
          </p:cNvPr>
          <p:cNvCxnSpPr>
            <a:cxnSpLocks/>
          </p:cNvCxnSpPr>
          <p:nvPr/>
        </p:nvCxnSpPr>
        <p:spPr>
          <a:xfrm flipH="1">
            <a:off x="3137044" y="3213119"/>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490D93-2BC3-4E4D-9598-BE3733851CDB}"/>
              </a:ext>
            </a:extLst>
          </p:cNvPr>
          <p:cNvCxnSpPr>
            <a:cxnSpLocks/>
          </p:cNvCxnSpPr>
          <p:nvPr/>
        </p:nvCxnSpPr>
        <p:spPr>
          <a:xfrm>
            <a:off x="3738082" y="3213119"/>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id="{053D347B-570A-8641-9C51-382035420E7C}"/>
              </a:ext>
            </a:extLst>
          </p:cNvPr>
          <p:cNvSpPr/>
          <p:nvPr/>
        </p:nvSpPr>
        <p:spPr>
          <a:xfrm>
            <a:off x="4087403" y="363460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21" name="Frame 20">
            <a:extLst>
              <a:ext uri="{FF2B5EF4-FFF2-40B4-BE49-F238E27FC236}">
                <a16:creationId xmlns:a16="http://schemas.microsoft.com/office/drawing/2014/main" id="{DA839AEA-10E6-0D4C-9808-F7314E9824B4}"/>
              </a:ext>
            </a:extLst>
          </p:cNvPr>
          <p:cNvSpPr/>
          <p:nvPr/>
        </p:nvSpPr>
        <p:spPr>
          <a:xfrm>
            <a:off x="2001754" y="356366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24" name="Straight Arrow Connector 23">
            <a:extLst>
              <a:ext uri="{FF2B5EF4-FFF2-40B4-BE49-F238E27FC236}">
                <a16:creationId xmlns:a16="http://schemas.microsoft.com/office/drawing/2014/main" id="{68C018AF-89F7-1D40-B62A-44B56813CAA4}"/>
              </a:ext>
            </a:extLst>
          </p:cNvPr>
          <p:cNvCxnSpPr>
            <a:cxnSpLocks/>
          </p:cNvCxnSpPr>
          <p:nvPr/>
        </p:nvCxnSpPr>
        <p:spPr>
          <a:xfrm flipH="1">
            <a:off x="2510320" y="3973410"/>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264AA5-6040-4943-8C7C-EC86A2519542}"/>
              </a:ext>
            </a:extLst>
          </p:cNvPr>
          <p:cNvCxnSpPr/>
          <p:nvPr/>
        </p:nvCxnSpPr>
        <p:spPr>
          <a:xfrm>
            <a:off x="3111358" y="3973410"/>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rame 25">
            <a:extLst>
              <a:ext uri="{FF2B5EF4-FFF2-40B4-BE49-F238E27FC236}">
                <a16:creationId xmlns:a16="http://schemas.microsoft.com/office/drawing/2014/main" id="{6225E909-898F-E940-8380-8AA4D02D81E5}"/>
              </a:ext>
            </a:extLst>
          </p:cNvPr>
          <p:cNvSpPr/>
          <p:nvPr/>
        </p:nvSpPr>
        <p:spPr>
          <a:xfrm>
            <a:off x="3460679" y="439489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27" name="Frame 26">
            <a:extLst>
              <a:ext uri="{FF2B5EF4-FFF2-40B4-BE49-F238E27FC236}">
                <a16:creationId xmlns:a16="http://schemas.microsoft.com/office/drawing/2014/main" id="{5CB2C195-CC95-234B-9C5B-E773884FCB5A}"/>
              </a:ext>
            </a:extLst>
          </p:cNvPr>
          <p:cNvSpPr/>
          <p:nvPr/>
        </p:nvSpPr>
        <p:spPr>
          <a:xfrm>
            <a:off x="2155862" y="439587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28" name="Straight Arrow Connector 27">
            <a:extLst>
              <a:ext uri="{FF2B5EF4-FFF2-40B4-BE49-F238E27FC236}">
                <a16:creationId xmlns:a16="http://schemas.microsoft.com/office/drawing/2014/main" id="{2C346D3A-B092-6E43-B335-5C3A21E0CCF0}"/>
              </a:ext>
            </a:extLst>
          </p:cNvPr>
          <p:cNvCxnSpPr>
            <a:cxnSpLocks/>
          </p:cNvCxnSpPr>
          <p:nvPr/>
        </p:nvCxnSpPr>
        <p:spPr>
          <a:xfrm flipH="1">
            <a:off x="1842499" y="4764519"/>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F56B0B-3230-0541-8E0E-F21679AD965B}"/>
              </a:ext>
            </a:extLst>
          </p:cNvPr>
          <p:cNvCxnSpPr/>
          <p:nvPr/>
        </p:nvCxnSpPr>
        <p:spPr>
          <a:xfrm>
            <a:off x="2443537" y="4764519"/>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ame 29">
            <a:extLst>
              <a:ext uri="{FF2B5EF4-FFF2-40B4-BE49-F238E27FC236}">
                <a16:creationId xmlns:a16="http://schemas.microsoft.com/office/drawing/2014/main" id="{D34AAEA4-5186-0E41-A8BF-0F3A6F25646B}"/>
              </a:ext>
            </a:extLst>
          </p:cNvPr>
          <p:cNvSpPr/>
          <p:nvPr/>
        </p:nvSpPr>
        <p:spPr>
          <a:xfrm>
            <a:off x="2792858" y="518600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31" name="Frame 30">
            <a:extLst>
              <a:ext uri="{FF2B5EF4-FFF2-40B4-BE49-F238E27FC236}">
                <a16:creationId xmlns:a16="http://schemas.microsoft.com/office/drawing/2014/main" id="{EB077A72-021B-C640-8982-BC91F10EDBD9}"/>
              </a:ext>
            </a:extLst>
          </p:cNvPr>
          <p:cNvSpPr/>
          <p:nvPr/>
        </p:nvSpPr>
        <p:spPr>
          <a:xfrm>
            <a:off x="1488041" y="518698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32" name="Straight Arrow Connector 31">
            <a:extLst>
              <a:ext uri="{FF2B5EF4-FFF2-40B4-BE49-F238E27FC236}">
                <a16:creationId xmlns:a16="http://schemas.microsoft.com/office/drawing/2014/main" id="{BEC883F7-3E6F-394A-AC88-32019F831D8F}"/>
              </a:ext>
            </a:extLst>
          </p:cNvPr>
          <p:cNvCxnSpPr>
            <a:cxnSpLocks/>
            <a:stCxn id="34" idx="2"/>
            <a:endCxn id="35" idx="0"/>
          </p:cNvCxnSpPr>
          <p:nvPr/>
        </p:nvCxnSpPr>
        <p:spPr>
          <a:xfrm>
            <a:off x="4395628" y="2432537"/>
            <a:ext cx="10274" cy="27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726B46-8CB3-3D4C-903A-45FD95E822E4}"/>
              </a:ext>
            </a:extLst>
          </p:cNvPr>
          <p:cNvCxnSpPr>
            <a:cxnSpLocks/>
            <a:endCxn id="12" idx="0"/>
          </p:cNvCxnSpPr>
          <p:nvPr/>
        </p:nvCxnSpPr>
        <p:spPr>
          <a:xfrm>
            <a:off x="4390490" y="2412481"/>
            <a:ext cx="1078785" cy="24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rame 33">
            <a:extLst>
              <a:ext uri="{FF2B5EF4-FFF2-40B4-BE49-F238E27FC236}">
                <a16:creationId xmlns:a16="http://schemas.microsoft.com/office/drawing/2014/main" id="{AFE53A71-AC4F-844D-B9C8-9C1C83D1B146}"/>
              </a:ext>
            </a:extLst>
          </p:cNvPr>
          <p:cNvSpPr/>
          <p:nvPr/>
        </p:nvSpPr>
        <p:spPr>
          <a:xfrm>
            <a:off x="4077129" y="208321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35" name="Frame 34">
            <a:extLst>
              <a:ext uri="{FF2B5EF4-FFF2-40B4-BE49-F238E27FC236}">
                <a16:creationId xmlns:a16="http://schemas.microsoft.com/office/drawing/2014/main" id="{A5F76CC7-621F-9044-ACE7-2B664FDE3B3A}"/>
              </a:ext>
            </a:extLst>
          </p:cNvPr>
          <p:cNvSpPr/>
          <p:nvPr/>
        </p:nvSpPr>
        <p:spPr>
          <a:xfrm>
            <a:off x="4087403" y="271140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0" name="Straight Arrow Connector 39">
            <a:extLst>
              <a:ext uri="{FF2B5EF4-FFF2-40B4-BE49-F238E27FC236}">
                <a16:creationId xmlns:a16="http://schemas.microsoft.com/office/drawing/2014/main" id="{F6F8E996-B2AE-384E-9AF7-5090485C63D8}"/>
              </a:ext>
            </a:extLst>
          </p:cNvPr>
          <p:cNvCxnSpPr>
            <a:cxnSpLocks/>
          </p:cNvCxnSpPr>
          <p:nvPr/>
        </p:nvCxnSpPr>
        <p:spPr>
          <a:xfrm flipH="1">
            <a:off x="5177317" y="2989170"/>
            <a:ext cx="316792" cy="39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7A9162-111D-F447-9A26-7D03CB145C13}"/>
              </a:ext>
            </a:extLst>
          </p:cNvPr>
          <p:cNvCxnSpPr>
            <a:cxnSpLocks/>
          </p:cNvCxnSpPr>
          <p:nvPr/>
        </p:nvCxnSpPr>
        <p:spPr>
          <a:xfrm>
            <a:off x="5494109" y="2978896"/>
            <a:ext cx="952066" cy="41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ame 41">
            <a:extLst>
              <a:ext uri="{FF2B5EF4-FFF2-40B4-BE49-F238E27FC236}">
                <a16:creationId xmlns:a16="http://schemas.microsoft.com/office/drawing/2014/main" id="{C49ADABE-EBC6-6943-96BA-FDEBAF486AD9}"/>
              </a:ext>
            </a:extLst>
          </p:cNvPr>
          <p:cNvSpPr/>
          <p:nvPr/>
        </p:nvSpPr>
        <p:spPr>
          <a:xfrm>
            <a:off x="6127676" y="339720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43" name="Frame 42">
            <a:extLst>
              <a:ext uri="{FF2B5EF4-FFF2-40B4-BE49-F238E27FC236}">
                <a16:creationId xmlns:a16="http://schemas.microsoft.com/office/drawing/2014/main" id="{56BB05D5-4CDF-0040-9437-EDF29CD831C4}"/>
              </a:ext>
            </a:extLst>
          </p:cNvPr>
          <p:cNvSpPr/>
          <p:nvPr/>
        </p:nvSpPr>
        <p:spPr>
          <a:xfrm>
            <a:off x="4832277" y="337310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7" name="Straight Arrow Connector 46">
            <a:extLst>
              <a:ext uri="{FF2B5EF4-FFF2-40B4-BE49-F238E27FC236}">
                <a16:creationId xmlns:a16="http://schemas.microsoft.com/office/drawing/2014/main" id="{95AD3BAC-8624-4747-AB78-11890B3DB140}"/>
              </a:ext>
            </a:extLst>
          </p:cNvPr>
          <p:cNvCxnSpPr>
            <a:cxnSpLocks/>
          </p:cNvCxnSpPr>
          <p:nvPr/>
        </p:nvCxnSpPr>
        <p:spPr>
          <a:xfrm flipH="1">
            <a:off x="5851135" y="3738819"/>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0339709-A7AC-EC4A-B614-6AD7E7A1AE3A}"/>
              </a:ext>
            </a:extLst>
          </p:cNvPr>
          <p:cNvCxnSpPr/>
          <p:nvPr/>
        </p:nvCxnSpPr>
        <p:spPr>
          <a:xfrm>
            <a:off x="6452173" y="3738819"/>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rame 48">
            <a:extLst>
              <a:ext uri="{FF2B5EF4-FFF2-40B4-BE49-F238E27FC236}">
                <a16:creationId xmlns:a16="http://schemas.microsoft.com/office/drawing/2014/main" id="{CC163785-2F5F-5B46-B618-BC8B4F813B83}"/>
              </a:ext>
            </a:extLst>
          </p:cNvPr>
          <p:cNvSpPr/>
          <p:nvPr/>
        </p:nvSpPr>
        <p:spPr>
          <a:xfrm>
            <a:off x="6801494" y="416030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0" name="Frame 49">
            <a:extLst>
              <a:ext uri="{FF2B5EF4-FFF2-40B4-BE49-F238E27FC236}">
                <a16:creationId xmlns:a16="http://schemas.microsoft.com/office/drawing/2014/main" id="{472EC29E-9C8C-F74E-98EE-E4228066603E}"/>
              </a:ext>
            </a:extLst>
          </p:cNvPr>
          <p:cNvSpPr/>
          <p:nvPr/>
        </p:nvSpPr>
        <p:spPr>
          <a:xfrm>
            <a:off x="5496677" y="416128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51" name="Straight Arrow Connector 50">
            <a:extLst>
              <a:ext uri="{FF2B5EF4-FFF2-40B4-BE49-F238E27FC236}">
                <a16:creationId xmlns:a16="http://schemas.microsoft.com/office/drawing/2014/main" id="{A48DD2B3-CF9B-5140-A2CD-22719D481D2B}"/>
              </a:ext>
            </a:extLst>
          </p:cNvPr>
          <p:cNvCxnSpPr>
            <a:cxnSpLocks/>
            <a:stCxn id="17" idx="2"/>
          </p:cNvCxnSpPr>
          <p:nvPr/>
        </p:nvCxnSpPr>
        <p:spPr>
          <a:xfrm flipH="1">
            <a:off x="1340783" y="3224616"/>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A96FD30-24F3-8640-9140-7A456BE2D273}"/>
              </a:ext>
            </a:extLst>
          </p:cNvPr>
          <p:cNvCxnSpPr>
            <a:cxnSpLocks/>
          </p:cNvCxnSpPr>
          <p:nvPr/>
        </p:nvCxnSpPr>
        <p:spPr>
          <a:xfrm flipH="1">
            <a:off x="2436259" y="3213119"/>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rame 52">
            <a:extLst>
              <a:ext uri="{FF2B5EF4-FFF2-40B4-BE49-F238E27FC236}">
                <a16:creationId xmlns:a16="http://schemas.microsoft.com/office/drawing/2014/main" id="{3D5C691D-9F09-B049-8012-875E599542E2}"/>
              </a:ext>
            </a:extLst>
          </p:cNvPr>
          <p:cNvSpPr/>
          <p:nvPr/>
        </p:nvSpPr>
        <p:spPr>
          <a:xfrm>
            <a:off x="2712375" y="364659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4" name="Frame 53">
            <a:extLst>
              <a:ext uri="{FF2B5EF4-FFF2-40B4-BE49-F238E27FC236}">
                <a16:creationId xmlns:a16="http://schemas.microsoft.com/office/drawing/2014/main" id="{A9B05DBC-A4F1-944D-BE06-B0C02362E5AD}"/>
              </a:ext>
            </a:extLst>
          </p:cNvPr>
          <p:cNvSpPr/>
          <p:nvPr/>
        </p:nvSpPr>
        <p:spPr>
          <a:xfrm>
            <a:off x="965775" y="363729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9" name="TextBox 58">
            <a:extLst>
              <a:ext uri="{FF2B5EF4-FFF2-40B4-BE49-F238E27FC236}">
                <a16:creationId xmlns:a16="http://schemas.microsoft.com/office/drawing/2014/main" id="{E80E9E9F-D8DB-E642-B5A3-05C273CE3370}"/>
              </a:ext>
            </a:extLst>
          </p:cNvPr>
          <p:cNvSpPr txBox="1"/>
          <p:nvPr/>
        </p:nvSpPr>
        <p:spPr>
          <a:xfrm>
            <a:off x="1113149" y="3716933"/>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0</a:t>
            </a:r>
          </a:p>
        </p:txBody>
      </p:sp>
      <p:sp>
        <p:nvSpPr>
          <p:cNvPr id="60" name="TextBox 59">
            <a:extLst>
              <a:ext uri="{FF2B5EF4-FFF2-40B4-BE49-F238E27FC236}">
                <a16:creationId xmlns:a16="http://schemas.microsoft.com/office/drawing/2014/main" id="{EC48D86F-F742-074C-B933-0D0658923BBD}"/>
              </a:ext>
            </a:extLst>
          </p:cNvPr>
          <p:cNvSpPr txBox="1"/>
          <p:nvPr/>
        </p:nvSpPr>
        <p:spPr>
          <a:xfrm>
            <a:off x="2190538" y="3654191"/>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1</a:t>
            </a:r>
          </a:p>
        </p:txBody>
      </p:sp>
      <p:sp>
        <p:nvSpPr>
          <p:cNvPr id="61" name="TextBox 60">
            <a:extLst>
              <a:ext uri="{FF2B5EF4-FFF2-40B4-BE49-F238E27FC236}">
                <a16:creationId xmlns:a16="http://schemas.microsoft.com/office/drawing/2014/main" id="{125EE952-F299-CB44-8E99-CEF45FB0A4D3}"/>
              </a:ext>
            </a:extLst>
          </p:cNvPr>
          <p:cNvSpPr txBox="1"/>
          <p:nvPr/>
        </p:nvSpPr>
        <p:spPr>
          <a:xfrm>
            <a:off x="1658261" y="5268333"/>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2</a:t>
            </a:r>
          </a:p>
        </p:txBody>
      </p:sp>
      <p:sp>
        <p:nvSpPr>
          <p:cNvPr id="62" name="TextBox 61">
            <a:extLst>
              <a:ext uri="{FF2B5EF4-FFF2-40B4-BE49-F238E27FC236}">
                <a16:creationId xmlns:a16="http://schemas.microsoft.com/office/drawing/2014/main" id="{3EB171DD-EA67-A54F-95A5-D83456120334}"/>
              </a:ext>
            </a:extLst>
          </p:cNvPr>
          <p:cNvSpPr txBox="1"/>
          <p:nvPr/>
        </p:nvSpPr>
        <p:spPr>
          <a:xfrm>
            <a:off x="2923694" y="5268333"/>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3</a:t>
            </a:r>
          </a:p>
        </p:txBody>
      </p:sp>
      <p:sp>
        <p:nvSpPr>
          <p:cNvPr id="63" name="TextBox 62">
            <a:extLst>
              <a:ext uri="{FF2B5EF4-FFF2-40B4-BE49-F238E27FC236}">
                <a16:creationId xmlns:a16="http://schemas.microsoft.com/office/drawing/2014/main" id="{8688F1F4-3595-514D-84AD-0431241DE3C6}"/>
              </a:ext>
            </a:extLst>
          </p:cNvPr>
          <p:cNvSpPr txBox="1"/>
          <p:nvPr/>
        </p:nvSpPr>
        <p:spPr>
          <a:xfrm>
            <a:off x="3630899" y="4487190"/>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4</a:t>
            </a:r>
          </a:p>
        </p:txBody>
      </p:sp>
      <p:sp>
        <p:nvSpPr>
          <p:cNvPr id="64" name="TextBox 63">
            <a:extLst>
              <a:ext uri="{FF2B5EF4-FFF2-40B4-BE49-F238E27FC236}">
                <a16:creationId xmlns:a16="http://schemas.microsoft.com/office/drawing/2014/main" id="{4739D8E7-4A74-B342-929A-70EC843E7821}"/>
              </a:ext>
            </a:extLst>
          </p:cNvPr>
          <p:cNvSpPr txBox="1"/>
          <p:nvPr/>
        </p:nvSpPr>
        <p:spPr>
          <a:xfrm>
            <a:off x="4252487" y="3716933"/>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5</a:t>
            </a:r>
          </a:p>
        </p:txBody>
      </p:sp>
      <p:sp>
        <p:nvSpPr>
          <p:cNvPr id="65" name="TextBox 64">
            <a:extLst>
              <a:ext uri="{FF2B5EF4-FFF2-40B4-BE49-F238E27FC236}">
                <a16:creationId xmlns:a16="http://schemas.microsoft.com/office/drawing/2014/main" id="{8D902A92-02E3-C541-BC1E-54E966AD5E07}"/>
              </a:ext>
            </a:extLst>
          </p:cNvPr>
          <p:cNvSpPr txBox="1"/>
          <p:nvPr/>
        </p:nvSpPr>
        <p:spPr>
          <a:xfrm>
            <a:off x="5029039" y="3449220"/>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7</a:t>
            </a:r>
          </a:p>
        </p:txBody>
      </p:sp>
      <p:sp>
        <p:nvSpPr>
          <p:cNvPr id="67" name="TextBox 66">
            <a:extLst>
              <a:ext uri="{FF2B5EF4-FFF2-40B4-BE49-F238E27FC236}">
                <a16:creationId xmlns:a16="http://schemas.microsoft.com/office/drawing/2014/main" id="{1DE8925D-5562-DE47-BF37-02567C1786A9}"/>
              </a:ext>
            </a:extLst>
          </p:cNvPr>
          <p:cNvSpPr txBox="1"/>
          <p:nvPr/>
        </p:nvSpPr>
        <p:spPr>
          <a:xfrm>
            <a:off x="6929235" y="4251018"/>
            <a:ext cx="381515"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11</a:t>
            </a:r>
          </a:p>
        </p:txBody>
      </p:sp>
      <p:sp>
        <p:nvSpPr>
          <p:cNvPr id="68" name="TextBox 67">
            <a:extLst>
              <a:ext uri="{FF2B5EF4-FFF2-40B4-BE49-F238E27FC236}">
                <a16:creationId xmlns:a16="http://schemas.microsoft.com/office/drawing/2014/main" id="{AF06532D-7016-044B-8784-C0677C980100}"/>
              </a:ext>
            </a:extLst>
          </p:cNvPr>
          <p:cNvSpPr txBox="1"/>
          <p:nvPr/>
        </p:nvSpPr>
        <p:spPr>
          <a:xfrm>
            <a:off x="4241359" y="2802149"/>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6</a:t>
            </a:r>
          </a:p>
        </p:txBody>
      </p:sp>
      <p:sp>
        <p:nvSpPr>
          <p:cNvPr id="69" name="Frame 68">
            <a:extLst>
              <a:ext uri="{FF2B5EF4-FFF2-40B4-BE49-F238E27FC236}">
                <a16:creationId xmlns:a16="http://schemas.microsoft.com/office/drawing/2014/main" id="{999E2357-EAF7-0A49-9729-A1A9FF3097A4}"/>
              </a:ext>
            </a:extLst>
          </p:cNvPr>
          <p:cNvSpPr/>
          <p:nvPr/>
        </p:nvSpPr>
        <p:spPr>
          <a:xfrm>
            <a:off x="5400799" y="484622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70" name="Straight Arrow Connector 69">
            <a:extLst>
              <a:ext uri="{FF2B5EF4-FFF2-40B4-BE49-F238E27FC236}">
                <a16:creationId xmlns:a16="http://schemas.microsoft.com/office/drawing/2014/main" id="{6520B6A4-0FB4-FF48-87F4-82658963F034}"/>
              </a:ext>
            </a:extLst>
          </p:cNvPr>
          <p:cNvCxnSpPr>
            <a:cxnSpLocks/>
          </p:cNvCxnSpPr>
          <p:nvPr/>
        </p:nvCxnSpPr>
        <p:spPr>
          <a:xfrm flipH="1">
            <a:off x="4739828" y="4507173"/>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9325C9-B81B-6241-97B2-0D358F71459C}"/>
              </a:ext>
            </a:extLst>
          </p:cNvPr>
          <p:cNvCxnSpPr>
            <a:cxnSpLocks/>
          </p:cNvCxnSpPr>
          <p:nvPr/>
        </p:nvCxnSpPr>
        <p:spPr>
          <a:xfrm flipH="1">
            <a:off x="5835304" y="4495676"/>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Frame 71">
            <a:extLst>
              <a:ext uri="{FF2B5EF4-FFF2-40B4-BE49-F238E27FC236}">
                <a16:creationId xmlns:a16="http://schemas.microsoft.com/office/drawing/2014/main" id="{A329FF6F-AAAB-E14E-A071-330F3F350AFE}"/>
              </a:ext>
            </a:extLst>
          </p:cNvPr>
          <p:cNvSpPr/>
          <p:nvPr/>
        </p:nvSpPr>
        <p:spPr>
          <a:xfrm>
            <a:off x="4364820" y="491985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73" name="TextBox 72">
            <a:extLst>
              <a:ext uri="{FF2B5EF4-FFF2-40B4-BE49-F238E27FC236}">
                <a16:creationId xmlns:a16="http://schemas.microsoft.com/office/drawing/2014/main" id="{A125DF79-D6B1-1747-B13E-4A518CC36DB2}"/>
              </a:ext>
            </a:extLst>
          </p:cNvPr>
          <p:cNvSpPr txBox="1"/>
          <p:nvPr/>
        </p:nvSpPr>
        <p:spPr>
          <a:xfrm>
            <a:off x="4512194" y="4999490"/>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8</a:t>
            </a:r>
          </a:p>
        </p:txBody>
      </p:sp>
      <p:cxnSp>
        <p:nvCxnSpPr>
          <p:cNvPr id="81" name="Straight Arrow Connector 80">
            <a:extLst>
              <a:ext uri="{FF2B5EF4-FFF2-40B4-BE49-F238E27FC236}">
                <a16:creationId xmlns:a16="http://schemas.microsoft.com/office/drawing/2014/main" id="{D27C1EC3-A482-3446-AB18-27EDA77BBE7F}"/>
              </a:ext>
            </a:extLst>
          </p:cNvPr>
          <p:cNvCxnSpPr>
            <a:cxnSpLocks/>
          </p:cNvCxnSpPr>
          <p:nvPr/>
        </p:nvCxnSpPr>
        <p:spPr>
          <a:xfrm flipH="1">
            <a:off x="5159339" y="5184050"/>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635CC81-8C70-ED4D-AD52-788943371CB3}"/>
              </a:ext>
            </a:extLst>
          </p:cNvPr>
          <p:cNvCxnSpPr/>
          <p:nvPr/>
        </p:nvCxnSpPr>
        <p:spPr>
          <a:xfrm>
            <a:off x="5760377" y="5184050"/>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rame 82">
            <a:extLst>
              <a:ext uri="{FF2B5EF4-FFF2-40B4-BE49-F238E27FC236}">
                <a16:creationId xmlns:a16="http://schemas.microsoft.com/office/drawing/2014/main" id="{16B34E16-F883-5748-BFA8-EB82DCE0DB33}"/>
              </a:ext>
            </a:extLst>
          </p:cNvPr>
          <p:cNvSpPr/>
          <p:nvPr/>
        </p:nvSpPr>
        <p:spPr>
          <a:xfrm>
            <a:off x="6109698" y="560553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4" name="Frame 83">
            <a:extLst>
              <a:ext uri="{FF2B5EF4-FFF2-40B4-BE49-F238E27FC236}">
                <a16:creationId xmlns:a16="http://schemas.microsoft.com/office/drawing/2014/main" id="{8C3680DF-1C36-7D4F-84F2-3767AD7E0CCE}"/>
              </a:ext>
            </a:extLst>
          </p:cNvPr>
          <p:cNvSpPr/>
          <p:nvPr/>
        </p:nvSpPr>
        <p:spPr>
          <a:xfrm>
            <a:off x="4804881" y="560651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5" name="TextBox 84">
            <a:extLst>
              <a:ext uri="{FF2B5EF4-FFF2-40B4-BE49-F238E27FC236}">
                <a16:creationId xmlns:a16="http://schemas.microsoft.com/office/drawing/2014/main" id="{144CF2ED-B413-4149-8211-9C46311807EF}"/>
              </a:ext>
            </a:extLst>
          </p:cNvPr>
          <p:cNvSpPr txBox="1"/>
          <p:nvPr/>
        </p:nvSpPr>
        <p:spPr>
          <a:xfrm>
            <a:off x="6237439" y="5697830"/>
            <a:ext cx="381515"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10</a:t>
            </a:r>
          </a:p>
        </p:txBody>
      </p:sp>
      <p:sp>
        <p:nvSpPr>
          <p:cNvPr id="86" name="TextBox 85">
            <a:extLst>
              <a:ext uri="{FF2B5EF4-FFF2-40B4-BE49-F238E27FC236}">
                <a16:creationId xmlns:a16="http://schemas.microsoft.com/office/drawing/2014/main" id="{FAE946B7-1AE9-9B45-9954-8017741CDA94}"/>
              </a:ext>
            </a:extLst>
          </p:cNvPr>
          <p:cNvSpPr txBox="1"/>
          <p:nvPr/>
        </p:nvSpPr>
        <p:spPr>
          <a:xfrm>
            <a:off x="4993683" y="5697034"/>
            <a:ext cx="296556"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lumMod val="50000"/>
                  </a:srgbClr>
                </a:solidFill>
                <a:effectLst/>
                <a:uLnTx/>
                <a:uFillTx/>
                <a:latin typeface="Roboto Light"/>
                <a:ea typeface="+mn-ea"/>
              </a:rPr>
              <a:t>ID: 9</a:t>
            </a:r>
          </a:p>
        </p:txBody>
      </p:sp>
      <p:sp>
        <p:nvSpPr>
          <p:cNvPr id="87" name="Striped Right Arrow 86">
            <a:extLst>
              <a:ext uri="{FF2B5EF4-FFF2-40B4-BE49-F238E27FC236}">
                <a16:creationId xmlns:a16="http://schemas.microsoft.com/office/drawing/2014/main" id="{59E7EADC-25E5-DC4E-9074-FAB19FE8C325}"/>
              </a:ext>
            </a:extLst>
          </p:cNvPr>
          <p:cNvSpPr/>
          <p:nvPr/>
        </p:nvSpPr>
        <p:spPr>
          <a:xfrm>
            <a:off x="6801494" y="2652934"/>
            <a:ext cx="636997" cy="407788"/>
          </a:xfrm>
          <a:prstGeom prst="striped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46A035A-ABDC-BE4D-8635-F5813C635B28}"/>
                  </a:ext>
                </a:extLst>
              </p:cNvPr>
              <p:cNvSpPr txBox="1"/>
              <p:nvPr/>
            </p:nvSpPr>
            <p:spPr>
              <a:xfrm>
                <a:off x="887860" y="4010250"/>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88" name="TextBox 87">
                <a:extLst>
                  <a:ext uri="{FF2B5EF4-FFF2-40B4-BE49-F238E27FC236}">
                    <a16:creationId xmlns:a16="http://schemas.microsoft.com/office/drawing/2014/main" id="{246A035A-ABDC-BE4D-8635-F5813C635B28}"/>
                  </a:ext>
                </a:extLst>
              </p:cNvPr>
              <p:cNvSpPr txBox="1">
                <a:spLocks noRot="1" noChangeAspect="1" noMove="1" noResize="1" noEditPoints="1" noAdjustHandles="1" noChangeArrowheads="1" noChangeShapeType="1" noTextEdit="1"/>
              </p:cNvSpPr>
              <p:nvPr/>
            </p:nvSpPr>
            <p:spPr>
              <a:xfrm>
                <a:off x="887860" y="4010250"/>
                <a:ext cx="853119" cy="184666"/>
              </a:xfrm>
              <a:prstGeom prst="rect">
                <a:avLst/>
              </a:prstGeom>
              <a:blipFill>
                <a:blip r:embed="rId3"/>
                <a:stretch>
                  <a:fillRect l="-7353" t="-20000" r="-882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37E8E5DF-C21E-FA4D-82AC-0C505B2E02D3}"/>
                  </a:ext>
                </a:extLst>
              </p:cNvPr>
              <p:cNvSpPr txBox="1"/>
              <p:nvPr/>
            </p:nvSpPr>
            <p:spPr>
              <a:xfrm>
                <a:off x="3416431" y="4744454"/>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89" name="TextBox 88">
                <a:extLst>
                  <a:ext uri="{FF2B5EF4-FFF2-40B4-BE49-F238E27FC236}">
                    <a16:creationId xmlns:a16="http://schemas.microsoft.com/office/drawing/2014/main" id="{37E8E5DF-C21E-FA4D-82AC-0C505B2E02D3}"/>
                  </a:ext>
                </a:extLst>
              </p:cNvPr>
              <p:cNvSpPr txBox="1">
                <a:spLocks noRot="1" noChangeAspect="1" noMove="1" noResize="1" noEditPoints="1" noAdjustHandles="1" noChangeArrowheads="1" noChangeShapeType="1" noTextEdit="1"/>
              </p:cNvSpPr>
              <p:nvPr/>
            </p:nvSpPr>
            <p:spPr>
              <a:xfrm>
                <a:off x="3416431" y="4744454"/>
                <a:ext cx="853119" cy="184666"/>
              </a:xfrm>
              <a:prstGeom prst="rect">
                <a:avLst/>
              </a:prstGeom>
              <a:blipFill>
                <a:blip r:embed="rId4"/>
                <a:stretch>
                  <a:fillRect l="-7353" t="-26667" r="-882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0792C3A3-A944-094A-B868-83627D7956E1}"/>
                  </a:ext>
                </a:extLst>
              </p:cNvPr>
              <p:cNvSpPr txBox="1"/>
              <p:nvPr/>
            </p:nvSpPr>
            <p:spPr>
              <a:xfrm>
                <a:off x="3910176" y="3996392"/>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0" name="TextBox 89">
                <a:extLst>
                  <a:ext uri="{FF2B5EF4-FFF2-40B4-BE49-F238E27FC236}">
                    <a16:creationId xmlns:a16="http://schemas.microsoft.com/office/drawing/2014/main" id="{0792C3A3-A944-094A-B868-83627D7956E1}"/>
                  </a:ext>
                </a:extLst>
              </p:cNvPr>
              <p:cNvSpPr txBox="1">
                <a:spLocks noRot="1" noChangeAspect="1" noMove="1" noResize="1" noEditPoints="1" noAdjustHandles="1" noChangeArrowheads="1" noChangeShapeType="1" noTextEdit="1"/>
              </p:cNvSpPr>
              <p:nvPr/>
            </p:nvSpPr>
            <p:spPr>
              <a:xfrm>
                <a:off x="3910176" y="3996392"/>
                <a:ext cx="853119" cy="184666"/>
              </a:xfrm>
              <a:prstGeom prst="rect">
                <a:avLst/>
              </a:prstGeom>
              <a:blipFill>
                <a:blip r:embed="rId5"/>
                <a:stretch>
                  <a:fillRect l="-8824" t="-20000" r="-882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924655EE-910D-2848-BEA6-F407A618E425}"/>
                  </a:ext>
                </a:extLst>
              </p:cNvPr>
              <p:cNvSpPr txBox="1"/>
              <p:nvPr/>
            </p:nvSpPr>
            <p:spPr>
              <a:xfrm>
                <a:off x="4274382" y="5281163"/>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1" name="TextBox 90">
                <a:extLst>
                  <a:ext uri="{FF2B5EF4-FFF2-40B4-BE49-F238E27FC236}">
                    <a16:creationId xmlns:a16="http://schemas.microsoft.com/office/drawing/2014/main" id="{924655EE-910D-2848-BEA6-F407A618E425}"/>
                  </a:ext>
                </a:extLst>
              </p:cNvPr>
              <p:cNvSpPr txBox="1">
                <a:spLocks noRot="1" noChangeAspect="1" noMove="1" noResize="1" noEditPoints="1" noAdjustHandles="1" noChangeArrowheads="1" noChangeShapeType="1" noTextEdit="1"/>
              </p:cNvSpPr>
              <p:nvPr/>
            </p:nvSpPr>
            <p:spPr>
              <a:xfrm>
                <a:off x="4274382" y="5281163"/>
                <a:ext cx="853119" cy="184666"/>
              </a:xfrm>
              <a:prstGeom prst="rect">
                <a:avLst/>
              </a:prstGeom>
              <a:blipFill>
                <a:blip r:embed="rId6"/>
                <a:stretch>
                  <a:fillRect l="-8824" t="-20000" r="-882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40EE8CE2-EA3F-D240-B258-1FE4DFB2FEC7}"/>
                  </a:ext>
                </a:extLst>
              </p:cNvPr>
              <p:cNvSpPr txBox="1"/>
              <p:nvPr/>
            </p:nvSpPr>
            <p:spPr>
              <a:xfrm>
                <a:off x="2710484" y="5555628"/>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2" name="TextBox 91">
                <a:extLst>
                  <a:ext uri="{FF2B5EF4-FFF2-40B4-BE49-F238E27FC236}">
                    <a16:creationId xmlns:a16="http://schemas.microsoft.com/office/drawing/2014/main" id="{40EE8CE2-EA3F-D240-B258-1FE4DFB2FEC7}"/>
                  </a:ext>
                </a:extLst>
              </p:cNvPr>
              <p:cNvSpPr txBox="1">
                <a:spLocks noRot="1" noChangeAspect="1" noMove="1" noResize="1" noEditPoints="1" noAdjustHandles="1" noChangeArrowheads="1" noChangeShapeType="1" noTextEdit="1"/>
              </p:cNvSpPr>
              <p:nvPr/>
            </p:nvSpPr>
            <p:spPr>
              <a:xfrm>
                <a:off x="2710484" y="5555628"/>
                <a:ext cx="853119" cy="184666"/>
              </a:xfrm>
              <a:prstGeom prst="rect">
                <a:avLst/>
              </a:prstGeom>
              <a:blipFill>
                <a:blip r:embed="rId7"/>
                <a:stretch>
                  <a:fillRect l="-7246" t="-18750" r="-8696"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F70767A4-C0AF-9A49-B068-02CA8BD26ABD}"/>
                  </a:ext>
                </a:extLst>
              </p:cNvPr>
              <p:cNvSpPr txBox="1"/>
              <p:nvPr/>
            </p:nvSpPr>
            <p:spPr>
              <a:xfrm>
                <a:off x="1415939" y="5555872"/>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3" name="TextBox 92">
                <a:extLst>
                  <a:ext uri="{FF2B5EF4-FFF2-40B4-BE49-F238E27FC236}">
                    <a16:creationId xmlns:a16="http://schemas.microsoft.com/office/drawing/2014/main" id="{F70767A4-C0AF-9A49-B068-02CA8BD26ABD}"/>
                  </a:ext>
                </a:extLst>
              </p:cNvPr>
              <p:cNvSpPr txBox="1">
                <a:spLocks noRot="1" noChangeAspect="1" noMove="1" noResize="1" noEditPoints="1" noAdjustHandles="1" noChangeArrowheads="1" noChangeShapeType="1" noTextEdit="1"/>
              </p:cNvSpPr>
              <p:nvPr/>
            </p:nvSpPr>
            <p:spPr>
              <a:xfrm>
                <a:off x="1415939" y="5555872"/>
                <a:ext cx="853119" cy="184666"/>
              </a:xfrm>
              <a:prstGeom prst="rect">
                <a:avLst/>
              </a:prstGeom>
              <a:blipFill>
                <a:blip r:embed="rId8"/>
                <a:stretch>
                  <a:fillRect l="-7246" t="-18750" r="-8696"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E7A03EE2-A94E-F947-8FAF-84BB13106571}"/>
                  </a:ext>
                </a:extLst>
              </p:cNvPr>
              <p:cNvSpPr txBox="1"/>
              <p:nvPr/>
            </p:nvSpPr>
            <p:spPr>
              <a:xfrm>
                <a:off x="6758008" y="4527517"/>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4" name="TextBox 93">
                <a:extLst>
                  <a:ext uri="{FF2B5EF4-FFF2-40B4-BE49-F238E27FC236}">
                    <a16:creationId xmlns:a16="http://schemas.microsoft.com/office/drawing/2014/main" id="{E7A03EE2-A94E-F947-8FAF-84BB13106571}"/>
                  </a:ext>
                </a:extLst>
              </p:cNvPr>
              <p:cNvSpPr txBox="1">
                <a:spLocks noRot="1" noChangeAspect="1" noMove="1" noResize="1" noEditPoints="1" noAdjustHandles="1" noChangeArrowheads="1" noChangeShapeType="1" noTextEdit="1"/>
              </p:cNvSpPr>
              <p:nvPr/>
            </p:nvSpPr>
            <p:spPr>
              <a:xfrm>
                <a:off x="6758008" y="4527517"/>
                <a:ext cx="853119" cy="184666"/>
              </a:xfrm>
              <a:prstGeom prst="rect">
                <a:avLst/>
              </a:prstGeom>
              <a:blipFill>
                <a:blip r:embed="rId9"/>
                <a:stretch>
                  <a:fillRect l="-7353" t="-18750" r="-8824"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3879A2F-0761-B749-BF55-A887585C9666}"/>
                  </a:ext>
                </a:extLst>
              </p:cNvPr>
              <p:cNvSpPr txBox="1"/>
              <p:nvPr/>
            </p:nvSpPr>
            <p:spPr>
              <a:xfrm>
                <a:off x="4892097" y="3745568"/>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5" name="TextBox 94">
                <a:extLst>
                  <a:ext uri="{FF2B5EF4-FFF2-40B4-BE49-F238E27FC236}">
                    <a16:creationId xmlns:a16="http://schemas.microsoft.com/office/drawing/2014/main" id="{93879A2F-0761-B749-BF55-A887585C9666}"/>
                  </a:ext>
                </a:extLst>
              </p:cNvPr>
              <p:cNvSpPr txBox="1">
                <a:spLocks noRot="1" noChangeAspect="1" noMove="1" noResize="1" noEditPoints="1" noAdjustHandles="1" noChangeArrowheads="1" noChangeShapeType="1" noTextEdit="1"/>
              </p:cNvSpPr>
              <p:nvPr/>
            </p:nvSpPr>
            <p:spPr>
              <a:xfrm>
                <a:off x="4892097" y="3745568"/>
                <a:ext cx="853119" cy="184666"/>
              </a:xfrm>
              <a:prstGeom prst="rect">
                <a:avLst/>
              </a:prstGeom>
              <a:blipFill>
                <a:blip r:embed="rId10"/>
                <a:stretch>
                  <a:fillRect l="-7353" t="-20000" r="-8824" b="-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6A698CBF-6053-6B43-A55A-69772FB12AE6}"/>
                  </a:ext>
                </a:extLst>
              </p:cNvPr>
              <p:cNvSpPr txBox="1"/>
              <p:nvPr/>
            </p:nvSpPr>
            <p:spPr>
              <a:xfrm>
                <a:off x="4776262" y="5993134"/>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6" name="TextBox 95">
                <a:extLst>
                  <a:ext uri="{FF2B5EF4-FFF2-40B4-BE49-F238E27FC236}">
                    <a16:creationId xmlns:a16="http://schemas.microsoft.com/office/drawing/2014/main" id="{6A698CBF-6053-6B43-A55A-69772FB12AE6}"/>
                  </a:ext>
                </a:extLst>
              </p:cNvPr>
              <p:cNvSpPr txBox="1">
                <a:spLocks noRot="1" noChangeAspect="1" noMove="1" noResize="1" noEditPoints="1" noAdjustHandles="1" noChangeArrowheads="1" noChangeShapeType="1" noTextEdit="1"/>
              </p:cNvSpPr>
              <p:nvPr/>
            </p:nvSpPr>
            <p:spPr>
              <a:xfrm>
                <a:off x="4776262" y="5993134"/>
                <a:ext cx="853119" cy="184666"/>
              </a:xfrm>
              <a:prstGeom prst="rect">
                <a:avLst/>
              </a:prstGeom>
              <a:blipFill>
                <a:blip r:embed="rId11"/>
                <a:stretch>
                  <a:fillRect l="-7353" t="-20000" r="-882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FACC1182-FBC0-ED4C-8E54-EDADDB231BB9}"/>
                  </a:ext>
                </a:extLst>
              </p:cNvPr>
              <p:cNvSpPr txBox="1"/>
              <p:nvPr/>
            </p:nvSpPr>
            <p:spPr>
              <a:xfrm>
                <a:off x="6072691" y="5974789"/>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7" name="TextBox 96">
                <a:extLst>
                  <a:ext uri="{FF2B5EF4-FFF2-40B4-BE49-F238E27FC236}">
                    <a16:creationId xmlns:a16="http://schemas.microsoft.com/office/drawing/2014/main" id="{FACC1182-FBC0-ED4C-8E54-EDADDB231BB9}"/>
                  </a:ext>
                </a:extLst>
              </p:cNvPr>
              <p:cNvSpPr txBox="1">
                <a:spLocks noRot="1" noChangeAspect="1" noMove="1" noResize="1" noEditPoints="1" noAdjustHandles="1" noChangeArrowheads="1" noChangeShapeType="1" noTextEdit="1"/>
              </p:cNvSpPr>
              <p:nvPr/>
            </p:nvSpPr>
            <p:spPr>
              <a:xfrm>
                <a:off x="6072691" y="5974789"/>
                <a:ext cx="853119" cy="184666"/>
              </a:xfrm>
              <a:prstGeom prst="rect">
                <a:avLst/>
              </a:prstGeom>
              <a:blipFill>
                <a:blip r:embed="rId12"/>
                <a:stretch>
                  <a:fillRect l="-7353" t="-18750" r="-10294"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CBDC8A0-0723-1048-B0E0-1B8652956897}"/>
                  </a:ext>
                </a:extLst>
              </p:cNvPr>
              <p:cNvSpPr txBox="1"/>
              <p:nvPr/>
            </p:nvSpPr>
            <p:spPr>
              <a:xfrm>
                <a:off x="1918333" y="3968055"/>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8" name="TextBox 97">
                <a:extLst>
                  <a:ext uri="{FF2B5EF4-FFF2-40B4-BE49-F238E27FC236}">
                    <a16:creationId xmlns:a16="http://schemas.microsoft.com/office/drawing/2014/main" id="{2CBDC8A0-0723-1048-B0E0-1B8652956897}"/>
                  </a:ext>
                </a:extLst>
              </p:cNvPr>
              <p:cNvSpPr txBox="1">
                <a:spLocks noRot="1" noChangeAspect="1" noMove="1" noResize="1" noEditPoints="1" noAdjustHandles="1" noChangeArrowheads="1" noChangeShapeType="1" noTextEdit="1"/>
              </p:cNvSpPr>
              <p:nvPr/>
            </p:nvSpPr>
            <p:spPr>
              <a:xfrm>
                <a:off x="1918333" y="3968055"/>
                <a:ext cx="853119" cy="184666"/>
              </a:xfrm>
              <a:prstGeom prst="rect">
                <a:avLst/>
              </a:prstGeom>
              <a:blipFill>
                <a:blip r:embed="rId13"/>
                <a:stretch>
                  <a:fillRect l="-7353" t="-26667" r="-882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C026D2C-E690-134D-A5B4-33698E1F6930}"/>
                  </a:ext>
                </a:extLst>
              </p:cNvPr>
              <p:cNvSpPr txBox="1"/>
              <p:nvPr/>
            </p:nvSpPr>
            <p:spPr>
              <a:xfrm>
                <a:off x="4066857" y="3049303"/>
                <a:ext cx="85311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𝑅𝑒𝑝</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𝑉𝑒𝑐</m:t>
                    </m:r>
                    <m:r>
                      <a:rPr kumimoji="0" lang="en-US" sz="1200" b="0" i="1" u="none" strike="noStrike" kern="1200" cap="none" spc="0" normalizeH="0" baseline="0" noProof="0">
                        <a:ln>
                          <a:noFill/>
                        </a:ln>
                        <a:solidFill>
                          <a:srgbClr val="FFFFFF">
                            <a:lumMod val="50000"/>
                          </a:srgbClr>
                        </a:solidFill>
                        <a:effectLst/>
                        <a:uLnTx/>
                        <a:uFillTx/>
                        <a:latin typeface="Cambria Math" panose="02040503050406030204" pitchFamily="18" charset="0"/>
                        <a:ea typeface="+mn-ea"/>
                      </a:rPr>
                      <m:t>.[⋯</m:t>
                    </m:r>
                  </m:oMath>
                </a14:m>
                <a:r>
                  <a:rPr kumimoji="0" lang="en-US" sz="1200" b="0" i="0" u="none" strike="noStrike" kern="1200" cap="none" spc="0" normalizeH="0" baseline="0" noProof="0" dirty="0">
                    <a:ln>
                      <a:noFill/>
                    </a:ln>
                    <a:solidFill>
                      <a:srgbClr val="FFFFFF">
                        <a:lumMod val="50000"/>
                      </a:srgbClr>
                    </a:solidFill>
                    <a:effectLst/>
                    <a:uLnTx/>
                    <a:uFillTx/>
                    <a:latin typeface="Roboto"/>
                    <a:ea typeface="+mn-ea"/>
                  </a:rPr>
                  <a:t>]</a:t>
                </a:r>
              </a:p>
            </p:txBody>
          </p:sp>
        </mc:Choice>
        <mc:Fallback xmlns="">
          <p:sp>
            <p:nvSpPr>
              <p:cNvPr id="99" name="TextBox 98">
                <a:extLst>
                  <a:ext uri="{FF2B5EF4-FFF2-40B4-BE49-F238E27FC236}">
                    <a16:creationId xmlns:a16="http://schemas.microsoft.com/office/drawing/2014/main" id="{3C026D2C-E690-134D-A5B4-33698E1F6930}"/>
                  </a:ext>
                </a:extLst>
              </p:cNvPr>
              <p:cNvSpPr txBox="1">
                <a:spLocks noRot="1" noChangeAspect="1" noMove="1" noResize="1" noEditPoints="1" noAdjustHandles="1" noChangeArrowheads="1" noChangeShapeType="1" noTextEdit="1"/>
              </p:cNvSpPr>
              <p:nvPr/>
            </p:nvSpPr>
            <p:spPr>
              <a:xfrm>
                <a:off x="4066857" y="3049303"/>
                <a:ext cx="853119" cy="184666"/>
              </a:xfrm>
              <a:prstGeom prst="rect">
                <a:avLst/>
              </a:prstGeom>
              <a:blipFill>
                <a:blip r:embed="rId14"/>
                <a:stretch>
                  <a:fillRect l="-7353" t="-26667" r="-10294" b="-40000"/>
                </a:stretch>
              </a:blipFill>
            </p:spPr>
            <p:txBody>
              <a:bodyPr/>
              <a:lstStyle/>
              <a:p>
                <a:r>
                  <a:rPr lang="en-US">
                    <a:noFill/>
                  </a:rPr>
                  <a:t> </a:t>
                </a:r>
              </a:p>
            </p:txBody>
          </p:sp>
        </mc:Fallback>
      </mc:AlternateContent>
      <p:sp>
        <p:nvSpPr>
          <p:cNvPr id="100" name="TextBox 99">
            <a:extLst>
              <a:ext uri="{FF2B5EF4-FFF2-40B4-BE49-F238E27FC236}">
                <a16:creationId xmlns:a16="http://schemas.microsoft.com/office/drawing/2014/main" id="{85151C3C-D3C6-EF4A-A616-4C91D473F6D8}"/>
              </a:ext>
            </a:extLst>
          </p:cNvPr>
          <p:cNvSpPr txBox="1"/>
          <p:nvPr/>
        </p:nvSpPr>
        <p:spPr>
          <a:xfrm>
            <a:off x="6262027" y="2414186"/>
            <a:ext cx="2012709"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spc="0" normalizeH="0" baseline="0" noProof="0" dirty="0">
                <a:ln>
                  <a:noFill/>
                </a:ln>
                <a:solidFill>
                  <a:srgbClr val="000000"/>
                </a:solidFill>
                <a:effectLst/>
                <a:uLnTx/>
                <a:uFillTx/>
                <a:latin typeface="Roboto Light"/>
                <a:ea typeface="+mn-ea"/>
              </a:rPr>
              <a:t>Min members: 75</a:t>
            </a:r>
          </a:p>
        </p:txBody>
      </p:sp>
      <p:cxnSp>
        <p:nvCxnSpPr>
          <p:cNvPr id="102" name="Straight Connector 101">
            <a:extLst>
              <a:ext uri="{FF2B5EF4-FFF2-40B4-BE49-F238E27FC236}">
                <a16:creationId xmlns:a16="http://schemas.microsoft.com/office/drawing/2014/main" id="{A68B4AC0-F681-EF43-BA35-6D6E9411A002}"/>
              </a:ext>
            </a:extLst>
          </p:cNvPr>
          <p:cNvCxnSpPr/>
          <p:nvPr/>
        </p:nvCxnSpPr>
        <p:spPr>
          <a:xfrm>
            <a:off x="8064438" y="1908558"/>
            <a:ext cx="2763748"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5282998-5066-BD48-9FF6-A80AA4F176A7}"/>
              </a:ext>
            </a:extLst>
          </p:cNvPr>
          <p:cNvSpPr txBox="1"/>
          <p:nvPr/>
        </p:nvSpPr>
        <p:spPr>
          <a:xfrm>
            <a:off x="7943486" y="2064920"/>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30</a:t>
            </a:r>
          </a:p>
        </p:txBody>
      </p:sp>
      <p:sp>
        <p:nvSpPr>
          <p:cNvPr id="107" name="TextBox 106">
            <a:extLst>
              <a:ext uri="{FF2B5EF4-FFF2-40B4-BE49-F238E27FC236}">
                <a16:creationId xmlns:a16="http://schemas.microsoft.com/office/drawing/2014/main" id="{62B7DA63-D331-3A49-8A47-E9980F7A596B}"/>
              </a:ext>
            </a:extLst>
          </p:cNvPr>
          <p:cNvSpPr txBox="1"/>
          <p:nvPr/>
        </p:nvSpPr>
        <p:spPr>
          <a:xfrm>
            <a:off x="8824999" y="1918876"/>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60</a:t>
            </a:r>
          </a:p>
        </p:txBody>
      </p:sp>
      <p:sp>
        <p:nvSpPr>
          <p:cNvPr id="108" name="TextBox 107">
            <a:extLst>
              <a:ext uri="{FF2B5EF4-FFF2-40B4-BE49-F238E27FC236}">
                <a16:creationId xmlns:a16="http://schemas.microsoft.com/office/drawing/2014/main" id="{DDDEEDFF-8A7C-6745-8D23-F25D961752C2}"/>
              </a:ext>
            </a:extLst>
          </p:cNvPr>
          <p:cNvSpPr txBox="1"/>
          <p:nvPr/>
        </p:nvSpPr>
        <p:spPr>
          <a:xfrm>
            <a:off x="8100316" y="1673826"/>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90</a:t>
            </a:r>
          </a:p>
        </p:txBody>
      </p:sp>
      <p:sp>
        <p:nvSpPr>
          <p:cNvPr id="109" name="TextBox 108">
            <a:extLst>
              <a:ext uri="{FF2B5EF4-FFF2-40B4-BE49-F238E27FC236}">
                <a16:creationId xmlns:a16="http://schemas.microsoft.com/office/drawing/2014/main" id="{0AD06C86-B925-554F-80F4-7619674ABC48}"/>
              </a:ext>
            </a:extLst>
          </p:cNvPr>
          <p:cNvSpPr txBox="1"/>
          <p:nvPr/>
        </p:nvSpPr>
        <p:spPr>
          <a:xfrm>
            <a:off x="9147020" y="2330493"/>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40</a:t>
            </a:r>
          </a:p>
        </p:txBody>
      </p:sp>
      <p:sp>
        <p:nvSpPr>
          <p:cNvPr id="110" name="TextBox 109">
            <a:extLst>
              <a:ext uri="{FF2B5EF4-FFF2-40B4-BE49-F238E27FC236}">
                <a16:creationId xmlns:a16="http://schemas.microsoft.com/office/drawing/2014/main" id="{0EA6D6BF-75A1-1543-B1E3-3D6EF57AFDEE}"/>
              </a:ext>
            </a:extLst>
          </p:cNvPr>
          <p:cNvSpPr txBox="1"/>
          <p:nvPr/>
        </p:nvSpPr>
        <p:spPr>
          <a:xfrm>
            <a:off x="9734514" y="2065665"/>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60</a:t>
            </a:r>
          </a:p>
        </p:txBody>
      </p:sp>
      <p:sp>
        <p:nvSpPr>
          <p:cNvPr id="111" name="TextBox 110">
            <a:extLst>
              <a:ext uri="{FF2B5EF4-FFF2-40B4-BE49-F238E27FC236}">
                <a16:creationId xmlns:a16="http://schemas.microsoft.com/office/drawing/2014/main" id="{B62F3B93-D698-3E43-91E3-21413B9FAB6D}"/>
              </a:ext>
            </a:extLst>
          </p:cNvPr>
          <p:cNvSpPr txBox="1"/>
          <p:nvPr/>
        </p:nvSpPr>
        <p:spPr>
          <a:xfrm>
            <a:off x="9319491" y="1712404"/>
            <a:ext cx="397265"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100</a:t>
            </a:r>
          </a:p>
        </p:txBody>
      </p:sp>
      <p:sp>
        <p:nvSpPr>
          <p:cNvPr id="112" name="TextBox 111">
            <a:extLst>
              <a:ext uri="{FF2B5EF4-FFF2-40B4-BE49-F238E27FC236}">
                <a16:creationId xmlns:a16="http://schemas.microsoft.com/office/drawing/2014/main" id="{22753DF3-6583-D842-817C-A766A1D0431B}"/>
              </a:ext>
            </a:extLst>
          </p:cNvPr>
          <p:cNvSpPr txBox="1"/>
          <p:nvPr/>
        </p:nvSpPr>
        <p:spPr>
          <a:xfrm>
            <a:off x="10932547" y="2027916"/>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90</a:t>
            </a:r>
          </a:p>
        </p:txBody>
      </p:sp>
      <p:sp>
        <p:nvSpPr>
          <p:cNvPr id="114" name="TextBox 113">
            <a:extLst>
              <a:ext uri="{FF2B5EF4-FFF2-40B4-BE49-F238E27FC236}">
                <a16:creationId xmlns:a16="http://schemas.microsoft.com/office/drawing/2014/main" id="{73FEDBCD-AF20-E74E-A559-2A1957B592D9}"/>
              </a:ext>
            </a:extLst>
          </p:cNvPr>
          <p:cNvSpPr txBox="1"/>
          <p:nvPr/>
        </p:nvSpPr>
        <p:spPr>
          <a:xfrm>
            <a:off x="10827230" y="1720915"/>
            <a:ext cx="518858"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120</a:t>
            </a:r>
          </a:p>
        </p:txBody>
      </p:sp>
      <p:sp>
        <p:nvSpPr>
          <p:cNvPr id="115" name="TextBox 114">
            <a:extLst>
              <a:ext uri="{FF2B5EF4-FFF2-40B4-BE49-F238E27FC236}">
                <a16:creationId xmlns:a16="http://schemas.microsoft.com/office/drawing/2014/main" id="{0E7565B7-DE01-1248-8859-161D0EF4F937}"/>
              </a:ext>
            </a:extLst>
          </p:cNvPr>
          <p:cNvSpPr txBox="1"/>
          <p:nvPr/>
        </p:nvSpPr>
        <p:spPr>
          <a:xfrm>
            <a:off x="10164314" y="2026598"/>
            <a:ext cx="30822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30</a:t>
            </a:r>
          </a:p>
        </p:txBody>
      </p:sp>
      <p:sp>
        <p:nvSpPr>
          <p:cNvPr id="116" name="TextBox 115">
            <a:extLst>
              <a:ext uri="{FF2B5EF4-FFF2-40B4-BE49-F238E27FC236}">
                <a16:creationId xmlns:a16="http://schemas.microsoft.com/office/drawing/2014/main" id="{36313FA1-E522-6F48-9BA0-93B5438F93F3}"/>
              </a:ext>
            </a:extLst>
          </p:cNvPr>
          <p:cNvSpPr txBox="1"/>
          <p:nvPr/>
        </p:nvSpPr>
        <p:spPr>
          <a:xfrm>
            <a:off x="10186796" y="1510645"/>
            <a:ext cx="518858"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220</a:t>
            </a:r>
          </a:p>
        </p:txBody>
      </p:sp>
      <p:sp>
        <p:nvSpPr>
          <p:cNvPr id="117" name="TextBox 116">
            <a:extLst>
              <a:ext uri="{FF2B5EF4-FFF2-40B4-BE49-F238E27FC236}">
                <a16:creationId xmlns:a16="http://schemas.microsoft.com/office/drawing/2014/main" id="{184964F2-A448-B343-BB93-4F710C111FC9}"/>
              </a:ext>
            </a:extLst>
          </p:cNvPr>
          <p:cNvSpPr txBox="1"/>
          <p:nvPr/>
        </p:nvSpPr>
        <p:spPr>
          <a:xfrm>
            <a:off x="9205464" y="1135923"/>
            <a:ext cx="35260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Roboto Light"/>
                <a:ea typeface="+mn-ea"/>
              </a:rPr>
              <a:t>310</a:t>
            </a:r>
          </a:p>
        </p:txBody>
      </p:sp>
      <p:sp>
        <p:nvSpPr>
          <p:cNvPr id="122" name="Left Brace 121">
            <a:extLst>
              <a:ext uri="{FF2B5EF4-FFF2-40B4-BE49-F238E27FC236}">
                <a16:creationId xmlns:a16="http://schemas.microsoft.com/office/drawing/2014/main" id="{6FE3BAF1-3BC0-3E41-BE09-9A52FBBF576F}"/>
              </a:ext>
            </a:extLst>
          </p:cNvPr>
          <p:cNvSpPr/>
          <p:nvPr/>
        </p:nvSpPr>
        <p:spPr>
          <a:xfrm rot="16200000">
            <a:off x="8279631" y="3826641"/>
            <a:ext cx="434772" cy="85312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Roboto"/>
              <a:ea typeface="+mn-ea"/>
            </a:endParaRPr>
          </a:p>
        </p:txBody>
      </p:sp>
      <p:sp>
        <p:nvSpPr>
          <p:cNvPr id="123" name="Left Brace 122">
            <a:extLst>
              <a:ext uri="{FF2B5EF4-FFF2-40B4-BE49-F238E27FC236}">
                <a16:creationId xmlns:a16="http://schemas.microsoft.com/office/drawing/2014/main" id="{89C57887-0B37-0045-9B11-E4BB6EBD15C4}"/>
              </a:ext>
            </a:extLst>
          </p:cNvPr>
          <p:cNvSpPr/>
          <p:nvPr/>
        </p:nvSpPr>
        <p:spPr>
          <a:xfrm rot="16200000">
            <a:off x="9478744" y="3739281"/>
            <a:ext cx="434772" cy="981332"/>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Roboto"/>
              <a:ea typeface="+mn-ea"/>
            </a:endParaRPr>
          </a:p>
        </p:txBody>
      </p:sp>
      <p:sp>
        <p:nvSpPr>
          <p:cNvPr id="124" name="Left Brace 123">
            <a:extLst>
              <a:ext uri="{FF2B5EF4-FFF2-40B4-BE49-F238E27FC236}">
                <a16:creationId xmlns:a16="http://schemas.microsoft.com/office/drawing/2014/main" id="{33727109-CE4C-9B47-AC2E-FA196F4660CC}"/>
              </a:ext>
            </a:extLst>
          </p:cNvPr>
          <p:cNvSpPr/>
          <p:nvPr/>
        </p:nvSpPr>
        <p:spPr>
          <a:xfrm rot="16200000">
            <a:off x="10637690" y="3799069"/>
            <a:ext cx="434772" cy="89812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Roboto"/>
              <a:ea typeface="+mn-ea"/>
            </a:endParaRPr>
          </a:p>
        </p:txBody>
      </p:sp>
      <p:sp>
        <p:nvSpPr>
          <p:cNvPr id="125" name="TextBox 124">
            <a:extLst>
              <a:ext uri="{FF2B5EF4-FFF2-40B4-BE49-F238E27FC236}">
                <a16:creationId xmlns:a16="http://schemas.microsoft.com/office/drawing/2014/main" id="{775B2897-7EA3-954F-8BB4-6E20F2D5D0E2}"/>
              </a:ext>
            </a:extLst>
          </p:cNvPr>
          <p:cNvSpPr txBox="1"/>
          <p:nvPr/>
        </p:nvSpPr>
        <p:spPr>
          <a:xfrm>
            <a:off x="8161959" y="4474565"/>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26" name="TextBox 125">
            <a:extLst>
              <a:ext uri="{FF2B5EF4-FFF2-40B4-BE49-F238E27FC236}">
                <a16:creationId xmlns:a16="http://schemas.microsoft.com/office/drawing/2014/main" id="{030EE2E6-E996-CF49-AE09-CB6B5D0E94A6}"/>
              </a:ext>
            </a:extLst>
          </p:cNvPr>
          <p:cNvSpPr txBox="1"/>
          <p:nvPr/>
        </p:nvSpPr>
        <p:spPr>
          <a:xfrm>
            <a:off x="9301433" y="4472273"/>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27" name="TextBox 126">
            <a:extLst>
              <a:ext uri="{FF2B5EF4-FFF2-40B4-BE49-F238E27FC236}">
                <a16:creationId xmlns:a16="http://schemas.microsoft.com/office/drawing/2014/main" id="{B697F324-FBBA-4349-AEF2-E369B75F85D9}"/>
              </a:ext>
            </a:extLst>
          </p:cNvPr>
          <p:cNvSpPr txBox="1"/>
          <p:nvPr/>
        </p:nvSpPr>
        <p:spPr>
          <a:xfrm>
            <a:off x="10419700" y="4482548"/>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29" name="Bent-Up Arrow 128">
            <a:extLst>
              <a:ext uri="{FF2B5EF4-FFF2-40B4-BE49-F238E27FC236}">
                <a16:creationId xmlns:a16="http://schemas.microsoft.com/office/drawing/2014/main" id="{4B769B66-4F65-6D40-96A7-3DB5C14FC1F3}"/>
              </a:ext>
            </a:extLst>
          </p:cNvPr>
          <p:cNvSpPr/>
          <p:nvPr/>
        </p:nvSpPr>
        <p:spPr>
          <a:xfrm rot="16200000" flipH="1">
            <a:off x="8620816" y="4071455"/>
            <a:ext cx="633594" cy="2306430"/>
          </a:xfrm>
          <a:prstGeom prst="bentUpArrow">
            <a:avLst>
              <a:gd name="adj1" fmla="val 25000"/>
              <a:gd name="adj2" fmla="val 25000"/>
              <a:gd name="adj3"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30" name="TextBox 129">
            <a:extLst>
              <a:ext uri="{FF2B5EF4-FFF2-40B4-BE49-F238E27FC236}">
                <a16:creationId xmlns:a16="http://schemas.microsoft.com/office/drawing/2014/main" id="{608F7B1D-9A7A-2644-9656-21AF21FDCFB7}"/>
              </a:ext>
            </a:extLst>
          </p:cNvPr>
          <p:cNvSpPr txBox="1"/>
          <p:nvPr/>
        </p:nvSpPr>
        <p:spPr>
          <a:xfrm>
            <a:off x="896127" y="4227244"/>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31" name="TextBox 130">
            <a:extLst>
              <a:ext uri="{FF2B5EF4-FFF2-40B4-BE49-F238E27FC236}">
                <a16:creationId xmlns:a16="http://schemas.microsoft.com/office/drawing/2014/main" id="{0DB28982-C489-9647-A6D6-0DDC8833D6E3}"/>
              </a:ext>
            </a:extLst>
          </p:cNvPr>
          <p:cNvSpPr txBox="1"/>
          <p:nvPr/>
        </p:nvSpPr>
        <p:spPr>
          <a:xfrm>
            <a:off x="1401145" y="5776519"/>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32" name="TextBox 131">
            <a:extLst>
              <a:ext uri="{FF2B5EF4-FFF2-40B4-BE49-F238E27FC236}">
                <a16:creationId xmlns:a16="http://schemas.microsoft.com/office/drawing/2014/main" id="{50B3DD05-DC19-C642-9623-2271BEB44870}"/>
              </a:ext>
            </a:extLst>
          </p:cNvPr>
          <p:cNvSpPr txBox="1"/>
          <p:nvPr/>
        </p:nvSpPr>
        <p:spPr>
          <a:xfrm>
            <a:off x="2665289" y="5789367"/>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33" name="TextBox 132">
            <a:extLst>
              <a:ext uri="{FF2B5EF4-FFF2-40B4-BE49-F238E27FC236}">
                <a16:creationId xmlns:a16="http://schemas.microsoft.com/office/drawing/2014/main" id="{D4813364-C5C5-9143-8AEB-08D40F77A80E}"/>
              </a:ext>
            </a:extLst>
          </p:cNvPr>
          <p:cNvSpPr txBox="1"/>
          <p:nvPr/>
        </p:nvSpPr>
        <p:spPr>
          <a:xfrm>
            <a:off x="1861870" y="4141878"/>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- 0</a:t>
            </a:r>
          </a:p>
        </p:txBody>
      </p:sp>
      <p:sp>
        <p:nvSpPr>
          <p:cNvPr id="134" name="TextBox 133">
            <a:extLst>
              <a:ext uri="{FF2B5EF4-FFF2-40B4-BE49-F238E27FC236}">
                <a16:creationId xmlns:a16="http://schemas.microsoft.com/office/drawing/2014/main" id="{FD2CCD39-E48B-974B-8AD8-3EE6E5F44D51}"/>
              </a:ext>
            </a:extLst>
          </p:cNvPr>
          <p:cNvSpPr txBox="1"/>
          <p:nvPr/>
        </p:nvSpPr>
        <p:spPr>
          <a:xfrm>
            <a:off x="4049499" y="4204241"/>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35" name="TextBox 134">
            <a:extLst>
              <a:ext uri="{FF2B5EF4-FFF2-40B4-BE49-F238E27FC236}">
                <a16:creationId xmlns:a16="http://schemas.microsoft.com/office/drawing/2014/main" id="{DF99E7F3-E175-9D4F-AD57-908EA07D4E4E}"/>
              </a:ext>
            </a:extLst>
          </p:cNvPr>
          <p:cNvSpPr txBox="1"/>
          <p:nvPr/>
        </p:nvSpPr>
        <p:spPr>
          <a:xfrm>
            <a:off x="4894510" y="3892854"/>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36" name="TextBox 135">
            <a:extLst>
              <a:ext uri="{FF2B5EF4-FFF2-40B4-BE49-F238E27FC236}">
                <a16:creationId xmlns:a16="http://schemas.microsoft.com/office/drawing/2014/main" id="{B9528F60-ED97-FB48-B210-BC644979AFB8}"/>
              </a:ext>
            </a:extLst>
          </p:cNvPr>
          <p:cNvSpPr txBox="1"/>
          <p:nvPr/>
        </p:nvSpPr>
        <p:spPr>
          <a:xfrm>
            <a:off x="6779243" y="4733997"/>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37" name="TextBox 136">
            <a:extLst>
              <a:ext uri="{FF2B5EF4-FFF2-40B4-BE49-F238E27FC236}">
                <a16:creationId xmlns:a16="http://schemas.microsoft.com/office/drawing/2014/main" id="{9F2D1996-BEA4-6E4D-B354-A1284FCC7DFE}"/>
              </a:ext>
            </a:extLst>
          </p:cNvPr>
          <p:cNvSpPr txBox="1"/>
          <p:nvPr/>
        </p:nvSpPr>
        <p:spPr>
          <a:xfrm>
            <a:off x="4108380" y="3203085"/>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- 1</a:t>
            </a:r>
          </a:p>
        </p:txBody>
      </p:sp>
      <p:sp>
        <p:nvSpPr>
          <p:cNvPr id="138" name="TextBox 137">
            <a:extLst>
              <a:ext uri="{FF2B5EF4-FFF2-40B4-BE49-F238E27FC236}">
                <a16:creationId xmlns:a16="http://schemas.microsoft.com/office/drawing/2014/main" id="{52C9DF93-CD04-3C4E-95B3-018C96A24FCB}"/>
              </a:ext>
            </a:extLst>
          </p:cNvPr>
          <p:cNvSpPr txBox="1"/>
          <p:nvPr/>
        </p:nvSpPr>
        <p:spPr>
          <a:xfrm>
            <a:off x="4764642" y="6206690"/>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39" name="TextBox 138">
            <a:extLst>
              <a:ext uri="{FF2B5EF4-FFF2-40B4-BE49-F238E27FC236}">
                <a16:creationId xmlns:a16="http://schemas.microsoft.com/office/drawing/2014/main" id="{7A7920E5-5FAD-EE4C-BA2C-5AADC1288D25}"/>
              </a:ext>
            </a:extLst>
          </p:cNvPr>
          <p:cNvSpPr txBox="1"/>
          <p:nvPr/>
        </p:nvSpPr>
        <p:spPr>
          <a:xfrm>
            <a:off x="6051477" y="6174741"/>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40" name="TextBox 139">
            <a:extLst>
              <a:ext uri="{FF2B5EF4-FFF2-40B4-BE49-F238E27FC236}">
                <a16:creationId xmlns:a16="http://schemas.microsoft.com/office/drawing/2014/main" id="{64C45BD6-D91C-4F46-B0A4-061E4982249A}"/>
              </a:ext>
            </a:extLst>
          </p:cNvPr>
          <p:cNvSpPr txBox="1"/>
          <p:nvPr/>
        </p:nvSpPr>
        <p:spPr>
          <a:xfrm>
            <a:off x="4247508" y="5412318"/>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
        <p:nvSpPr>
          <p:cNvPr id="141" name="TextBox 140">
            <a:extLst>
              <a:ext uri="{FF2B5EF4-FFF2-40B4-BE49-F238E27FC236}">
                <a16:creationId xmlns:a16="http://schemas.microsoft.com/office/drawing/2014/main" id="{0ABB3B87-B97B-E940-9E8B-3EDAF92AC0D1}"/>
              </a:ext>
            </a:extLst>
          </p:cNvPr>
          <p:cNvSpPr txBox="1"/>
          <p:nvPr/>
        </p:nvSpPr>
        <p:spPr>
          <a:xfrm>
            <a:off x="3400746" y="4911322"/>
            <a:ext cx="789393"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50000"/>
                </a:solidFill>
                <a:effectLst/>
                <a:uLnTx/>
                <a:uFillTx/>
                <a:latin typeface="Roboto Light"/>
                <a:ea typeface="+mn-ea"/>
              </a:rPr>
              <a:t>Cluster - 2</a:t>
            </a:r>
          </a:p>
        </p:txBody>
      </p:sp>
    </p:spTree>
    <p:extLst>
      <p:ext uri="{BB962C8B-B14F-4D97-AF65-F5344CB8AC3E}">
        <p14:creationId xmlns:p14="http://schemas.microsoft.com/office/powerpoint/2010/main" val="64567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37366D-23CA-624B-AB67-1D67E5B275CC}"/>
              </a:ext>
            </a:extLst>
          </p:cNvPr>
          <p:cNvSpPr>
            <a:spLocks noGrp="1"/>
          </p:cNvSpPr>
          <p:nvPr>
            <p:ph type="title"/>
          </p:nvPr>
        </p:nvSpPr>
        <p:spPr>
          <a:xfrm>
            <a:off x="517585" y="2852997"/>
            <a:ext cx="11277600" cy="1495794"/>
          </a:xfrm>
        </p:spPr>
        <p:txBody>
          <a:bodyPr/>
          <a:lstStyle/>
          <a:p>
            <a:pPr algn="ctr"/>
            <a:r>
              <a:rPr lang="en-US" dirty="0"/>
              <a:t>Optimization of Search Space and Simplification of Trained Model</a:t>
            </a:r>
            <a:br>
              <a:rPr lang="en-US" dirty="0"/>
            </a:br>
            <a:endParaRPr lang="en-US" dirty="0"/>
          </a:p>
        </p:txBody>
      </p:sp>
    </p:spTree>
    <p:extLst>
      <p:ext uri="{BB962C8B-B14F-4D97-AF65-F5344CB8AC3E}">
        <p14:creationId xmlns:p14="http://schemas.microsoft.com/office/powerpoint/2010/main" val="851015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7071E-516E-2E49-8827-2F48949DDFF8}"/>
              </a:ext>
            </a:extLst>
          </p:cNvPr>
          <p:cNvSpPr>
            <a:spLocks noGrp="1"/>
          </p:cNvSpPr>
          <p:nvPr>
            <p:ph type="title"/>
          </p:nvPr>
        </p:nvSpPr>
        <p:spPr>
          <a:xfrm>
            <a:off x="577964" y="366858"/>
            <a:ext cx="11277600" cy="498598"/>
          </a:xfrm>
        </p:spPr>
        <p:txBody>
          <a:bodyPr/>
          <a:lstStyle/>
          <a:p>
            <a:r>
              <a:rPr lang="en-US" dirty="0"/>
              <a:t>Search Space Optimization - 1</a:t>
            </a:r>
          </a:p>
        </p:txBody>
      </p:sp>
      <p:sp>
        <p:nvSpPr>
          <p:cNvPr id="6" name="Frame 5">
            <a:extLst>
              <a:ext uri="{FF2B5EF4-FFF2-40B4-BE49-F238E27FC236}">
                <a16:creationId xmlns:a16="http://schemas.microsoft.com/office/drawing/2014/main" id="{0774FDDA-BE86-034D-B37C-829C8526454E}"/>
              </a:ext>
            </a:extLst>
          </p:cNvPr>
          <p:cNvSpPr/>
          <p:nvPr/>
        </p:nvSpPr>
        <p:spPr>
          <a:xfrm>
            <a:off x="4718875" y="126565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8" name="Straight Arrow Connector 7">
            <a:extLst>
              <a:ext uri="{FF2B5EF4-FFF2-40B4-BE49-F238E27FC236}">
                <a16:creationId xmlns:a16="http://schemas.microsoft.com/office/drawing/2014/main" id="{362F691D-96E7-264F-B93C-DFF22C3A5C43}"/>
              </a:ext>
            </a:extLst>
          </p:cNvPr>
          <p:cNvCxnSpPr>
            <a:cxnSpLocks/>
          </p:cNvCxnSpPr>
          <p:nvPr/>
        </p:nvCxnSpPr>
        <p:spPr>
          <a:xfrm flipH="1">
            <a:off x="4436336" y="1614979"/>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AF5C1-4036-E045-A29B-70154C73A052}"/>
              </a:ext>
            </a:extLst>
          </p:cNvPr>
          <p:cNvCxnSpPr>
            <a:stCxn id="6" idx="2"/>
          </p:cNvCxnSpPr>
          <p:nvPr/>
        </p:nvCxnSpPr>
        <p:spPr>
          <a:xfrm>
            <a:off x="5037374" y="1614979"/>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rame 11">
            <a:extLst>
              <a:ext uri="{FF2B5EF4-FFF2-40B4-BE49-F238E27FC236}">
                <a16:creationId xmlns:a16="http://schemas.microsoft.com/office/drawing/2014/main" id="{C0108751-1FEA-7F40-94AF-A38EB5B18E7D}"/>
              </a:ext>
            </a:extLst>
          </p:cNvPr>
          <p:cNvSpPr/>
          <p:nvPr/>
        </p:nvSpPr>
        <p:spPr>
          <a:xfrm>
            <a:off x="6479180" y="2583926"/>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 name="Frame 12">
            <a:extLst>
              <a:ext uri="{FF2B5EF4-FFF2-40B4-BE49-F238E27FC236}">
                <a16:creationId xmlns:a16="http://schemas.microsoft.com/office/drawing/2014/main" id="{39F056C6-24D0-004E-A17B-40A5FE253C78}"/>
              </a:ext>
            </a:extLst>
          </p:cNvPr>
          <p:cNvSpPr/>
          <p:nvPr/>
        </p:nvSpPr>
        <p:spPr>
          <a:xfrm>
            <a:off x="4081878" y="203744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4" name="Straight Arrow Connector 13">
            <a:extLst>
              <a:ext uri="{FF2B5EF4-FFF2-40B4-BE49-F238E27FC236}">
                <a16:creationId xmlns:a16="http://schemas.microsoft.com/office/drawing/2014/main" id="{37ED855D-ACB4-8448-B22E-C96880C639A8}"/>
              </a:ext>
            </a:extLst>
          </p:cNvPr>
          <p:cNvCxnSpPr>
            <a:cxnSpLocks/>
          </p:cNvCxnSpPr>
          <p:nvPr/>
        </p:nvCxnSpPr>
        <p:spPr>
          <a:xfrm flipH="1">
            <a:off x="3787352" y="2383825"/>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ECD476-153E-D249-A5FE-57CA9C5F989D}"/>
              </a:ext>
            </a:extLst>
          </p:cNvPr>
          <p:cNvCxnSpPr/>
          <p:nvPr/>
        </p:nvCxnSpPr>
        <p:spPr>
          <a:xfrm>
            <a:off x="4388390" y="2383825"/>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rame 15">
            <a:extLst>
              <a:ext uri="{FF2B5EF4-FFF2-40B4-BE49-F238E27FC236}">
                <a16:creationId xmlns:a16="http://schemas.microsoft.com/office/drawing/2014/main" id="{CB73A9C7-3C15-C14C-8DB2-9DF396E94377}"/>
              </a:ext>
            </a:extLst>
          </p:cNvPr>
          <p:cNvSpPr/>
          <p:nvPr/>
        </p:nvSpPr>
        <p:spPr>
          <a:xfrm>
            <a:off x="4737711" y="280531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 name="Frame 16">
            <a:extLst>
              <a:ext uri="{FF2B5EF4-FFF2-40B4-BE49-F238E27FC236}">
                <a16:creationId xmlns:a16="http://schemas.microsoft.com/office/drawing/2014/main" id="{A6C41152-8EA4-CF47-9253-041CDE9C423C}"/>
              </a:ext>
            </a:extLst>
          </p:cNvPr>
          <p:cNvSpPr/>
          <p:nvPr/>
        </p:nvSpPr>
        <p:spPr>
          <a:xfrm>
            <a:off x="3432894" y="2806287"/>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8" name="Straight Arrow Connector 17">
            <a:extLst>
              <a:ext uri="{FF2B5EF4-FFF2-40B4-BE49-F238E27FC236}">
                <a16:creationId xmlns:a16="http://schemas.microsoft.com/office/drawing/2014/main" id="{D0C99024-4808-9A40-BEF1-17F994317856}"/>
              </a:ext>
            </a:extLst>
          </p:cNvPr>
          <p:cNvCxnSpPr>
            <a:cxnSpLocks/>
          </p:cNvCxnSpPr>
          <p:nvPr/>
        </p:nvCxnSpPr>
        <p:spPr>
          <a:xfrm flipH="1">
            <a:off x="4465448" y="3144111"/>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490D93-2BC3-4E4D-9598-BE3733851CDB}"/>
              </a:ext>
            </a:extLst>
          </p:cNvPr>
          <p:cNvCxnSpPr>
            <a:cxnSpLocks/>
          </p:cNvCxnSpPr>
          <p:nvPr/>
        </p:nvCxnSpPr>
        <p:spPr>
          <a:xfrm>
            <a:off x="5066486" y="3144111"/>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id="{053D347B-570A-8641-9C51-382035420E7C}"/>
              </a:ext>
            </a:extLst>
          </p:cNvPr>
          <p:cNvSpPr/>
          <p:nvPr/>
        </p:nvSpPr>
        <p:spPr>
          <a:xfrm>
            <a:off x="5415807" y="356559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 name="Frame 20">
            <a:extLst>
              <a:ext uri="{FF2B5EF4-FFF2-40B4-BE49-F238E27FC236}">
                <a16:creationId xmlns:a16="http://schemas.microsoft.com/office/drawing/2014/main" id="{DA839AEA-10E6-0D4C-9808-F7314E9824B4}"/>
              </a:ext>
            </a:extLst>
          </p:cNvPr>
          <p:cNvSpPr/>
          <p:nvPr/>
        </p:nvSpPr>
        <p:spPr>
          <a:xfrm>
            <a:off x="3330158" y="349465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4" name="Straight Arrow Connector 23">
            <a:extLst>
              <a:ext uri="{FF2B5EF4-FFF2-40B4-BE49-F238E27FC236}">
                <a16:creationId xmlns:a16="http://schemas.microsoft.com/office/drawing/2014/main" id="{68C018AF-89F7-1D40-B62A-44B56813CAA4}"/>
              </a:ext>
            </a:extLst>
          </p:cNvPr>
          <p:cNvCxnSpPr>
            <a:cxnSpLocks/>
          </p:cNvCxnSpPr>
          <p:nvPr/>
        </p:nvCxnSpPr>
        <p:spPr>
          <a:xfrm flipH="1">
            <a:off x="3838724" y="3904402"/>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264AA5-6040-4943-8C7C-EC86A2519542}"/>
              </a:ext>
            </a:extLst>
          </p:cNvPr>
          <p:cNvCxnSpPr/>
          <p:nvPr/>
        </p:nvCxnSpPr>
        <p:spPr>
          <a:xfrm>
            <a:off x="4439762" y="3904402"/>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rame 25">
            <a:extLst>
              <a:ext uri="{FF2B5EF4-FFF2-40B4-BE49-F238E27FC236}">
                <a16:creationId xmlns:a16="http://schemas.microsoft.com/office/drawing/2014/main" id="{6225E909-898F-E940-8380-8AA4D02D81E5}"/>
              </a:ext>
            </a:extLst>
          </p:cNvPr>
          <p:cNvSpPr/>
          <p:nvPr/>
        </p:nvSpPr>
        <p:spPr>
          <a:xfrm>
            <a:off x="4789083" y="432588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 name="Frame 26">
            <a:extLst>
              <a:ext uri="{FF2B5EF4-FFF2-40B4-BE49-F238E27FC236}">
                <a16:creationId xmlns:a16="http://schemas.microsoft.com/office/drawing/2014/main" id="{5CB2C195-CC95-234B-9C5B-E773884FCB5A}"/>
              </a:ext>
            </a:extLst>
          </p:cNvPr>
          <p:cNvSpPr/>
          <p:nvPr/>
        </p:nvSpPr>
        <p:spPr>
          <a:xfrm>
            <a:off x="3484266" y="4326864"/>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8" name="Straight Arrow Connector 27">
            <a:extLst>
              <a:ext uri="{FF2B5EF4-FFF2-40B4-BE49-F238E27FC236}">
                <a16:creationId xmlns:a16="http://schemas.microsoft.com/office/drawing/2014/main" id="{2C346D3A-B092-6E43-B335-5C3A21E0CCF0}"/>
              </a:ext>
            </a:extLst>
          </p:cNvPr>
          <p:cNvCxnSpPr>
            <a:cxnSpLocks/>
          </p:cNvCxnSpPr>
          <p:nvPr/>
        </p:nvCxnSpPr>
        <p:spPr>
          <a:xfrm flipH="1">
            <a:off x="3170903" y="4695511"/>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F56B0B-3230-0541-8E0E-F21679AD965B}"/>
              </a:ext>
            </a:extLst>
          </p:cNvPr>
          <p:cNvCxnSpPr/>
          <p:nvPr/>
        </p:nvCxnSpPr>
        <p:spPr>
          <a:xfrm>
            <a:off x="3771941" y="4695511"/>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ame 29">
            <a:extLst>
              <a:ext uri="{FF2B5EF4-FFF2-40B4-BE49-F238E27FC236}">
                <a16:creationId xmlns:a16="http://schemas.microsoft.com/office/drawing/2014/main" id="{D34AAEA4-5186-0E41-A8BF-0F3A6F25646B}"/>
              </a:ext>
            </a:extLst>
          </p:cNvPr>
          <p:cNvSpPr/>
          <p:nvPr/>
        </p:nvSpPr>
        <p:spPr>
          <a:xfrm>
            <a:off x="4121262" y="511699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 name="Frame 30">
            <a:extLst>
              <a:ext uri="{FF2B5EF4-FFF2-40B4-BE49-F238E27FC236}">
                <a16:creationId xmlns:a16="http://schemas.microsoft.com/office/drawing/2014/main" id="{EB077A72-021B-C640-8982-BC91F10EDBD9}"/>
              </a:ext>
            </a:extLst>
          </p:cNvPr>
          <p:cNvSpPr/>
          <p:nvPr/>
        </p:nvSpPr>
        <p:spPr>
          <a:xfrm>
            <a:off x="2816445" y="511797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32" name="Straight Arrow Connector 31">
            <a:extLst>
              <a:ext uri="{FF2B5EF4-FFF2-40B4-BE49-F238E27FC236}">
                <a16:creationId xmlns:a16="http://schemas.microsoft.com/office/drawing/2014/main" id="{BEC883F7-3E6F-394A-AC88-32019F831D8F}"/>
              </a:ext>
            </a:extLst>
          </p:cNvPr>
          <p:cNvCxnSpPr>
            <a:cxnSpLocks/>
            <a:stCxn id="34" idx="2"/>
            <a:endCxn id="35" idx="0"/>
          </p:cNvCxnSpPr>
          <p:nvPr/>
        </p:nvCxnSpPr>
        <p:spPr>
          <a:xfrm>
            <a:off x="5724032" y="2363529"/>
            <a:ext cx="10274" cy="27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726B46-8CB3-3D4C-903A-45FD95E822E4}"/>
              </a:ext>
            </a:extLst>
          </p:cNvPr>
          <p:cNvCxnSpPr>
            <a:cxnSpLocks/>
            <a:endCxn id="12" idx="0"/>
          </p:cNvCxnSpPr>
          <p:nvPr/>
        </p:nvCxnSpPr>
        <p:spPr>
          <a:xfrm>
            <a:off x="5718894" y="2343473"/>
            <a:ext cx="1078785" cy="24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rame 33">
            <a:extLst>
              <a:ext uri="{FF2B5EF4-FFF2-40B4-BE49-F238E27FC236}">
                <a16:creationId xmlns:a16="http://schemas.microsoft.com/office/drawing/2014/main" id="{AFE53A71-AC4F-844D-B9C8-9C1C83D1B146}"/>
              </a:ext>
            </a:extLst>
          </p:cNvPr>
          <p:cNvSpPr/>
          <p:nvPr/>
        </p:nvSpPr>
        <p:spPr>
          <a:xfrm>
            <a:off x="5405533" y="201420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 name="Frame 34">
            <a:extLst>
              <a:ext uri="{FF2B5EF4-FFF2-40B4-BE49-F238E27FC236}">
                <a16:creationId xmlns:a16="http://schemas.microsoft.com/office/drawing/2014/main" id="{A5F76CC7-621F-9044-ACE7-2B664FDE3B3A}"/>
              </a:ext>
            </a:extLst>
          </p:cNvPr>
          <p:cNvSpPr/>
          <p:nvPr/>
        </p:nvSpPr>
        <p:spPr>
          <a:xfrm>
            <a:off x="5415807" y="264239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40" name="Straight Arrow Connector 39">
            <a:extLst>
              <a:ext uri="{FF2B5EF4-FFF2-40B4-BE49-F238E27FC236}">
                <a16:creationId xmlns:a16="http://schemas.microsoft.com/office/drawing/2014/main" id="{F6F8E996-B2AE-384E-9AF7-5090485C63D8}"/>
              </a:ext>
            </a:extLst>
          </p:cNvPr>
          <p:cNvCxnSpPr>
            <a:cxnSpLocks/>
          </p:cNvCxnSpPr>
          <p:nvPr/>
        </p:nvCxnSpPr>
        <p:spPr>
          <a:xfrm flipH="1">
            <a:off x="6505721" y="2920162"/>
            <a:ext cx="316792" cy="39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7A9162-111D-F447-9A26-7D03CB145C13}"/>
              </a:ext>
            </a:extLst>
          </p:cNvPr>
          <p:cNvCxnSpPr>
            <a:cxnSpLocks/>
          </p:cNvCxnSpPr>
          <p:nvPr/>
        </p:nvCxnSpPr>
        <p:spPr>
          <a:xfrm>
            <a:off x="6822513" y="2909888"/>
            <a:ext cx="952066" cy="41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ame 41">
            <a:extLst>
              <a:ext uri="{FF2B5EF4-FFF2-40B4-BE49-F238E27FC236}">
                <a16:creationId xmlns:a16="http://schemas.microsoft.com/office/drawing/2014/main" id="{C49ADABE-EBC6-6943-96BA-FDEBAF486AD9}"/>
              </a:ext>
            </a:extLst>
          </p:cNvPr>
          <p:cNvSpPr/>
          <p:nvPr/>
        </p:nvSpPr>
        <p:spPr>
          <a:xfrm>
            <a:off x="7456080" y="3328195"/>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3" name="Frame 42">
            <a:extLst>
              <a:ext uri="{FF2B5EF4-FFF2-40B4-BE49-F238E27FC236}">
                <a16:creationId xmlns:a16="http://schemas.microsoft.com/office/drawing/2014/main" id="{56BB05D5-4CDF-0040-9437-EDF29CD831C4}"/>
              </a:ext>
            </a:extLst>
          </p:cNvPr>
          <p:cNvSpPr/>
          <p:nvPr/>
        </p:nvSpPr>
        <p:spPr>
          <a:xfrm>
            <a:off x="6160681" y="330409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47" name="Straight Arrow Connector 46">
            <a:extLst>
              <a:ext uri="{FF2B5EF4-FFF2-40B4-BE49-F238E27FC236}">
                <a16:creationId xmlns:a16="http://schemas.microsoft.com/office/drawing/2014/main" id="{95AD3BAC-8624-4747-AB78-11890B3DB140}"/>
              </a:ext>
            </a:extLst>
          </p:cNvPr>
          <p:cNvCxnSpPr>
            <a:cxnSpLocks/>
          </p:cNvCxnSpPr>
          <p:nvPr/>
        </p:nvCxnSpPr>
        <p:spPr>
          <a:xfrm flipH="1">
            <a:off x="7179539" y="3669811"/>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0339709-A7AC-EC4A-B614-6AD7E7A1AE3A}"/>
              </a:ext>
            </a:extLst>
          </p:cNvPr>
          <p:cNvCxnSpPr/>
          <p:nvPr/>
        </p:nvCxnSpPr>
        <p:spPr>
          <a:xfrm>
            <a:off x="7780577" y="3669811"/>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rame 48">
            <a:extLst>
              <a:ext uri="{FF2B5EF4-FFF2-40B4-BE49-F238E27FC236}">
                <a16:creationId xmlns:a16="http://schemas.microsoft.com/office/drawing/2014/main" id="{CC163785-2F5F-5B46-B618-BC8B4F813B83}"/>
              </a:ext>
            </a:extLst>
          </p:cNvPr>
          <p:cNvSpPr/>
          <p:nvPr/>
        </p:nvSpPr>
        <p:spPr>
          <a:xfrm>
            <a:off x="8129898" y="409129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0" name="Frame 49">
            <a:extLst>
              <a:ext uri="{FF2B5EF4-FFF2-40B4-BE49-F238E27FC236}">
                <a16:creationId xmlns:a16="http://schemas.microsoft.com/office/drawing/2014/main" id="{472EC29E-9C8C-F74E-98EE-E4228066603E}"/>
              </a:ext>
            </a:extLst>
          </p:cNvPr>
          <p:cNvSpPr/>
          <p:nvPr/>
        </p:nvSpPr>
        <p:spPr>
          <a:xfrm>
            <a:off x="6825081" y="4092273"/>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51" name="Straight Arrow Connector 50">
            <a:extLst>
              <a:ext uri="{FF2B5EF4-FFF2-40B4-BE49-F238E27FC236}">
                <a16:creationId xmlns:a16="http://schemas.microsoft.com/office/drawing/2014/main" id="{A48DD2B3-CF9B-5140-A2CD-22719D481D2B}"/>
              </a:ext>
            </a:extLst>
          </p:cNvPr>
          <p:cNvCxnSpPr>
            <a:cxnSpLocks/>
            <a:stCxn id="17" idx="2"/>
          </p:cNvCxnSpPr>
          <p:nvPr/>
        </p:nvCxnSpPr>
        <p:spPr>
          <a:xfrm flipH="1">
            <a:off x="2669187" y="3155608"/>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A96FD30-24F3-8640-9140-7A456BE2D273}"/>
              </a:ext>
            </a:extLst>
          </p:cNvPr>
          <p:cNvCxnSpPr>
            <a:cxnSpLocks/>
          </p:cNvCxnSpPr>
          <p:nvPr/>
        </p:nvCxnSpPr>
        <p:spPr>
          <a:xfrm flipH="1">
            <a:off x="3764663" y="3144111"/>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rame 52">
            <a:extLst>
              <a:ext uri="{FF2B5EF4-FFF2-40B4-BE49-F238E27FC236}">
                <a16:creationId xmlns:a16="http://schemas.microsoft.com/office/drawing/2014/main" id="{3D5C691D-9F09-B049-8012-875E599542E2}"/>
              </a:ext>
            </a:extLst>
          </p:cNvPr>
          <p:cNvSpPr/>
          <p:nvPr/>
        </p:nvSpPr>
        <p:spPr>
          <a:xfrm>
            <a:off x="4040779" y="3577590"/>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4" name="Frame 53">
            <a:extLst>
              <a:ext uri="{FF2B5EF4-FFF2-40B4-BE49-F238E27FC236}">
                <a16:creationId xmlns:a16="http://schemas.microsoft.com/office/drawing/2014/main" id="{A9B05DBC-A4F1-944D-BE06-B0C02362E5AD}"/>
              </a:ext>
            </a:extLst>
          </p:cNvPr>
          <p:cNvSpPr/>
          <p:nvPr/>
        </p:nvSpPr>
        <p:spPr>
          <a:xfrm>
            <a:off x="2294179" y="3568291"/>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9" name="TextBox 58">
            <a:extLst>
              <a:ext uri="{FF2B5EF4-FFF2-40B4-BE49-F238E27FC236}">
                <a16:creationId xmlns:a16="http://schemas.microsoft.com/office/drawing/2014/main" id="{E80E9E9F-D8DB-E642-B5A3-05C273CE3370}"/>
              </a:ext>
            </a:extLst>
          </p:cNvPr>
          <p:cNvSpPr txBox="1"/>
          <p:nvPr/>
        </p:nvSpPr>
        <p:spPr>
          <a:xfrm>
            <a:off x="2441553" y="3647925"/>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0</a:t>
            </a:r>
          </a:p>
        </p:txBody>
      </p:sp>
      <p:sp>
        <p:nvSpPr>
          <p:cNvPr id="60" name="TextBox 59">
            <a:extLst>
              <a:ext uri="{FF2B5EF4-FFF2-40B4-BE49-F238E27FC236}">
                <a16:creationId xmlns:a16="http://schemas.microsoft.com/office/drawing/2014/main" id="{EC48D86F-F742-074C-B933-0D0658923BBD}"/>
              </a:ext>
            </a:extLst>
          </p:cNvPr>
          <p:cNvSpPr txBox="1"/>
          <p:nvPr/>
        </p:nvSpPr>
        <p:spPr>
          <a:xfrm>
            <a:off x="3518942" y="3585183"/>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a:t>
            </a:r>
          </a:p>
        </p:txBody>
      </p:sp>
      <p:sp>
        <p:nvSpPr>
          <p:cNvPr id="61" name="TextBox 60">
            <a:extLst>
              <a:ext uri="{FF2B5EF4-FFF2-40B4-BE49-F238E27FC236}">
                <a16:creationId xmlns:a16="http://schemas.microsoft.com/office/drawing/2014/main" id="{125EE952-F299-CB44-8E99-CEF45FB0A4D3}"/>
              </a:ext>
            </a:extLst>
          </p:cNvPr>
          <p:cNvSpPr txBox="1"/>
          <p:nvPr/>
        </p:nvSpPr>
        <p:spPr>
          <a:xfrm>
            <a:off x="2986665" y="5199325"/>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2</a:t>
            </a:r>
          </a:p>
        </p:txBody>
      </p:sp>
      <p:sp>
        <p:nvSpPr>
          <p:cNvPr id="62" name="TextBox 61">
            <a:extLst>
              <a:ext uri="{FF2B5EF4-FFF2-40B4-BE49-F238E27FC236}">
                <a16:creationId xmlns:a16="http://schemas.microsoft.com/office/drawing/2014/main" id="{3EB171DD-EA67-A54F-95A5-D83456120334}"/>
              </a:ext>
            </a:extLst>
          </p:cNvPr>
          <p:cNvSpPr txBox="1"/>
          <p:nvPr/>
        </p:nvSpPr>
        <p:spPr>
          <a:xfrm>
            <a:off x="4252098" y="5199325"/>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3</a:t>
            </a:r>
          </a:p>
        </p:txBody>
      </p:sp>
      <p:sp>
        <p:nvSpPr>
          <p:cNvPr id="63" name="TextBox 62">
            <a:extLst>
              <a:ext uri="{FF2B5EF4-FFF2-40B4-BE49-F238E27FC236}">
                <a16:creationId xmlns:a16="http://schemas.microsoft.com/office/drawing/2014/main" id="{8688F1F4-3595-514D-84AD-0431241DE3C6}"/>
              </a:ext>
            </a:extLst>
          </p:cNvPr>
          <p:cNvSpPr txBox="1"/>
          <p:nvPr/>
        </p:nvSpPr>
        <p:spPr>
          <a:xfrm>
            <a:off x="4959303" y="4418182"/>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4</a:t>
            </a:r>
          </a:p>
        </p:txBody>
      </p:sp>
      <p:sp>
        <p:nvSpPr>
          <p:cNvPr id="64" name="TextBox 63">
            <a:extLst>
              <a:ext uri="{FF2B5EF4-FFF2-40B4-BE49-F238E27FC236}">
                <a16:creationId xmlns:a16="http://schemas.microsoft.com/office/drawing/2014/main" id="{4739D8E7-4A74-B342-929A-70EC843E7821}"/>
              </a:ext>
            </a:extLst>
          </p:cNvPr>
          <p:cNvSpPr txBox="1"/>
          <p:nvPr/>
        </p:nvSpPr>
        <p:spPr>
          <a:xfrm>
            <a:off x="5580891" y="3647925"/>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5</a:t>
            </a:r>
          </a:p>
        </p:txBody>
      </p:sp>
      <p:sp>
        <p:nvSpPr>
          <p:cNvPr id="65" name="TextBox 64">
            <a:extLst>
              <a:ext uri="{FF2B5EF4-FFF2-40B4-BE49-F238E27FC236}">
                <a16:creationId xmlns:a16="http://schemas.microsoft.com/office/drawing/2014/main" id="{8D902A92-02E3-C541-BC1E-54E966AD5E07}"/>
              </a:ext>
            </a:extLst>
          </p:cNvPr>
          <p:cNvSpPr txBox="1"/>
          <p:nvPr/>
        </p:nvSpPr>
        <p:spPr>
          <a:xfrm>
            <a:off x="6357443" y="3380212"/>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7</a:t>
            </a:r>
          </a:p>
        </p:txBody>
      </p:sp>
      <p:sp>
        <p:nvSpPr>
          <p:cNvPr id="67" name="TextBox 66">
            <a:extLst>
              <a:ext uri="{FF2B5EF4-FFF2-40B4-BE49-F238E27FC236}">
                <a16:creationId xmlns:a16="http://schemas.microsoft.com/office/drawing/2014/main" id="{1DE8925D-5562-DE47-BF37-02567C1786A9}"/>
              </a:ext>
            </a:extLst>
          </p:cNvPr>
          <p:cNvSpPr txBox="1"/>
          <p:nvPr/>
        </p:nvSpPr>
        <p:spPr>
          <a:xfrm>
            <a:off x="8257639" y="4182010"/>
            <a:ext cx="381515"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11</a:t>
            </a:r>
          </a:p>
        </p:txBody>
      </p:sp>
      <p:sp>
        <p:nvSpPr>
          <p:cNvPr id="68" name="TextBox 67">
            <a:extLst>
              <a:ext uri="{FF2B5EF4-FFF2-40B4-BE49-F238E27FC236}">
                <a16:creationId xmlns:a16="http://schemas.microsoft.com/office/drawing/2014/main" id="{AF06532D-7016-044B-8784-C0677C980100}"/>
              </a:ext>
            </a:extLst>
          </p:cNvPr>
          <p:cNvSpPr txBox="1"/>
          <p:nvPr/>
        </p:nvSpPr>
        <p:spPr>
          <a:xfrm>
            <a:off x="5569763" y="2733141"/>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6</a:t>
            </a:r>
          </a:p>
        </p:txBody>
      </p:sp>
      <p:sp>
        <p:nvSpPr>
          <p:cNvPr id="69" name="Frame 68">
            <a:extLst>
              <a:ext uri="{FF2B5EF4-FFF2-40B4-BE49-F238E27FC236}">
                <a16:creationId xmlns:a16="http://schemas.microsoft.com/office/drawing/2014/main" id="{999E2357-EAF7-0A49-9729-A1A9FF3097A4}"/>
              </a:ext>
            </a:extLst>
          </p:cNvPr>
          <p:cNvSpPr/>
          <p:nvPr/>
        </p:nvSpPr>
        <p:spPr>
          <a:xfrm>
            <a:off x="6729203" y="4777212"/>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6520B6A4-0FB4-FF48-87F4-82658963F034}"/>
              </a:ext>
            </a:extLst>
          </p:cNvPr>
          <p:cNvCxnSpPr>
            <a:cxnSpLocks/>
          </p:cNvCxnSpPr>
          <p:nvPr/>
        </p:nvCxnSpPr>
        <p:spPr>
          <a:xfrm flipH="1">
            <a:off x="6068232" y="4438165"/>
            <a:ext cx="1082206" cy="40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9325C9-B81B-6241-97B2-0D358F71459C}"/>
              </a:ext>
            </a:extLst>
          </p:cNvPr>
          <p:cNvCxnSpPr>
            <a:cxnSpLocks/>
          </p:cNvCxnSpPr>
          <p:nvPr/>
        </p:nvCxnSpPr>
        <p:spPr>
          <a:xfrm flipH="1">
            <a:off x="7163708" y="4426668"/>
            <a:ext cx="9844" cy="35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Frame 71">
            <a:extLst>
              <a:ext uri="{FF2B5EF4-FFF2-40B4-BE49-F238E27FC236}">
                <a16:creationId xmlns:a16="http://schemas.microsoft.com/office/drawing/2014/main" id="{A329FF6F-AAAB-E14E-A071-330F3F350AFE}"/>
              </a:ext>
            </a:extLst>
          </p:cNvPr>
          <p:cNvSpPr/>
          <p:nvPr/>
        </p:nvSpPr>
        <p:spPr>
          <a:xfrm>
            <a:off x="5693224" y="4850848"/>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3" name="TextBox 72">
            <a:extLst>
              <a:ext uri="{FF2B5EF4-FFF2-40B4-BE49-F238E27FC236}">
                <a16:creationId xmlns:a16="http://schemas.microsoft.com/office/drawing/2014/main" id="{A125DF79-D6B1-1747-B13E-4A518CC36DB2}"/>
              </a:ext>
            </a:extLst>
          </p:cNvPr>
          <p:cNvSpPr txBox="1"/>
          <p:nvPr/>
        </p:nvSpPr>
        <p:spPr>
          <a:xfrm>
            <a:off x="5840598" y="4930482"/>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8</a:t>
            </a:r>
          </a:p>
        </p:txBody>
      </p:sp>
      <p:cxnSp>
        <p:nvCxnSpPr>
          <p:cNvPr id="81" name="Straight Arrow Connector 80">
            <a:extLst>
              <a:ext uri="{FF2B5EF4-FFF2-40B4-BE49-F238E27FC236}">
                <a16:creationId xmlns:a16="http://schemas.microsoft.com/office/drawing/2014/main" id="{D27C1EC3-A482-3446-AB18-27EDA77BBE7F}"/>
              </a:ext>
            </a:extLst>
          </p:cNvPr>
          <p:cNvCxnSpPr>
            <a:cxnSpLocks/>
          </p:cNvCxnSpPr>
          <p:nvPr/>
        </p:nvCxnSpPr>
        <p:spPr>
          <a:xfrm flipH="1">
            <a:off x="6487743" y="5115042"/>
            <a:ext cx="601038"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635CC81-8C70-ED4D-AD52-788943371CB3}"/>
              </a:ext>
            </a:extLst>
          </p:cNvPr>
          <p:cNvCxnSpPr/>
          <p:nvPr/>
        </p:nvCxnSpPr>
        <p:spPr>
          <a:xfrm>
            <a:off x="7088781" y="5115042"/>
            <a:ext cx="667820" cy="40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rame 82">
            <a:extLst>
              <a:ext uri="{FF2B5EF4-FFF2-40B4-BE49-F238E27FC236}">
                <a16:creationId xmlns:a16="http://schemas.microsoft.com/office/drawing/2014/main" id="{16B34E16-F883-5748-BFA8-EB82DCE0DB33}"/>
              </a:ext>
            </a:extLst>
          </p:cNvPr>
          <p:cNvSpPr/>
          <p:nvPr/>
        </p:nvSpPr>
        <p:spPr>
          <a:xfrm>
            <a:off x="7438102" y="5536529"/>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4" name="Frame 83">
            <a:extLst>
              <a:ext uri="{FF2B5EF4-FFF2-40B4-BE49-F238E27FC236}">
                <a16:creationId xmlns:a16="http://schemas.microsoft.com/office/drawing/2014/main" id="{8C3680DF-1C36-7D4F-84F2-3767AD7E0CCE}"/>
              </a:ext>
            </a:extLst>
          </p:cNvPr>
          <p:cNvSpPr/>
          <p:nvPr/>
        </p:nvSpPr>
        <p:spPr>
          <a:xfrm>
            <a:off x="6133285" y="5537504"/>
            <a:ext cx="636997" cy="34932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5" name="TextBox 84">
            <a:extLst>
              <a:ext uri="{FF2B5EF4-FFF2-40B4-BE49-F238E27FC236}">
                <a16:creationId xmlns:a16="http://schemas.microsoft.com/office/drawing/2014/main" id="{144CF2ED-B413-4149-8211-9C46311807EF}"/>
              </a:ext>
            </a:extLst>
          </p:cNvPr>
          <p:cNvSpPr txBox="1"/>
          <p:nvPr/>
        </p:nvSpPr>
        <p:spPr>
          <a:xfrm>
            <a:off x="7565843" y="5628822"/>
            <a:ext cx="381515"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10</a:t>
            </a:r>
          </a:p>
        </p:txBody>
      </p:sp>
      <p:sp>
        <p:nvSpPr>
          <p:cNvPr id="86" name="TextBox 85">
            <a:extLst>
              <a:ext uri="{FF2B5EF4-FFF2-40B4-BE49-F238E27FC236}">
                <a16:creationId xmlns:a16="http://schemas.microsoft.com/office/drawing/2014/main" id="{FAE946B7-1AE9-9B45-9954-8017741CDA94}"/>
              </a:ext>
            </a:extLst>
          </p:cNvPr>
          <p:cNvSpPr txBox="1"/>
          <p:nvPr/>
        </p:nvSpPr>
        <p:spPr>
          <a:xfrm>
            <a:off x="6322087" y="5628026"/>
            <a:ext cx="296556" cy="184666"/>
          </a:xfrm>
          <a:prstGeom prst="rect">
            <a:avLst/>
          </a:prstGeom>
          <a:noFill/>
        </p:spPr>
        <p:txBody>
          <a:bodyPr wrap="none" lIns="0" tIns="0" rIns="0" bIns="0" rtlCol="0">
            <a:spAutoFit/>
          </a:bodyPr>
          <a:lstStyle/>
          <a:p>
            <a:pPr algn="ctr"/>
            <a:r>
              <a:rPr lang="en-US" sz="1200" b="1" dirty="0">
                <a:solidFill>
                  <a:schemeClr val="bg1">
                    <a:lumMod val="50000"/>
                  </a:schemeClr>
                </a:solidFill>
                <a:latin typeface="+mj-lt"/>
              </a:rPr>
              <a:t>ID: 9</a:t>
            </a:r>
          </a:p>
        </p:txBody>
      </p:sp>
      <p:sp>
        <p:nvSpPr>
          <p:cNvPr id="130" name="TextBox 129">
            <a:extLst>
              <a:ext uri="{FF2B5EF4-FFF2-40B4-BE49-F238E27FC236}">
                <a16:creationId xmlns:a16="http://schemas.microsoft.com/office/drawing/2014/main" id="{608F7B1D-9A7A-2644-9656-21AF21FDCFB7}"/>
              </a:ext>
            </a:extLst>
          </p:cNvPr>
          <p:cNvSpPr txBox="1"/>
          <p:nvPr/>
        </p:nvSpPr>
        <p:spPr>
          <a:xfrm>
            <a:off x="2181981" y="3916430"/>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- 0</a:t>
            </a:r>
          </a:p>
        </p:txBody>
      </p:sp>
      <p:sp>
        <p:nvSpPr>
          <p:cNvPr id="131" name="TextBox 130">
            <a:extLst>
              <a:ext uri="{FF2B5EF4-FFF2-40B4-BE49-F238E27FC236}">
                <a16:creationId xmlns:a16="http://schemas.microsoft.com/office/drawing/2014/main" id="{0DB28982-C489-9647-A6D6-0DDC8833D6E3}"/>
              </a:ext>
            </a:extLst>
          </p:cNvPr>
          <p:cNvSpPr txBox="1"/>
          <p:nvPr/>
        </p:nvSpPr>
        <p:spPr>
          <a:xfrm>
            <a:off x="2776206" y="5521190"/>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- 0</a:t>
            </a:r>
          </a:p>
        </p:txBody>
      </p:sp>
      <p:sp>
        <p:nvSpPr>
          <p:cNvPr id="132" name="TextBox 131">
            <a:extLst>
              <a:ext uri="{FF2B5EF4-FFF2-40B4-BE49-F238E27FC236}">
                <a16:creationId xmlns:a16="http://schemas.microsoft.com/office/drawing/2014/main" id="{50B3DD05-DC19-C642-9623-2271BEB44870}"/>
              </a:ext>
            </a:extLst>
          </p:cNvPr>
          <p:cNvSpPr txBox="1"/>
          <p:nvPr/>
        </p:nvSpPr>
        <p:spPr>
          <a:xfrm>
            <a:off x="4081878" y="5520691"/>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- 0</a:t>
            </a:r>
          </a:p>
        </p:txBody>
      </p:sp>
      <p:sp>
        <p:nvSpPr>
          <p:cNvPr id="133" name="TextBox 132">
            <a:extLst>
              <a:ext uri="{FF2B5EF4-FFF2-40B4-BE49-F238E27FC236}">
                <a16:creationId xmlns:a16="http://schemas.microsoft.com/office/drawing/2014/main" id="{D4813364-C5C5-9143-8AEB-08D40F77A80E}"/>
              </a:ext>
            </a:extLst>
          </p:cNvPr>
          <p:cNvSpPr txBox="1"/>
          <p:nvPr/>
        </p:nvSpPr>
        <p:spPr>
          <a:xfrm>
            <a:off x="3223792" y="3890062"/>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- 0</a:t>
            </a:r>
          </a:p>
        </p:txBody>
      </p:sp>
      <p:sp>
        <p:nvSpPr>
          <p:cNvPr id="134" name="TextBox 133">
            <a:extLst>
              <a:ext uri="{FF2B5EF4-FFF2-40B4-BE49-F238E27FC236}">
                <a16:creationId xmlns:a16="http://schemas.microsoft.com/office/drawing/2014/main" id="{FD2CCD39-E48B-974B-8AD8-3EE6E5F44D51}"/>
              </a:ext>
            </a:extLst>
          </p:cNvPr>
          <p:cNvSpPr txBox="1"/>
          <p:nvPr/>
        </p:nvSpPr>
        <p:spPr>
          <a:xfrm>
            <a:off x="5388573" y="3936887"/>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- 1</a:t>
            </a:r>
          </a:p>
        </p:txBody>
      </p:sp>
      <p:sp>
        <p:nvSpPr>
          <p:cNvPr id="135" name="TextBox 134">
            <a:extLst>
              <a:ext uri="{FF2B5EF4-FFF2-40B4-BE49-F238E27FC236}">
                <a16:creationId xmlns:a16="http://schemas.microsoft.com/office/drawing/2014/main" id="{DF99E7F3-E175-9D4F-AD57-908EA07D4E4E}"/>
              </a:ext>
            </a:extLst>
          </p:cNvPr>
          <p:cNvSpPr txBox="1"/>
          <p:nvPr/>
        </p:nvSpPr>
        <p:spPr>
          <a:xfrm>
            <a:off x="6135729" y="3683992"/>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- 1</a:t>
            </a:r>
          </a:p>
        </p:txBody>
      </p:sp>
      <p:sp>
        <p:nvSpPr>
          <p:cNvPr id="136" name="TextBox 135">
            <a:extLst>
              <a:ext uri="{FF2B5EF4-FFF2-40B4-BE49-F238E27FC236}">
                <a16:creationId xmlns:a16="http://schemas.microsoft.com/office/drawing/2014/main" id="{B9528F60-ED97-FB48-B210-BC644979AFB8}"/>
              </a:ext>
            </a:extLst>
          </p:cNvPr>
          <p:cNvSpPr txBox="1"/>
          <p:nvPr/>
        </p:nvSpPr>
        <p:spPr>
          <a:xfrm>
            <a:off x="8114487" y="4500549"/>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- 1</a:t>
            </a:r>
          </a:p>
        </p:txBody>
      </p:sp>
      <p:sp>
        <p:nvSpPr>
          <p:cNvPr id="137" name="TextBox 136">
            <a:extLst>
              <a:ext uri="{FF2B5EF4-FFF2-40B4-BE49-F238E27FC236}">
                <a16:creationId xmlns:a16="http://schemas.microsoft.com/office/drawing/2014/main" id="{9F2D1996-BEA4-6E4D-B354-A1284FCC7DFE}"/>
              </a:ext>
            </a:extLst>
          </p:cNvPr>
          <p:cNvSpPr txBox="1"/>
          <p:nvPr/>
        </p:nvSpPr>
        <p:spPr>
          <a:xfrm>
            <a:off x="5397830" y="3013539"/>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- 1</a:t>
            </a:r>
          </a:p>
        </p:txBody>
      </p:sp>
      <p:sp>
        <p:nvSpPr>
          <p:cNvPr id="138" name="TextBox 137">
            <a:extLst>
              <a:ext uri="{FF2B5EF4-FFF2-40B4-BE49-F238E27FC236}">
                <a16:creationId xmlns:a16="http://schemas.microsoft.com/office/drawing/2014/main" id="{52C9DF93-CD04-3C4E-95B3-018C96A24FCB}"/>
              </a:ext>
            </a:extLst>
          </p:cNvPr>
          <p:cNvSpPr txBox="1"/>
          <p:nvPr/>
        </p:nvSpPr>
        <p:spPr>
          <a:xfrm>
            <a:off x="6110235" y="5937325"/>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- 2</a:t>
            </a:r>
          </a:p>
        </p:txBody>
      </p:sp>
      <p:sp>
        <p:nvSpPr>
          <p:cNvPr id="139" name="TextBox 138">
            <a:extLst>
              <a:ext uri="{FF2B5EF4-FFF2-40B4-BE49-F238E27FC236}">
                <a16:creationId xmlns:a16="http://schemas.microsoft.com/office/drawing/2014/main" id="{7A7920E5-5FAD-EE4C-BA2C-5AADC1288D25}"/>
              </a:ext>
            </a:extLst>
          </p:cNvPr>
          <p:cNvSpPr txBox="1"/>
          <p:nvPr/>
        </p:nvSpPr>
        <p:spPr>
          <a:xfrm>
            <a:off x="7414605" y="5942151"/>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- 2</a:t>
            </a:r>
          </a:p>
        </p:txBody>
      </p:sp>
      <p:sp>
        <p:nvSpPr>
          <p:cNvPr id="140" name="TextBox 139">
            <a:extLst>
              <a:ext uri="{FF2B5EF4-FFF2-40B4-BE49-F238E27FC236}">
                <a16:creationId xmlns:a16="http://schemas.microsoft.com/office/drawing/2014/main" id="{64C45BD6-D91C-4F46-B0A4-061E4982249A}"/>
              </a:ext>
            </a:extLst>
          </p:cNvPr>
          <p:cNvSpPr txBox="1"/>
          <p:nvPr/>
        </p:nvSpPr>
        <p:spPr>
          <a:xfrm>
            <a:off x="5642005" y="5227441"/>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- 2</a:t>
            </a:r>
          </a:p>
        </p:txBody>
      </p:sp>
      <p:sp>
        <p:nvSpPr>
          <p:cNvPr id="141" name="TextBox 140">
            <a:extLst>
              <a:ext uri="{FF2B5EF4-FFF2-40B4-BE49-F238E27FC236}">
                <a16:creationId xmlns:a16="http://schemas.microsoft.com/office/drawing/2014/main" id="{0ABB3B87-B97B-E940-9E8B-3EDAF92AC0D1}"/>
              </a:ext>
            </a:extLst>
          </p:cNvPr>
          <p:cNvSpPr txBox="1"/>
          <p:nvPr/>
        </p:nvSpPr>
        <p:spPr>
          <a:xfrm>
            <a:off x="4746309" y="4694508"/>
            <a:ext cx="789393" cy="215444"/>
          </a:xfrm>
          <a:prstGeom prst="rect">
            <a:avLst/>
          </a:prstGeom>
          <a:noFill/>
        </p:spPr>
        <p:txBody>
          <a:bodyPr wrap="square" lIns="0" tIns="0" rIns="0" bIns="0" rtlCol="0">
            <a:spAutoFit/>
          </a:bodyPr>
          <a:lstStyle/>
          <a:p>
            <a:r>
              <a:rPr lang="en-US" sz="1400" b="1" dirty="0">
                <a:solidFill>
                  <a:schemeClr val="accent1"/>
                </a:solidFill>
                <a:latin typeface="+mj-lt"/>
              </a:rPr>
              <a:t>Cluster - 2</a:t>
            </a:r>
          </a:p>
        </p:txBody>
      </p:sp>
      <p:sp>
        <p:nvSpPr>
          <p:cNvPr id="142" name="TextBox 141">
            <a:extLst>
              <a:ext uri="{FF2B5EF4-FFF2-40B4-BE49-F238E27FC236}">
                <a16:creationId xmlns:a16="http://schemas.microsoft.com/office/drawing/2014/main" id="{EF3ACBCF-17FA-9D48-8712-C2457B431C4D}"/>
              </a:ext>
            </a:extLst>
          </p:cNvPr>
          <p:cNvSpPr txBox="1"/>
          <p:nvPr/>
        </p:nvSpPr>
        <p:spPr>
          <a:xfrm>
            <a:off x="2296400" y="4480067"/>
            <a:ext cx="789393" cy="215444"/>
          </a:xfrm>
          <a:prstGeom prst="rect">
            <a:avLst/>
          </a:prstGeom>
          <a:noFill/>
        </p:spPr>
        <p:txBody>
          <a:bodyPr wrap="square" lIns="0" tIns="0" rIns="0" bIns="0" rtlCol="0">
            <a:spAutoFit/>
          </a:bodyPr>
          <a:lstStyle/>
          <a:p>
            <a:r>
              <a:rPr lang="en-US" sz="1400" b="1" dirty="0">
                <a:highlight>
                  <a:srgbClr val="FFFF00"/>
                </a:highlight>
                <a:latin typeface="+mj-lt"/>
              </a:rPr>
              <a:t>Cluster - 0</a:t>
            </a:r>
          </a:p>
        </p:txBody>
      </p:sp>
      <p:sp>
        <p:nvSpPr>
          <p:cNvPr id="144" name="Striped Right Arrow 143">
            <a:extLst>
              <a:ext uri="{FF2B5EF4-FFF2-40B4-BE49-F238E27FC236}">
                <a16:creationId xmlns:a16="http://schemas.microsoft.com/office/drawing/2014/main" id="{3B6E71D0-98B9-EC46-AB21-351AB268C713}"/>
              </a:ext>
            </a:extLst>
          </p:cNvPr>
          <p:cNvSpPr/>
          <p:nvPr/>
        </p:nvSpPr>
        <p:spPr>
          <a:xfrm>
            <a:off x="3123178" y="4474864"/>
            <a:ext cx="378428" cy="196921"/>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5" name="TextBox 144">
            <a:extLst>
              <a:ext uri="{FF2B5EF4-FFF2-40B4-BE49-F238E27FC236}">
                <a16:creationId xmlns:a16="http://schemas.microsoft.com/office/drawing/2014/main" id="{7DBF4F17-8808-6141-AFBF-C6F8A68BAFCD}"/>
              </a:ext>
            </a:extLst>
          </p:cNvPr>
          <p:cNvSpPr txBox="1"/>
          <p:nvPr/>
        </p:nvSpPr>
        <p:spPr>
          <a:xfrm>
            <a:off x="2204685" y="2896887"/>
            <a:ext cx="789393" cy="215444"/>
          </a:xfrm>
          <a:prstGeom prst="rect">
            <a:avLst/>
          </a:prstGeom>
          <a:noFill/>
        </p:spPr>
        <p:txBody>
          <a:bodyPr wrap="square" lIns="0" tIns="0" rIns="0" bIns="0" rtlCol="0">
            <a:spAutoFit/>
          </a:bodyPr>
          <a:lstStyle/>
          <a:p>
            <a:r>
              <a:rPr lang="en-US" sz="1400" b="1" dirty="0">
                <a:highlight>
                  <a:srgbClr val="FFFF00"/>
                </a:highlight>
                <a:latin typeface="+mj-lt"/>
              </a:rPr>
              <a:t>Cluster - 0</a:t>
            </a:r>
          </a:p>
        </p:txBody>
      </p:sp>
      <p:sp>
        <p:nvSpPr>
          <p:cNvPr id="146" name="Striped Right Arrow 145">
            <a:extLst>
              <a:ext uri="{FF2B5EF4-FFF2-40B4-BE49-F238E27FC236}">
                <a16:creationId xmlns:a16="http://schemas.microsoft.com/office/drawing/2014/main" id="{1CA68BB7-2DB1-2143-B36C-4C821E809890}"/>
              </a:ext>
            </a:extLst>
          </p:cNvPr>
          <p:cNvSpPr/>
          <p:nvPr/>
        </p:nvSpPr>
        <p:spPr>
          <a:xfrm>
            <a:off x="3031463" y="2891684"/>
            <a:ext cx="378428" cy="196921"/>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7" name="TextBox 146">
            <a:extLst>
              <a:ext uri="{FF2B5EF4-FFF2-40B4-BE49-F238E27FC236}">
                <a16:creationId xmlns:a16="http://schemas.microsoft.com/office/drawing/2014/main" id="{B5E14A53-4BDA-CE47-9733-E906313D29FD}"/>
              </a:ext>
            </a:extLst>
          </p:cNvPr>
          <p:cNvSpPr txBox="1"/>
          <p:nvPr/>
        </p:nvSpPr>
        <p:spPr>
          <a:xfrm>
            <a:off x="7801386" y="4875516"/>
            <a:ext cx="789393" cy="215444"/>
          </a:xfrm>
          <a:prstGeom prst="rect">
            <a:avLst/>
          </a:prstGeom>
          <a:noFill/>
        </p:spPr>
        <p:txBody>
          <a:bodyPr wrap="square" lIns="0" tIns="0" rIns="0" bIns="0" rtlCol="0">
            <a:spAutoFit/>
          </a:bodyPr>
          <a:lstStyle/>
          <a:p>
            <a:r>
              <a:rPr lang="en-US" sz="1400" b="1" dirty="0">
                <a:highlight>
                  <a:srgbClr val="FFFF00"/>
                </a:highlight>
                <a:latin typeface="+mj-lt"/>
              </a:rPr>
              <a:t>Cluster - 2</a:t>
            </a:r>
          </a:p>
        </p:txBody>
      </p:sp>
      <p:sp>
        <p:nvSpPr>
          <p:cNvPr id="148" name="Striped Right Arrow 147">
            <a:extLst>
              <a:ext uri="{FF2B5EF4-FFF2-40B4-BE49-F238E27FC236}">
                <a16:creationId xmlns:a16="http://schemas.microsoft.com/office/drawing/2014/main" id="{31510A0E-519F-D741-AA6C-45C87C69D262}"/>
              </a:ext>
            </a:extLst>
          </p:cNvPr>
          <p:cNvSpPr/>
          <p:nvPr/>
        </p:nvSpPr>
        <p:spPr>
          <a:xfrm rot="10800000">
            <a:off x="7395324" y="4883274"/>
            <a:ext cx="378428" cy="196921"/>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9" name="TextBox 148">
            <a:extLst>
              <a:ext uri="{FF2B5EF4-FFF2-40B4-BE49-F238E27FC236}">
                <a16:creationId xmlns:a16="http://schemas.microsoft.com/office/drawing/2014/main" id="{DEA9661C-BAEC-6A44-B982-B61EAA3A435A}"/>
              </a:ext>
            </a:extLst>
          </p:cNvPr>
          <p:cNvSpPr txBox="1"/>
          <p:nvPr/>
        </p:nvSpPr>
        <p:spPr>
          <a:xfrm>
            <a:off x="5604620" y="4313355"/>
            <a:ext cx="789393" cy="215444"/>
          </a:xfrm>
          <a:prstGeom prst="rect">
            <a:avLst/>
          </a:prstGeom>
          <a:noFill/>
        </p:spPr>
        <p:txBody>
          <a:bodyPr wrap="square" lIns="0" tIns="0" rIns="0" bIns="0" rtlCol="0">
            <a:spAutoFit/>
          </a:bodyPr>
          <a:lstStyle/>
          <a:p>
            <a:r>
              <a:rPr lang="en-US" sz="1400" b="1" dirty="0">
                <a:highlight>
                  <a:srgbClr val="FFFF00"/>
                </a:highlight>
                <a:latin typeface="+mj-lt"/>
              </a:rPr>
              <a:t>Cluster - 2</a:t>
            </a:r>
          </a:p>
        </p:txBody>
      </p:sp>
      <p:sp>
        <p:nvSpPr>
          <p:cNvPr id="150" name="Striped Right Arrow 149">
            <a:extLst>
              <a:ext uri="{FF2B5EF4-FFF2-40B4-BE49-F238E27FC236}">
                <a16:creationId xmlns:a16="http://schemas.microsoft.com/office/drawing/2014/main" id="{B9B27527-4F32-8D46-997C-47AEDD74C79B}"/>
              </a:ext>
            </a:extLst>
          </p:cNvPr>
          <p:cNvSpPr/>
          <p:nvPr/>
        </p:nvSpPr>
        <p:spPr>
          <a:xfrm>
            <a:off x="6431398" y="4308152"/>
            <a:ext cx="378428" cy="196921"/>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1" name="Multiply 150">
            <a:extLst>
              <a:ext uri="{FF2B5EF4-FFF2-40B4-BE49-F238E27FC236}">
                <a16:creationId xmlns:a16="http://schemas.microsoft.com/office/drawing/2014/main" id="{F606A104-88A3-0A46-AD7C-98A081AAC021}"/>
              </a:ext>
            </a:extLst>
          </p:cNvPr>
          <p:cNvSpPr/>
          <p:nvPr/>
        </p:nvSpPr>
        <p:spPr>
          <a:xfrm>
            <a:off x="3412160" y="4768884"/>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2" name="Multiply 151">
            <a:extLst>
              <a:ext uri="{FF2B5EF4-FFF2-40B4-BE49-F238E27FC236}">
                <a16:creationId xmlns:a16="http://schemas.microsoft.com/office/drawing/2014/main" id="{7720036F-3764-314A-8324-50661B3BAB14}"/>
              </a:ext>
            </a:extLst>
          </p:cNvPr>
          <p:cNvSpPr/>
          <p:nvPr/>
        </p:nvSpPr>
        <p:spPr>
          <a:xfrm>
            <a:off x="3997057" y="4777212"/>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3" name="Multiply 152">
            <a:extLst>
              <a:ext uri="{FF2B5EF4-FFF2-40B4-BE49-F238E27FC236}">
                <a16:creationId xmlns:a16="http://schemas.microsoft.com/office/drawing/2014/main" id="{B4BB413C-3E76-7147-A694-5A66A5F3F7FE}"/>
              </a:ext>
            </a:extLst>
          </p:cNvPr>
          <p:cNvSpPr/>
          <p:nvPr/>
        </p:nvSpPr>
        <p:spPr>
          <a:xfrm>
            <a:off x="3203263" y="3221718"/>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4" name="Multiply 153">
            <a:extLst>
              <a:ext uri="{FF2B5EF4-FFF2-40B4-BE49-F238E27FC236}">
                <a16:creationId xmlns:a16="http://schemas.microsoft.com/office/drawing/2014/main" id="{F0C79E82-3AE0-1648-90CA-E7FE86B56EBC}"/>
              </a:ext>
            </a:extLst>
          </p:cNvPr>
          <p:cNvSpPr/>
          <p:nvPr/>
        </p:nvSpPr>
        <p:spPr>
          <a:xfrm>
            <a:off x="3685194" y="3220686"/>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5" name="Multiply 154">
            <a:extLst>
              <a:ext uri="{FF2B5EF4-FFF2-40B4-BE49-F238E27FC236}">
                <a16:creationId xmlns:a16="http://schemas.microsoft.com/office/drawing/2014/main" id="{EB60910A-AA61-6343-B575-5F64C908CD59}"/>
              </a:ext>
            </a:extLst>
          </p:cNvPr>
          <p:cNvSpPr/>
          <p:nvPr/>
        </p:nvSpPr>
        <p:spPr>
          <a:xfrm>
            <a:off x="7304509" y="5202636"/>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6" name="Multiply 155">
            <a:extLst>
              <a:ext uri="{FF2B5EF4-FFF2-40B4-BE49-F238E27FC236}">
                <a16:creationId xmlns:a16="http://schemas.microsoft.com/office/drawing/2014/main" id="{C238BACD-604A-4744-8B32-85513F0BE06A}"/>
              </a:ext>
            </a:extLst>
          </p:cNvPr>
          <p:cNvSpPr/>
          <p:nvPr/>
        </p:nvSpPr>
        <p:spPr>
          <a:xfrm>
            <a:off x="6719012" y="5208381"/>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7" name="Multiply 156">
            <a:extLst>
              <a:ext uri="{FF2B5EF4-FFF2-40B4-BE49-F238E27FC236}">
                <a16:creationId xmlns:a16="http://schemas.microsoft.com/office/drawing/2014/main" id="{A2C7F7BC-4CE3-CB4A-A30E-5BD012A71703}"/>
              </a:ext>
            </a:extLst>
          </p:cNvPr>
          <p:cNvSpPr/>
          <p:nvPr/>
        </p:nvSpPr>
        <p:spPr>
          <a:xfrm>
            <a:off x="6521733" y="4528635"/>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8" name="Multiply 157">
            <a:extLst>
              <a:ext uri="{FF2B5EF4-FFF2-40B4-BE49-F238E27FC236}">
                <a16:creationId xmlns:a16="http://schemas.microsoft.com/office/drawing/2014/main" id="{7CE29653-B0E0-E047-9B60-9F359A8D940C}"/>
              </a:ext>
            </a:extLst>
          </p:cNvPr>
          <p:cNvSpPr/>
          <p:nvPr/>
        </p:nvSpPr>
        <p:spPr>
          <a:xfrm>
            <a:off x="7083190" y="4475619"/>
            <a:ext cx="181627" cy="225014"/>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3" name="TextBox 162">
            <a:extLst>
              <a:ext uri="{FF2B5EF4-FFF2-40B4-BE49-F238E27FC236}">
                <a16:creationId xmlns:a16="http://schemas.microsoft.com/office/drawing/2014/main" id="{C6B837AA-37C8-6246-BFAA-606EF2B5E277}"/>
              </a:ext>
            </a:extLst>
          </p:cNvPr>
          <p:cNvSpPr txBox="1"/>
          <p:nvPr/>
        </p:nvSpPr>
        <p:spPr>
          <a:xfrm>
            <a:off x="9118981" y="1994197"/>
            <a:ext cx="2072028" cy="1077218"/>
          </a:xfrm>
          <a:prstGeom prst="rect">
            <a:avLst/>
          </a:prstGeom>
          <a:noFill/>
        </p:spPr>
        <p:txBody>
          <a:bodyPr wrap="square" lIns="0" tIns="0" rIns="0" bIns="0" rtlCol="0">
            <a:spAutoFit/>
          </a:bodyPr>
          <a:lstStyle/>
          <a:p>
            <a:r>
              <a:rPr lang="en-US" sz="1400" b="1" dirty="0">
                <a:latin typeface="+mj-lt"/>
              </a:rPr>
              <a:t>After Cluster Assignment, reformation of the tree using this information makes search space optimized.</a:t>
            </a:r>
          </a:p>
        </p:txBody>
      </p:sp>
      <p:pic>
        <p:nvPicPr>
          <p:cNvPr id="165" name="Picture 164">
            <a:extLst>
              <a:ext uri="{FF2B5EF4-FFF2-40B4-BE49-F238E27FC236}">
                <a16:creationId xmlns:a16="http://schemas.microsoft.com/office/drawing/2014/main" id="{0DE4A4F0-FA8A-4344-8402-C8BEA9BAC2E2}"/>
              </a:ext>
            </a:extLst>
          </p:cNvPr>
          <p:cNvPicPr>
            <a:picLocks noChangeAspect="1"/>
          </p:cNvPicPr>
          <p:nvPr/>
        </p:nvPicPr>
        <p:blipFill>
          <a:blip r:embed="rId2"/>
          <a:stretch>
            <a:fillRect/>
          </a:stretch>
        </p:blipFill>
        <p:spPr>
          <a:xfrm>
            <a:off x="8448397" y="2102416"/>
            <a:ext cx="142382" cy="262336"/>
          </a:xfrm>
          <a:prstGeom prst="rect">
            <a:avLst/>
          </a:prstGeom>
        </p:spPr>
      </p:pic>
      <p:cxnSp>
        <p:nvCxnSpPr>
          <p:cNvPr id="143" name="Straight Arrow Connector 142">
            <a:extLst>
              <a:ext uri="{FF2B5EF4-FFF2-40B4-BE49-F238E27FC236}">
                <a16:creationId xmlns:a16="http://schemas.microsoft.com/office/drawing/2014/main" id="{CC04505D-6B7B-5B46-9060-2A0CAC6D5935}"/>
              </a:ext>
            </a:extLst>
          </p:cNvPr>
          <p:cNvCxnSpPr>
            <a:cxnSpLocks/>
          </p:cNvCxnSpPr>
          <p:nvPr/>
        </p:nvCxnSpPr>
        <p:spPr>
          <a:xfrm>
            <a:off x="8749986" y="2218637"/>
            <a:ext cx="30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735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F7CDEF73-FD78-064B-9F77-A04EF7D19573}"/>
              </a:ext>
            </a:extLst>
          </p:cNvPr>
          <p:cNvSpPr/>
          <p:nvPr/>
        </p:nvSpPr>
        <p:spPr>
          <a:xfrm>
            <a:off x="2326706" y="1653177"/>
            <a:ext cx="1463040" cy="627603"/>
          </a:xfrm>
          <a:prstGeom prst="frame">
            <a:avLst>
              <a:gd name="adj1" fmla="val 845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cxnSp>
        <p:nvCxnSpPr>
          <p:cNvPr id="5" name="Straight Arrow Connector 4">
            <a:extLst>
              <a:ext uri="{FF2B5EF4-FFF2-40B4-BE49-F238E27FC236}">
                <a16:creationId xmlns:a16="http://schemas.microsoft.com/office/drawing/2014/main" id="{7C9AD349-7882-1A43-AB20-DE1A3AACE659}"/>
              </a:ext>
            </a:extLst>
          </p:cNvPr>
          <p:cNvCxnSpPr>
            <a:cxnSpLocks/>
            <a:stCxn id="4" idx="2"/>
            <a:endCxn id="7" idx="0"/>
          </p:cNvCxnSpPr>
          <p:nvPr/>
        </p:nvCxnSpPr>
        <p:spPr>
          <a:xfrm flipH="1">
            <a:off x="2213079" y="2280780"/>
            <a:ext cx="845147" cy="4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42D16E-2151-4349-930D-9B4507AAD875}"/>
              </a:ext>
            </a:extLst>
          </p:cNvPr>
          <p:cNvCxnSpPr>
            <a:cxnSpLocks/>
            <a:stCxn id="4" idx="2"/>
            <a:endCxn id="8" idx="0"/>
          </p:cNvCxnSpPr>
          <p:nvPr/>
        </p:nvCxnSpPr>
        <p:spPr>
          <a:xfrm>
            <a:off x="3058226" y="2280780"/>
            <a:ext cx="927422" cy="4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C647898-A3DB-904D-B653-D0134C5A5968}"/>
              </a:ext>
            </a:extLst>
          </p:cNvPr>
          <p:cNvSpPr/>
          <p:nvPr/>
        </p:nvSpPr>
        <p:spPr>
          <a:xfrm>
            <a:off x="1481559" y="2748331"/>
            <a:ext cx="1463040" cy="626803"/>
          </a:xfrm>
          <a:prstGeom prst="frame">
            <a:avLst>
              <a:gd name="adj1" fmla="val 844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sp>
        <p:nvSpPr>
          <p:cNvPr id="8" name="Frame 7">
            <a:extLst>
              <a:ext uri="{FF2B5EF4-FFF2-40B4-BE49-F238E27FC236}">
                <a16:creationId xmlns:a16="http://schemas.microsoft.com/office/drawing/2014/main" id="{9BF43EB9-16C1-5B49-AC9A-AE3D5339ED7F}"/>
              </a:ext>
            </a:extLst>
          </p:cNvPr>
          <p:cNvSpPr/>
          <p:nvPr/>
        </p:nvSpPr>
        <p:spPr>
          <a:xfrm>
            <a:off x="3297695" y="2748331"/>
            <a:ext cx="1375906" cy="533951"/>
          </a:xfrm>
          <a:prstGeom prst="frame">
            <a:avLst>
              <a:gd name="adj1" fmla="val 77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cxnSp>
        <p:nvCxnSpPr>
          <p:cNvPr id="9" name="Straight Arrow Connector 8">
            <a:extLst>
              <a:ext uri="{FF2B5EF4-FFF2-40B4-BE49-F238E27FC236}">
                <a16:creationId xmlns:a16="http://schemas.microsoft.com/office/drawing/2014/main" id="{4AA62446-28B0-1647-9D8A-047FC41E2B35}"/>
              </a:ext>
            </a:extLst>
          </p:cNvPr>
          <p:cNvCxnSpPr>
            <a:cxnSpLocks/>
            <a:stCxn id="7" idx="2"/>
            <a:endCxn id="11" idx="0"/>
          </p:cNvCxnSpPr>
          <p:nvPr/>
        </p:nvCxnSpPr>
        <p:spPr>
          <a:xfrm flipH="1">
            <a:off x="1155631" y="3375134"/>
            <a:ext cx="1057448" cy="679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812275-049B-BF4C-93C4-1552BFBDE50C}"/>
              </a:ext>
            </a:extLst>
          </p:cNvPr>
          <p:cNvCxnSpPr>
            <a:cxnSpLocks/>
            <a:stCxn id="7" idx="2"/>
          </p:cNvCxnSpPr>
          <p:nvPr/>
        </p:nvCxnSpPr>
        <p:spPr>
          <a:xfrm>
            <a:off x="2213079" y="3375134"/>
            <a:ext cx="1563176" cy="68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ame 10">
            <a:extLst>
              <a:ext uri="{FF2B5EF4-FFF2-40B4-BE49-F238E27FC236}">
                <a16:creationId xmlns:a16="http://schemas.microsoft.com/office/drawing/2014/main" id="{F4CBF554-B642-BE43-A325-387E16B8EAAF}"/>
              </a:ext>
            </a:extLst>
          </p:cNvPr>
          <p:cNvSpPr/>
          <p:nvPr/>
        </p:nvSpPr>
        <p:spPr>
          <a:xfrm>
            <a:off x="422066" y="4054429"/>
            <a:ext cx="1467130" cy="533952"/>
          </a:xfrm>
          <a:prstGeom prst="frame">
            <a:avLst>
              <a:gd name="adj1" fmla="val 77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cxnSp>
        <p:nvCxnSpPr>
          <p:cNvPr id="13" name="Straight Arrow Connector 12">
            <a:extLst>
              <a:ext uri="{FF2B5EF4-FFF2-40B4-BE49-F238E27FC236}">
                <a16:creationId xmlns:a16="http://schemas.microsoft.com/office/drawing/2014/main" id="{3289B881-4059-EF44-82AA-97A8342D2ECD}"/>
              </a:ext>
            </a:extLst>
          </p:cNvPr>
          <p:cNvCxnSpPr>
            <a:cxnSpLocks/>
            <a:stCxn id="65" idx="2"/>
            <a:endCxn id="15" idx="0"/>
          </p:cNvCxnSpPr>
          <p:nvPr/>
        </p:nvCxnSpPr>
        <p:spPr>
          <a:xfrm flipH="1">
            <a:off x="2024663" y="4681232"/>
            <a:ext cx="1739113" cy="80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51C7C0-F48B-5F40-B6ED-81FF9B1299DD}"/>
              </a:ext>
            </a:extLst>
          </p:cNvPr>
          <p:cNvCxnSpPr>
            <a:cxnSpLocks/>
            <a:stCxn id="65" idx="2"/>
            <a:endCxn id="16" idx="0"/>
          </p:cNvCxnSpPr>
          <p:nvPr/>
        </p:nvCxnSpPr>
        <p:spPr>
          <a:xfrm>
            <a:off x="3763776" y="4681232"/>
            <a:ext cx="1423484" cy="736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56823B80-7122-8C4C-BF0C-16AFD439F7D4}"/>
              </a:ext>
            </a:extLst>
          </p:cNvPr>
          <p:cNvSpPr/>
          <p:nvPr/>
        </p:nvSpPr>
        <p:spPr>
          <a:xfrm>
            <a:off x="1291098" y="5486982"/>
            <a:ext cx="1467130" cy="533952"/>
          </a:xfrm>
          <a:prstGeom prst="frame">
            <a:avLst>
              <a:gd name="adj1" fmla="val 77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sp>
        <p:nvSpPr>
          <p:cNvPr id="16" name="Frame 15">
            <a:extLst>
              <a:ext uri="{FF2B5EF4-FFF2-40B4-BE49-F238E27FC236}">
                <a16:creationId xmlns:a16="http://schemas.microsoft.com/office/drawing/2014/main" id="{C214A722-8727-2A45-81DB-54BCF8AA4446}"/>
              </a:ext>
            </a:extLst>
          </p:cNvPr>
          <p:cNvSpPr/>
          <p:nvPr/>
        </p:nvSpPr>
        <p:spPr>
          <a:xfrm>
            <a:off x="4453695" y="5417467"/>
            <a:ext cx="1467130" cy="533951"/>
          </a:xfrm>
          <a:prstGeom prst="frame">
            <a:avLst>
              <a:gd name="adj1" fmla="val 77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sp>
        <p:nvSpPr>
          <p:cNvPr id="54" name="TextBox 53">
            <a:extLst>
              <a:ext uri="{FF2B5EF4-FFF2-40B4-BE49-F238E27FC236}">
                <a16:creationId xmlns:a16="http://schemas.microsoft.com/office/drawing/2014/main" id="{C76034A7-FC82-034A-B55F-C33A28CE3F31}"/>
              </a:ext>
            </a:extLst>
          </p:cNvPr>
          <p:cNvSpPr txBox="1"/>
          <p:nvPr/>
        </p:nvSpPr>
        <p:spPr>
          <a:xfrm>
            <a:off x="2426811" y="1732226"/>
            <a:ext cx="1206799" cy="430887"/>
          </a:xfrm>
          <a:prstGeom prst="rect">
            <a:avLst/>
          </a:prstGeom>
          <a:noFill/>
        </p:spPr>
        <p:txBody>
          <a:bodyPr wrap="square" lIns="0" tIns="0" rIns="0" bIns="0" rtlCol="0">
            <a:spAutoFit/>
          </a:bodyPr>
          <a:lstStyle/>
          <a:p>
            <a:pPr algn="ctr"/>
            <a:r>
              <a:rPr lang="en-US" sz="1400" b="1" dirty="0">
                <a:solidFill>
                  <a:srgbClr val="FF0000"/>
                </a:solidFill>
                <a:latin typeface="+mj-lt"/>
              </a:rPr>
              <a:t>Att.: A, Cut value = x</a:t>
            </a:r>
          </a:p>
        </p:txBody>
      </p:sp>
      <p:sp>
        <p:nvSpPr>
          <p:cNvPr id="68" name="TextBox 67">
            <a:extLst>
              <a:ext uri="{FF2B5EF4-FFF2-40B4-BE49-F238E27FC236}">
                <a16:creationId xmlns:a16="http://schemas.microsoft.com/office/drawing/2014/main" id="{D89938C3-A256-E846-B97E-4C98BCAA837D}"/>
              </a:ext>
            </a:extLst>
          </p:cNvPr>
          <p:cNvSpPr txBox="1"/>
          <p:nvPr/>
        </p:nvSpPr>
        <p:spPr>
          <a:xfrm>
            <a:off x="1572472" y="2862530"/>
            <a:ext cx="1249414" cy="430887"/>
          </a:xfrm>
          <a:prstGeom prst="rect">
            <a:avLst/>
          </a:prstGeom>
          <a:noFill/>
        </p:spPr>
        <p:txBody>
          <a:bodyPr wrap="square" lIns="0" tIns="0" rIns="0" bIns="0" rtlCol="0">
            <a:spAutoFit/>
          </a:bodyPr>
          <a:lstStyle/>
          <a:p>
            <a:pPr algn="ctr"/>
            <a:r>
              <a:rPr lang="en-US" sz="1400" b="1" dirty="0">
                <a:solidFill>
                  <a:srgbClr val="FF0000"/>
                </a:solidFill>
                <a:latin typeface="+mj-lt"/>
              </a:rPr>
              <a:t>Att.: B, Cut value = y</a:t>
            </a:r>
          </a:p>
        </p:txBody>
      </p:sp>
      <p:sp>
        <p:nvSpPr>
          <p:cNvPr id="69" name="TextBox 68">
            <a:extLst>
              <a:ext uri="{FF2B5EF4-FFF2-40B4-BE49-F238E27FC236}">
                <a16:creationId xmlns:a16="http://schemas.microsoft.com/office/drawing/2014/main" id="{65578587-511B-3346-B0AF-D2C83EFB1BD1}"/>
              </a:ext>
            </a:extLst>
          </p:cNvPr>
          <p:cNvSpPr txBox="1"/>
          <p:nvPr/>
        </p:nvSpPr>
        <p:spPr>
          <a:xfrm>
            <a:off x="3118362" y="4132589"/>
            <a:ext cx="1124271" cy="430887"/>
          </a:xfrm>
          <a:prstGeom prst="rect">
            <a:avLst/>
          </a:prstGeom>
          <a:noFill/>
        </p:spPr>
        <p:txBody>
          <a:bodyPr wrap="square" lIns="0" tIns="0" rIns="0" bIns="0" rtlCol="0">
            <a:spAutoFit/>
          </a:bodyPr>
          <a:lstStyle/>
          <a:p>
            <a:pPr algn="ctr"/>
            <a:r>
              <a:rPr lang="en-US" sz="1400" b="1" dirty="0">
                <a:solidFill>
                  <a:srgbClr val="FF0000"/>
                </a:solidFill>
                <a:latin typeface="+mj-lt"/>
              </a:rPr>
              <a:t>Att.: B, Cut value = z</a:t>
            </a:r>
          </a:p>
        </p:txBody>
      </p:sp>
      <p:sp>
        <p:nvSpPr>
          <p:cNvPr id="72" name="TextBox 71">
            <a:extLst>
              <a:ext uri="{FF2B5EF4-FFF2-40B4-BE49-F238E27FC236}">
                <a16:creationId xmlns:a16="http://schemas.microsoft.com/office/drawing/2014/main" id="{6BDBD107-6A52-A44E-83F9-B034CC1C7C30}"/>
              </a:ext>
            </a:extLst>
          </p:cNvPr>
          <p:cNvSpPr txBox="1"/>
          <p:nvPr/>
        </p:nvSpPr>
        <p:spPr>
          <a:xfrm>
            <a:off x="628125" y="4203540"/>
            <a:ext cx="1063065" cy="215444"/>
          </a:xfrm>
          <a:prstGeom prst="rect">
            <a:avLst/>
          </a:prstGeom>
          <a:noFill/>
        </p:spPr>
        <p:txBody>
          <a:bodyPr wrap="square" lIns="0" tIns="0" rIns="0" bIns="0" rtlCol="0">
            <a:spAutoFit/>
          </a:bodyPr>
          <a:lstStyle/>
          <a:p>
            <a:pPr algn="ctr"/>
            <a:r>
              <a:rPr lang="en-US" sz="1400" b="1" dirty="0">
                <a:solidFill>
                  <a:srgbClr val="FF0000"/>
                </a:solidFill>
                <a:latin typeface="+mj-lt"/>
              </a:rPr>
              <a:t>Cluster - 1</a:t>
            </a:r>
          </a:p>
        </p:txBody>
      </p:sp>
      <p:sp>
        <p:nvSpPr>
          <p:cNvPr id="73" name="TextBox 72">
            <a:extLst>
              <a:ext uri="{FF2B5EF4-FFF2-40B4-BE49-F238E27FC236}">
                <a16:creationId xmlns:a16="http://schemas.microsoft.com/office/drawing/2014/main" id="{394B9184-AB64-F84E-9D64-0A2893C71F9A}"/>
              </a:ext>
            </a:extLst>
          </p:cNvPr>
          <p:cNvSpPr txBox="1"/>
          <p:nvPr/>
        </p:nvSpPr>
        <p:spPr>
          <a:xfrm>
            <a:off x="1465137" y="5646236"/>
            <a:ext cx="1063065" cy="215444"/>
          </a:xfrm>
          <a:prstGeom prst="rect">
            <a:avLst/>
          </a:prstGeom>
          <a:noFill/>
        </p:spPr>
        <p:txBody>
          <a:bodyPr wrap="square" lIns="0" tIns="0" rIns="0" bIns="0" rtlCol="0">
            <a:spAutoFit/>
          </a:bodyPr>
          <a:lstStyle/>
          <a:p>
            <a:pPr algn="ctr"/>
            <a:r>
              <a:rPr lang="en-US" sz="1400" b="1" dirty="0">
                <a:solidFill>
                  <a:srgbClr val="FF0000"/>
                </a:solidFill>
                <a:latin typeface="+mj-lt"/>
              </a:rPr>
              <a:t>Cluster - 1</a:t>
            </a:r>
          </a:p>
        </p:txBody>
      </p:sp>
      <p:sp>
        <p:nvSpPr>
          <p:cNvPr id="74" name="TextBox 73">
            <a:extLst>
              <a:ext uri="{FF2B5EF4-FFF2-40B4-BE49-F238E27FC236}">
                <a16:creationId xmlns:a16="http://schemas.microsoft.com/office/drawing/2014/main" id="{23B48D3C-3CDD-964D-99C7-43BC4776E16F}"/>
              </a:ext>
            </a:extLst>
          </p:cNvPr>
          <p:cNvSpPr txBox="1"/>
          <p:nvPr/>
        </p:nvSpPr>
        <p:spPr>
          <a:xfrm>
            <a:off x="4673601" y="5576720"/>
            <a:ext cx="1063065" cy="215444"/>
          </a:xfrm>
          <a:prstGeom prst="rect">
            <a:avLst/>
          </a:prstGeom>
          <a:noFill/>
        </p:spPr>
        <p:txBody>
          <a:bodyPr wrap="square" lIns="0" tIns="0" rIns="0" bIns="0" rtlCol="0">
            <a:spAutoFit/>
          </a:bodyPr>
          <a:lstStyle/>
          <a:p>
            <a:pPr algn="ctr"/>
            <a:r>
              <a:rPr lang="en-US" sz="1400" b="1" dirty="0">
                <a:solidFill>
                  <a:srgbClr val="FF0000"/>
                </a:solidFill>
                <a:latin typeface="+mj-lt"/>
              </a:rPr>
              <a:t>Cluster - 2</a:t>
            </a:r>
          </a:p>
        </p:txBody>
      </p:sp>
      <p:sp>
        <p:nvSpPr>
          <p:cNvPr id="75" name="TextBox 74">
            <a:extLst>
              <a:ext uri="{FF2B5EF4-FFF2-40B4-BE49-F238E27FC236}">
                <a16:creationId xmlns:a16="http://schemas.microsoft.com/office/drawing/2014/main" id="{CB25C869-AEF3-2F44-AC77-4AF9B0A50C01}"/>
              </a:ext>
            </a:extLst>
          </p:cNvPr>
          <p:cNvSpPr txBox="1"/>
          <p:nvPr/>
        </p:nvSpPr>
        <p:spPr>
          <a:xfrm>
            <a:off x="3508330" y="2907584"/>
            <a:ext cx="1063065" cy="215444"/>
          </a:xfrm>
          <a:prstGeom prst="rect">
            <a:avLst/>
          </a:prstGeom>
          <a:noFill/>
        </p:spPr>
        <p:txBody>
          <a:bodyPr wrap="square" lIns="0" tIns="0" rIns="0" bIns="0" rtlCol="0">
            <a:spAutoFit/>
          </a:bodyPr>
          <a:lstStyle/>
          <a:p>
            <a:pPr algn="ctr"/>
            <a:r>
              <a:rPr lang="en-US" sz="1400" b="1" dirty="0">
                <a:solidFill>
                  <a:srgbClr val="FF0000"/>
                </a:solidFill>
                <a:latin typeface="+mj-lt"/>
              </a:rPr>
              <a:t>Cluster - 3</a:t>
            </a:r>
          </a:p>
        </p:txBody>
      </p:sp>
      <p:cxnSp>
        <p:nvCxnSpPr>
          <p:cNvPr id="77" name="Straight Arrow Connector 76">
            <a:extLst>
              <a:ext uri="{FF2B5EF4-FFF2-40B4-BE49-F238E27FC236}">
                <a16:creationId xmlns:a16="http://schemas.microsoft.com/office/drawing/2014/main" id="{167C089E-74EC-8748-B678-6045D5982C96}"/>
              </a:ext>
            </a:extLst>
          </p:cNvPr>
          <p:cNvCxnSpPr>
            <a:cxnSpLocks/>
            <a:endCxn id="85" idx="0"/>
          </p:cNvCxnSpPr>
          <p:nvPr/>
        </p:nvCxnSpPr>
        <p:spPr>
          <a:xfrm flipH="1">
            <a:off x="8700207" y="2352693"/>
            <a:ext cx="1064982" cy="1276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237364B-DF34-BB40-8DB7-B8F5F40CF66B}"/>
              </a:ext>
            </a:extLst>
          </p:cNvPr>
          <p:cNvCxnSpPr>
            <a:cxnSpLocks/>
            <a:endCxn id="80" idx="0"/>
          </p:cNvCxnSpPr>
          <p:nvPr/>
        </p:nvCxnSpPr>
        <p:spPr>
          <a:xfrm>
            <a:off x="9765189" y="2352693"/>
            <a:ext cx="1271180" cy="1245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Frame 79">
            <a:extLst>
              <a:ext uri="{FF2B5EF4-FFF2-40B4-BE49-F238E27FC236}">
                <a16:creationId xmlns:a16="http://schemas.microsoft.com/office/drawing/2014/main" id="{9F2AC1CA-3C9E-DB49-BC52-77BEC91BA052}"/>
              </a:ext>
            </a:extLst>
          </p:cNvPr>
          <p:cNvSpPr/>
          <p:nvPr/>
        </p:nvSpPr>
        <p:spPr>
          <a:xfrm>
            <a:off x="10302804" y="3598638"/>
            <a:ext cx="1467130" cy="533951"/>
          </a:xfrm>
          <a:prstGeom prst="frame">
            <a:avLst>
              <a:gd name="adj1" fmla="val 932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rgbClr val="FF0000"/>
              </a:solidFill>
              <a:latin typeface="Roboto"/>
            </a:endParaRPr>
          </a:p>
        </p:txBody>
      </p:sp>
      <p:cxnSp>
        <p:nvCxnSpPr>
          <p:cNvPr id="81" name="Straight Arrow Connector 80">
            <a:extLst>
              <a:ext uri="{FF2B5EF4-FFF2-40B4-BE49-F238E27FC236}">
                <a16:creationId xmlns:a16="http://schemas.microsoft.com/office/drawing/2014/main" id="{D745EB42-C269-5041-B0FE-34EA07D9498D}"/>
              </a:ext>
            </a:extLst>
          </p:cNvPr>
          <p:cNvCxnSpPr>
            <a:cxnSpLocks/>
            <a:stCxn id="85" idx="2"/>
          </p:cNvCxnSpPr>
          <p:nvPr/>
        </p:nvCxnSpPr>
        <p:spPr>
          <a:xfrm flipH="1">
            <a:off x="7513919" y="4255731"/>
            <a:ext cx="1186288" cy="78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2392D97-1F15-FE46-88F0-09C4B3E0D1C6}"/>
              </a:ext>
            </a:extLst>
          </p:cNvPr>
          <p:cNvCxnSpPr>
            <a:cxnSpLocks/>
            <a:stCxn id="85" idx="2"/>
            <a:endCxn id="86" idx="0"/>
          </p:cNvCxnSpPr>
          <p:nvPr/>
        </p:nvCxnSpPr>
        <p:spPr>
          <a:xfrm>
            <a:off x="8700207" y="4255731"/>
            <a:ext cx="1328867" cy="78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rame 82">
            <a:extLst>
              <a:ext uri="{FF2B5EF4-FFF2-40B4-BE49-F238E27FC236}">
                <a16:creationId xmlns:a16="http://schemas.microsoft.com/office/drawing/2014/main" id="{B824772C-6FF2-A947-A541-93F94080B886}"/>
              </a:ext>
            </a:extLst>
          </p:cNvPr>
          <p:cNvSpPr/>
          <p:nvPr/>
        </p:nvSpPr>
        <p:spPr>
          <a:xfrm>
            <a:off x="6819530" y="5039259"/>
            <a:ext cx="1467130" cy="533952"/>
          </a:xfrm>
          <a:prstGeom prst="frame">
            <a:avLst>
              <a:gd name="adj1" fmla="val 77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rgbClr val="FF0000"/>
              </a:solidFill>
              <a:latin typeface="Roboto"/>
            </a:endParaRPr>
          </a:p>
        </p:txBody>
      </p:sp>
      <p:sp>
        <p:nvSpPr>
          <p:cNvPr id="90" name="TextBox 89">
            <a:extLst>
              <a:ext uri="{FF2B5EF4-FFF2-40B4-BE49-F238E27FC236}">
                <a16:creationId xmlns:a16="http://schemas.microsoft.com/office/drawing/2014/main" id="{570C59A4-02DD-3D47-9D67-6033DCCED088}"/>
              </a:ext>
            </a:extLst>
          </p:cNvPr>
          <p:cNvSpPr txBox="1"/>
          <p:nvPr/>
        </p:nvSpPr>
        <p:spPr>
          <a:xfrm>
            <a:off x="8075499" y="3739728"/>
            <a:ext cx="1249414" cy="430887"/>
          </a:xfrm>
          <a:prstGeom prst="rect">
            <a:avLst/>
          </a:prstGeom>
          <a:noFill/>
        </p:spPr>
        <p:txBody>
          <a:bodyPr wrap="square" lIns="0" tIns="0" rIns="0" bIns="0" rtlCol="0">
            <a:spAutoFit/>
          </a:bodyPr>
          <a:lstStyle/>
          <a:p>
            <a:pPr algn="ctr"/>
            <a:r>
              <a:rPr lang="en-US" sz="1400" b="1" dirty="0">
                <a:solidFill>
                  <a:srgbClr val="FF0000"/>
                </a:solidFill>
                <a:latin typeface="+mj-lt"/>
              </a:rPr>
              <a:t>Att.: B, Cut value = z</a:t>
            </a:r>
            <a:endParaRPr lang="en-US" sz="2400" b="1" dirty="0">
              <a:solidFill>
                <a:srgbClr val="FF0000"/>
              </a:solidFill>
              <a:latin typeface="+mj-lt"/>
            </a:endParaRPr>
          </a:p>
        </p:txBody>
      </p:sp>
      <p:sp>
        <p:nvSpPr>
          <p:cNvPr id="92" name="TextBox 91">
            <a:extLst>
              <a:ext uri="{FF2B5EF4-FFF2-40B4-BE49-F238E27FC236}">
                <a16:creationId xmlns:a16="http://schemas.microsoft.com/office/drawing/2014/main" id="{7B3AEBA9-E0A9-D440-9803-CE674FF0B8F6}"/>
              </a:ext>
            </a:extLst>
          </p:cNvPr>
          <p:cNvSpPr txBox="1"/>
          <p:nvPr/>
        </p:nvSpPr>
        <p:spPr>
          <a:xfrm>
            <a:off x="7133478" y="5186909"/>
            <a:ext cx="1063065" cy="215444"/>
          </a:xfrm>
          <a:prstGeom prst="rect">
            <a:avLst/>
          </a:prstGeom>
          <a:noFill/>
        </p:spPr>
        <p:txBody>
          <a:bodyPr wrap="square" lIns="0" tIns="0" rIns="0" bIns="0" rtlCol="0">
            <a:spAutoFit/>
          </a:bodyPr>
          <a:lstStyle/>
          <a:p>
            <a:r>
              <a:rPr lang="en-US" sz="1400" b="1" dirty="0">
                <a:solidFill>
                  <a:srgbClr val="FF0000"/>
                </a:solidFill>
                <a:latin typeface="+mj-lt"/>
              </a:rPr>
              <a:t>Cluster</a:t>
            </a:r>
            <a:r>
              <a:rPr lang="en-US" sz="1400" dirty="0">
                <a:solidFill>
                  <a:srgbClr val="FF0000"/>
                </a:solidFill>
                <a:latin typeface="+mj-lt"/>
              </a:rPr>
              <a:t> - </a:t>
            </a:r>
            <a:r>
              <a:rPr lang="en-US" sz="1400" b="1" dirty="0">
                <a:solidFill>
                  <a:srgbClr val="FF0000"/>
                </a:solidFill>
                <a:latin typeface="+mj-lt"/>
              </a:rPr>
              <a:t>1</a:t>
            </a:r>
          </a:p>
        </p:txBody>
      </p:sp>
      <p:sp>
        <p:nvSpPr>
          <p:cNvPr id="95" name="TextBox 94">
            <a:extLst>
              <a:ext uri="{FF2B5EF4-FFF2-40B4-BE49-F238E27FC236}">
                <a16:creationId xmlns:a16="http://schemas.microsoft.com/office/drawing/2014/main" id="{41A9EAB4-67A7-5246-BFB5-83A22AAE7961}"/>
              </a:ext>
            </a:extLst>
          </p:cNvPr>
          <p:cNvSpPr txBox="1"/>
          <p:nvPr/>
        </p:nvSpPr>
        <p:spPr>
          <a:xfrm>
            <a:off x="10625855" y="3749805"/>
            <a:ext cx="1063065" cy="215444"/>
          </a:xfrm>
          <a:prstGeom prst="rect">
            <a:avLst/>
          </a:prstGeom>
          <a:noFill/>
        </p:spPr>
        <p:txBody>
          <a:bodyPr wrap="square" lIns="0" tIns="0" rIns="0" bIns="0" rtlCol="0">
            <a:spAutoFit/>
          </a:bodyPr>
          <a:lstStyle/>
          <a:p>
            <a:r>
              <a:rPr lang="en-US" sz="1400" b="1" dirty="0">
                <a:solidFill>
                  <a:srgbClr val="FF0000"/>
                </a:solidFill>
                <a:latin typeface="+mj-lt"/>
              </a:rPr>
              <a:t>Cluster - 3</a:t>
            </a:r>
          </a:p>
        </p:txBody>
      </p:sp>
      <p:sp>
        <p:nvSpPr>
          <p:cNvPr id="96" name="TextBox 95">
            <a:extLst>
              <a:ext uri="{FF2B5EF4-FFF2-40B4-BE49-F238E27FC236}">
                <a16:creationId xmlns:a16="http://schemas.microsoft.com/office/drawing/2014/main" id="{62D93A52-5537-AE4C-910D-5119D33B563A}"/>
              </a:ext>
            </a:extLst>
          </p:cNvPr>
          <p:cNvSpPr txBox="1"/>
          <p:nvPr/>
        </p:nvSpPr>
        <p:spPr>
          <a:xfrm>
            <a:off x="9584187" y="5202023"/>
            <a:ext cx="1063065" cy="215444"/>
          </a:xfrm>
          <a:prstGeom prst="rect">
            <a:avLst/>
          </a:prstGeom>
          <a:noFill/>
        </p:spPr>
        <p:txBody>
          <a:bodyPr wrap="square" lIns="0" tIns="0" rIns="0" bIns="0" rtlCol="0">
            <a:spAutoFit/>
          </a:bodyPr>
          <a:lstStyle/>
          <a:p>
            <a:r>
              <a:rPr lang="en-US" sz="1400" b="1" dirty="0">
                <a:solidFill>
                  <a:srgbClr val="FF0000"/>
                </a:solidFill>
                <a:latin typeface="+mj-lt"/>
              </a:rPr>
              <a:t>Cluster - 2</a:t>
            </a:r>
          </a:p>
        </p:txBody>
      </p:sp>
      <p:sp>
        <p:nvSpPr>
          <p:cNvPr id="97" name="TextBox 96">
            <a:extLst>
              <a:ext uri="{FF2B5EF4-FFF2-40B4-BE49-F238E27FC236}">
                <a16:creationId xmlns:a16="http://schemas.microsoft.com/office/drawing/2014/main" id="{3227C8DE-DAE8-9B4C-93E9-810178107715}"/>
              </a:ext>
            </a:extLst>
          </p:cNvPr>
          <p:cNvSpPr txBox="1"/>
          <p:nvPr/>
        </p:nvSpPr>
        <p:spPr>
          <a:xfrm>
            <a:off x="5187260" y="2818250"/>
            <a:ext cx="2558578" cy="215444"/>
          </a:xfrm>
          <a:prstGeom prst="rect">
            <a:avLst/>
          </a:prstGeom>
          <a:noFill/>
        </p:spPr>
        <p:txBody>
          <a:bodyPr wrap="square" lIns="0" tIns="0" rIns="0" bIns="0" rtlCol="0">
            <a:spAutoFit/>
          </a:bodyPr>
          <a:lstStyle/>
          <a:p>
            <a:pPr algn="ctr"/>
            <a:r>
              <a:rPr lang="en-US" sz="1400" b="1" dirty="0">
                <a:solidFill>
                  <a:srgbClr val="FF0000"/>
                </a:solidFill>
                <a:latin typeface="+mj-lt"/>
              </a:rPr>
              <a:t>y &lt; z and y’ &lt;= y, so y’ &lt; z</a:t>
            </a:r>
          </a:p>
        </p:txBody>
      </p:sp>
      <p:sp>
        <p:nvSpPr>
          <p:cNvPr id="98" name="Down Arrow 97">
            <a:extLst>
              <a:ext uri="{FF2B5EF4-FFF2-40B4-BE49-F238E27FC236}">
                <a16:creationId xmlns:a16="http://schemas.microsoft.com/office/drawing/2014/main" id="{699B546C-1F63-9C47-A9B9-1E29B7D9F4DA}"/>
              </a:ext>
            </a:extLst>
          </p:cNvPr>
          <p:cNvSpPr/>
          <p:nvPr/>
        </p:nvSpPr>
        <p:spPr>
          <a:xfrm rot="16200000">
            <a:off x="6389258" y="1935763"/>
            <a:ext cx="240146" cy="249227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rgbClr val="FF0000"/>
              </a:solidFill>
            </a:endParaRPr>
          </a:p>
        </p:txBody>
      </p:sp>
      <p:sp>
        <p:nvSpPr>
          <p:cNvPr id="39" name="Title 2">
            <a:extLst>
              <a:ext uri="{FF2B5EF4-FFF2-40B4-BE49-F238E27FC236}">
                <a16:creationId xmlns:a16="http://schemas.microsoft.com/office/drawing/2014/main" id="{B17180AF-7A84-A64D-A82E-AADC4602ACA8}"/>
              </a:ext>
            </a:extLst>
          </p:cNvPr>
          <p:cNvSpPr>
            <a:spLocks noGrp="1"/>
          </p:cNvSpPr>
          <p:nvPr>
            <p:ph type="title"/>
          </p:nvPr>
        </p:nvSpPr>
        <p:spPr>
          <a:xfrm>
            <a:off x="577964" y="366858"/>
            <a:ext cx="11277600" cy="498598"/>
          </a:xfrm>
        </p:spPr>
        <p:txBody>
          <a:bodyPr/>
          <a:lstStyle/>
          <a:p>
            <a:r>
              <a:rPr lang="en-US" dirty="0">
                <a:solidFill>
                  <a:srgbClr val="FF0000"/>
                </a:solidFill>
              </a:rPr>
              <a:t>Search Space Optimization - 2</a:t>
            </a:r>
          </a:p>
        </p:txBody>
      </p:sp>
      <p:sp>
        <p:nvSpPr>
          <p:cNvPr id="65" name="Frame 64">
            <a:extLst>
              <a:ext uri="{FF2B5EF4-FFF2-40B4-BE49-F238E27FC236}">
                <a16:creationId xmlns:a16="http://schemas.microsoft.com/office/drawing/2014/main" id="{409BC1D6-E32C-BD48-9C17-871A3CD12C68}"/>
              </a:ext>
            </a:extLst>
          </p:cNvPr>
          <p:cNvSpPr/>
          <p:nvPr/>
        </p:nvSpPr>
        <p:spPr>
          <a:xfrm>
            <a:off x="3030210" y="4054429"/>
            <a:ext cx="1467131" cy="626803"/>
          </a:xfrm>
          <a:prstGeom prst="frame">
            <a:avLst>
              <a:gd name="adj1" fmla="val 844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sp>
        <p:nvSpPr>
          <p:cNvPr id="85" name="Frame 84">
            <a:extLst>
              <a:ext uri="{FF2B5EF4-FFF2-40B4-BE49-F238E27FC236}">
                <a16:creationId xmlns:a16="http://schemas.microsoft.com/office/drawing/2014/main" id="{C5CCEBE8-055F-8140-B6E3-2EEA8A081993}"/>
              </a:ext>
            </a:extLst>
          </p:cNvPr>
          <p:cNvSpPr/>
          <p:nvPr/>
        </p:nvSpPr>
        <p:spPr>
          <a:xfrm>
            <a:off x="7966641" y="3628928"/>
            <a:ext cx="1467131" cy="626803"/>
          </a:xfrm>
          <a:prstGeom prst="frame">
            <a:avLst>
              <a:gd name="adj1" fmla="val 844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sp>
        <p:nvSpPr>
          <p:cNvPr id="86" name="Frame 85">
            <a:extLst>
              <a:ext uri="{FF2B5EF4-FFF2-40B4-BE49-F238E27FC236}">
                <a16:creationId xmlns:a16="http://schemas.microsoft.com/office/drawing/2014/main" id="{20B23626-207F-1F43-A65D-8499C198486B}"/>
              </a:ext>
            </a:extLst>
          </p:cNvPr>
          <p:cNvSpPr/>
          <p:nvPr/>
        </p:nvSpPr>
        <p:spPr>
          <a:xfrm>
            <a:off x="9295509" y="5039259"/>
            <a:ext cx="1467130" cy="533952"/>
          </a:xfrm>
          <a:prstGeom prst="frame">
            <a:avLst>
              <a:gd name="adj1" fmla="val 77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rgbClr val="FF0000"/>
              </a:solidFill>
              <a:latin typeface="Roboto"/>
            </a:endParaRPr>
          </a:p>
        </p:txBody>
      </p:sp>
      <p:sp>
        <p:nvSpPr>
          <p:cNvPr id="87" name="Frame 86">
            <a:extLst>
              <a:ext uri="{FF2B5EF4-FFF2-40B4-BE49-F238E27FC236}">
                <a16:creationId xmlns:a16="http://schemas.microsoft.com/office/drawing/2014/main" id="{6BE23E20-C3B3-454A-A335-20A93319026A}"/>
              </a:ext>
            </a:extLst>
          </p:cNvPr>
          <p:cNvSpPr/>
          <p:nvPr/>
        </p:nvSpPr>
        <p:spPr>
          <a:xfrm>
            <a:off x="9031623" y="1725090"/>
            <a:ext cx="1467131" cy="627603"/>
          </a:xfrm>
          <a:prstGeom prst="frame">
            <a:avLst>
              <a:gd name="adj1" fmla="val 845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0000"/>
              </a:solidFill>
              <a:effectLst/>
              <a:uLnTx/>
              <a:uFillTx/>
              <a:latin typeface="Roboto"/>
              <a:ea typeface="+mn-ea"/>
            </a:endParaRPr>
          </a:p>
        </p:txBody>
      </p:sp>
      <p:sp>
        <p:nvSpPr>
          <p:cNvPr id="88" name="TextBox 87">
            <a:extLst>
              <a:ext uri="{FF2B5EF4-FFF2-40B4-BE49-F238E27FC236}">
                <a16:creationId xmlns:a16="http://schemas.microsoft.com/office/drawing/2014/main" id="{210941EE-BBBE-D049-A363-5102586FD760}"/>
              </a:ext>
            </a:extLst>
          </p:cNvPr>
          <p:cNvSpPr txBox="1"/>
          <p:nvPr/>
        </p:nvSpPr>
        <p:spPr>
          <a:xfrm>
            <a:off x="9151567" y="1840424"/>
            <a:ext cx="1206799" cy="430887"/>
          </a:xfrm>
          <a:prstGeom prst="rect">
            <a:avLst/>
          </a:prstGeom>
          <a:noFill/>
        </p:spPr>
        <p:txBody>
          <a:bodyPr wrap="square" lIns="0" tIns="0" rIns="0" bIns="0" rtlCol="0">
            <a:spAutoFit/>
          </a:bodyPr>
          <a:lstStyle/>
          <a:p>
            <a:pPr algn="ctr"/>
            <a:r>
              <a:rPr lang="en-US" sz="1400" b="1" dirty="0">
                <a:solidFill>
                  <a:srgbClr val="FF0000"/>
                </a:solidFill>
                <a:latin typeface="+mj-lt"/>
              </a:rPr>
              <a:t>Att.: A, Cut value = x</a:t>
            </a:r>
          </a:p>
        </p:txBody>
      </p:sp>
      <p:sp>
        <p:nvSpPr>
          <p:cNvPr id="55" name="TextBox 54">
            <a:extLst>
              <a:ext uri="{FF2B5EF4-FFF2-40B4-BE49-F238E27FC236}">
                <a16:creationId xmlns:a16="http://schemas.microsoft.com/office/drawing/2014/main" id="{E3DC29E6-BE7D-0440-97FF-E64B888D58C2}"/>
              </a:ext>
            </a:extLst>
          </p:cNvPr>
          <p:cNvSpPr txBox="1"/>
          <p:nvPr/>
        </p:nvSpPr>
        <p:spPr>
          <a:xfrm>
            <a:off x="577964" y="1447800"/>
            <a:ext cx="1311232" cy="307777"/>
          </a:xfrm>
          <a:prstGeom prst="rect">
            <a:avLst/>
          </a:prstGeom>
          <a:noFill/>
        </p:spPr>
        <p:txBody>
          <a:bodyPr wrap="square" lIns="0" tIns="0" rIns="0" bIns="0" rtlCol="0">
            <a:spAutoFit/>
          </a:bodyPr>
          <a:lstStyle/>
          <a:p>
            <a:r>
              <a:rPr lang="en-US" sz="2000" b="1" dirty="0">
                <a:latin typeface="+mj-lt"/>
              </a:rPr>
              <a:t>Before</a:t>
            </a:r>
            <a:r>
              <a:rPr lang="en-US" sz="1400" b="1" dirty="0">
                <a:latin typeface="+mj-lt"/>
              </a:rPr>
              <a:t>:</a:t>
            </a:r>
          </a:p>
        </p:txBody>
      </p:sp>
      <p:sp>
        <p:nvSpPr>
          <p:cNvPr id="91" name="TextBox 90">
            <a:extLst>
              <a:ext uri="{FF2B5EF4-FFF2-40B4-BE49-F238E27FC236}">
                <a16:creationId xmlns:a16="http://schemas.microsoft.com/office/drawing/2014/main" id="{ADBAF1BC-45A6-E74F-8321-48909279D25B}"/>
              </a:ext>
            </a:extLst>
          </p:cNvPr>
          <p:cNvSpPr txBox="1"/>
          <p:nvPr/>
        </p:nvSpPr>
        <p:spPr>
          <a:xfrm>
            <a:off x="7046520" y="1447798"/>
            <a:ext cx="1311232" cy="307777"/>
          </a:xfrm>
          <a:prstGeom prst="rect">
            <a:avLst/>
          </a:prstGeom>
          <a:noFill/>
        </p:spPr>
        <p:txBody>
          <a:bodyPr wrap="square" lIns="0" tIns="0" rIns="0" bIns="0" rtlCol="0">
            <a:spAutoFit/>
          </a:bodyPr>
          <a:lstStyle/>
          <a:p>
            <a:r>
              <a:rPr lang="en-US" sz="2000" b="1" dirty="0">
                <a:latin typeface="+mj-lt"/>
              </a:rPr>
              <a:t>After</a:t>
            </a:r>
            <a:r>
              <a:rPr lang="en-US" sz="1400" b="1" dirty="0">
                <a:latin typeface="+mj-lt"/>
              </a:rPr>
              <a:t>:</a:t>
            </a:r>
          </a:p>
        </p:txBody>
      </p:sp>
    </p:spTree>
    <p:extLst>
      <p:ext uri="{BB962C8B-B14F-4D97-AF65-F5344CB8AC3E}">
        <p14:creationId xmlns:p14="http://schemas.microsoft.com/office/powerpoint/2010/main" val="199590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461CF1-3314-3449-837D-E9AAF5A87532}"/>
              </a:ext>
            </a:extLst>
          </p:cNvPr>
          <p:cNvSpPr>
            <a:spLocks noGrp="1"/>
          </p:cNvSpPr>
          <p:nvPr>
            <p:ph idx="1"/>
          </p:nvPr>
        </p:nvSpPr>
        <p:spPr>
          <a:xfrm>
            <a:off x="457200" y="1380227"/>
            <a:ext cx="11277600" cy="5041908"/>
          </a:xfrm>
        </p:spPr>
        <p:txBody>
          <a:bodyPr/>
          <a:lstStyle/>
          <a:p>
            <a:r>
              <a:rPr lang="en-US" sz="2100" dirty="0"/>
              <a:t>What is the task of “Clustering”? </a:t>
            </a:r>
          </a:p>
          <a:p>
            <a:pPr lvl="2"/>
            <a:r>
              <a:rPr lang="en-US" dirty="0"/>
              <a:t>It is a task of finding the intrinsic structure of data by organizing data objects into similarity groups or clusters.</a:t>
            </a:r>
          </a:p>
          <a:p>
            <a:pPr lvl="2"/>
            <a:r>
              <a:rPr lang="en-US" dirty="0"/>
              <a:t>It is a type of unsupervised machine learning because no class labels denoting a priori partition. </a:t>
            </a:r>
          </a:p>
          <a:p>
            <a:pPr lvl="2"/>
            <a:r>
              <a:rPr lang="en-US" dirty="0"/>
              <a:t>Clustering is difficult because in the absence of ground truth, quality of the result of clustering is in the eye of the beholder.</a:t>
            </a:r>
          </a:p>
          <a:p>
            <a:r>
              <a:rPr lang="en-US" sz="2100" dirty="0"/>
              <a:t>What is “Personalization”?</a:t>
            </a:r>
          </a:p>
          <a:p>
            <a:pPr lvl="2"/>
            <a:r>
              <a:rPr lang="en-US" dirty="0"/>
              <a:t>Personalization consists of tailoring a service or a product to accommodate specific individuals, groups or segments of individuals.</a:t>
            </a:r>
          </a:p>
          <a:p>
            <a:r>
              <a:rPr lang="en-US" sz="2100" dirty="0"/>
              <a:t>What is “Personalized Recommendation”?</a:t>
            </a:r>
          </a:p>
          <a:p>
            <a:pPr lvl="2"/>
            <a:r>
              <a:rPr lang="en-US" dirty="0"/>
              <a:t>A personalized product recommendation isn't based on an assumption or guess. Personalized recommendations are based on user behavior.</a:t>
            </a:r>
          </a:p>
          <a:p>
            <a:r>
              <a:rPr lang="en-US" sz="2100" dirty="0"/>
              <a:t>How Clustering works as Personalization Component with Recommendation Engine?</a:t>
            </a:r>
          </a:p>
          <a:p>
            <a:pPr lvl="2"/>
            <a:r>
              <a:rPr lang="en-US" dirty="0"/>
              <a:t>We map user to a precalculated group by some calculations and recommend products which is/are popular/favorable in that group.</a:t>
            </a:r>
          </a:p>
          <a:p>
            <a:pPr lvl="2"/>
            <a:endParaRPr lang="en-US" sz="1400" dirty="0"/>
          </a:p>
          <a:p>
            <a:pPr lvl="2"/>
            <a:endParaRPr lang="en-US" sz="1400" dirty="0"/>
          </a:p>
          <a:p>
            <a:pPr lvl="2"/>
            <a:endParaRPr lang="en-US" sz="1400" dirty="0"/>
          </a:p>
          <a:p>
            <a:endParaRPr lang="en-US" dirty="0"/>
          </a:p>
          <a:p>
            <a:pPr marL="457200" lvl="2" indent="0">
              <a:buNone/>
            </a:pPr>
            <a:endParaRPr lang="en-US" dirty="0"/>
          </a:p>
          <a:p>
            <a:pPr marL="0" lvl="1" indent="0">
              <a:buNone/>
            </a:pPr>
            <a:endParaRPr lang="en-US" dirty="0"/>
          </a:p>
        </p:txBody>
      </p:sp>
      <p:sp>
        <p:nvSpPr>
          <p:cNvPr id="3" name="Title 2">
            <a:extLst>
              <a:ext uri="{FF2B5EF4-FFF2-40B4-BE49-F238E27FC236}">
                <a16:creationId xmlns:a16="http://schemas.microsoft.com/office/drawing/2014/main" id="{16D9CFF2-2A35-9246-B66F-072BA28C6DCA}"/>
              </a:ext>
            </a:extLst>
          </p:cNvPr>
          <p:cNvSpPr>
            <a:spLocks noGrp="1"/>
          </p:cNvSpPr>
          <p:nvPr>
            <p:ph type="title"/>
          </p:nvPr>
        </p:nvSpPr>
        <p:spPr/>
        <p:txBody>
          <a:bodyPr/>
          <a:lstStyle/>
          <a:p>
            <a:r>
              <a:rPr lang="en-US" dirty="0"/>
              <a:t>Clustering and Personalization</a:t>
            </a:r>
          </a:p>
        </p:txBody>
      </p:sp>
    </p:spTree>
    <p:extLst>
      <p:ext uri="{BB962C8B-B14F-4D97-AF65-F5344CB8AC3E}">
        <p14:creationId xmlns:p14="http://schemas.microsoft.com/office/powerpoint/2010/main" val="193132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45C317-C1A0-1147-B0F0-C2BC27EBD792}"/>
              </a:ext>
            </a:extLst>
          </p:cNvPr>
          <p:cNvSpPr>
            <a:spLocks noGrp="1"/>
          </p:cNvSpPr>
          <p:nvPr>
            <p:ph idx="1"/>
          </p:nvPr>
        </p:nvSpPr>
        <p:spPr>
          <a:xfrm>
            <a:off x="457200" y="1350216"/>
            <a:ext cx="11277600" cy="5157116"/>
          </a:xfrm>
        </p:spPr>
        <p:txBody>
          <a:body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3" name="Title 2">
            <a:extLst>
              <a:ext uri="{FF2B5EF4-FFF2-40B4-BE49-F238E27FC236}">
                <a16:creationId xmlns:a16="http://schemas.microsoft.com/office/drawing/2014/main" id="{DE49C715-70B7-4844-B3B7-A283D3CCDC73}"/>
              </a:ext>
            </a:extLst>
          </p:cNvPr>
          <p:cNvSpPr>
            <a:spLocks noGrp="1"/>
          </p:cNvSpPr>
          <p:nvPr>
            <p:ph type="title"/>
          </p:nvPr>
        </p:nvSpPr>
        <p:spPr/>
        <p:txBody>
          <a:bodyPr/>
          <a:lstStyle/>
          <a:p>
            <a:r>
              <a:rPr lang="en-US" dirty="0"/>
              <a:t>End Product as Multi-dimensional BST </a:t>
            </a:r>
          </a:p>
        </p:txBody>
      </p:sp>
      <p:sp>
        <p:nvSpPr>
          <p:cNvPr id="5" name="Oval 4">
            <a:extLst>
              <a:ext uri="{FF2B5EF4-FFF2-40B4-BE49-F238E27FC236}">
                <a16:creationId xmlns:a16="http://schemas.microsoft.com/office/drawing/2014/main" id="{B5A42E84-F96C-8246-AAF8-1D05F9F647EE}"/>
              </a:ext>
            </a:extLst>
          </p:cNvPr>
          <p:cNvSpPr/>
          <p:nvPr/>
        </p:nvSpPr>
        <p:spPr>
          <a:xfrm>
            <a:off x="5355202" y="2014562"/>
            <a:ext cx="914400" cy="302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 name="Oval 5">
            <a:extLst>
              <a:ext uri="{FF2B5EF4-FFF2-40B4-BE49-F238E27FC236}">
                <a16:creationId xmlns:a16="http://schemas.microsoft.com/office/drawing/2014/main" id="{35D3A0E6-02B4-5F40-B568-37A4B6D15DF6}"/>
              </a:ext>
            </a:extLst>
          </p:cNvPr>
          <p:cNvSpPr/>
          <p:nvPr/>
        </p:nvSpPr>
        <p:spPr>
          <a:xfrm>
            <a:off x="3456823" y="2731277"/>
            <a:ext cx="866692" cy="26239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7" name="Oval 6">
            <a:extLst>
              <a:ext uri="{FF2B5EF4-FFF2-40B4-BE49-F238E27FC236}">
                <a16:creationId xmlns:a16="http://schemas.microsoft.com/office/drawing/2014/main" id="{45BFB46D-7BAC-174E-B4AF-E033742A6BB6}"/>
              </a:ext>
            </a:extLst>
          </p:cNvPr>
          <p:cNvSpPr/>
          <p:nvPr/>
        </p:nvSpPr>
        <p:spPr>
          <a:xfrm>
            <a:off x="7252248" y="2725345"/>
            <a:ext cx="866692" cy="26239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8" name="Oval 7">
            <a:extLst>
              <a:ext uri="{FF2B5EF4-FFF2-40B4-BE49-F238E27FC236}">
                <a16:creationId xmlns:a16="http://schemas.microsoft.com/office/drawing/2014/main" id="{7F499353-061B-514B-B33E-35ABA17871BA}"/>
              </a:ext>
            </a:extLst>
          </p:cNvPr>
          <p:cNvSpPr/>
          <p:nvPr/>
        </p:nvSpPr>
        <p:spPr>
          <a:xfrm>
            <a:off x="2399963" y="3454344"/>
            <a:ext cx="866692" cy="2544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9" name="Oval 8">
            <a:extLst>
              <a:ext uri="{FF2B5EF4-FFF2-40B4-BE49-F238E27FC236}">
                <a16:creationId xmlns:a16="http://schemas.microsoft.com/office/drawing/2014/main" id="{3B1D9CF1-9EA1-DB46-BA84-2638BB06727E}"/>
              </a:ext>
            </a:extLst>
          </p:cNvPr>
          <p:cNvSpPr/>
          <p:nvPr/>
        </p:nvSpPr>
        <p:spPr>
          <a:xfrm>
            <a:off x="4287072" y="3454344"/>
            <a:ext cx="866692" cy="2544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0" name="Oval 9">
            <a:extLst>
              <a:ext uri="{FF2B5EF4-FFF2-40B4-BE49-F238E27FC236}">
                <a16:creationId xmlns:a16="http://schemas.microsoft.com/office/drawing/2014/main" id="{00E79D28-63C0-D947-B8DE-4E65E311410B}"/>
              </a:ext>
            </a:extLst>
          </p:cNvPr>
          <p:cNvSpPr/>
          <p:nvPr/>
        </p:nvSpPr>
        <p:spPr>
          <a:xfrm>
            <a:off x="6310015" y="3454344"/>
            <a:ext cx="866692" cy="2544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1" name="Oval 10">
            <a:extLst>
              <a:ext uri="{FF2B5EF4-FFF2-40B4-BE49-F238E27FC236}">
                <a16:creationId xmlns:a16="http://schemas.microsoft.com/office/drawing/2014/main" id="{38F9C94C-167E-FC4D-AF90-AF1B90C0F890}"/>
              </a:ext>
            </a:extLst>
          </p:cNvPr>
          <p:cNvSpPr/>
          <p:nvPr/>
        </p:nvSpPr>
        <p:spPr>
          <a:xfrm>
            <a:off x="8631796" y="3454344"/>
            <a:ext cx="866692" cy="2544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2" name="TextBox 11">
            <a:extLst>
              <a:ext uri="{FF2B5EF4-FFF2-40B4-BE49-F238E27FC236}">
                <a16:creationId xmlns:a16="http://schemas.microsoft.com/office/drawing/2014/main" id="{339DEBB8-9E35-6749-AD5F-CC856BE381FE}"/>
              </a:ext>
            </a:extLst>
          </p:cNvPr>
          <p:cNvSpPr txBox="1"/>
          <p:nvPr/>
        </p:nvSpPr>
        <p:spPr>
          <a:xfrm flipH="1">
            <a:off x="1730149" y="1995166"/>
            <a:ext cx="1145650" cy="369332"/>
          </a:xfrm>
          <a:prstGeom prst="rect">
            <a:avLst/>
          </a:prstGeom>
          <a:noFill/>
        </p:spPr>
        <p:txBody>
          <a:bodyPr wrap="square" lIns="0" tIns="0" rIns="0" bIns="0" rtlCol="0">
            <a:spAutoFit/>
          </a:bodyPr>
          <a:lstStyle/>
          <a:p>
            <a:pPr algn="ctr"/>
            <a:r>
              <a:rPr lang="en-US" sz="1200" b="1" dirty="0">
                <a:latin typeface="+mj-lt"/>
              </a:rPr>
              <a:t>End user Session Data</a:t>
            </a:r>
          </a:p>
        </p:txBody>
      </p:sp>
      <p:cxnSp>
        <p:nvCxnSpPr>
          <p:cNvPr id="14" name="Straight Arrow Connector 13">
            <a:extLst>
              <a:ext uri="{FF2B5EF4-FFF2-40B4-BE49-F238E27FC236}">
                <a16:creationId xmlns:a16="http://schemas.microsoft.com/office/drawing/2014/main" id="{5A1867C4-61D7-B14C-AD1A-CFB27D226200}"/>
              </a:ext>
            </a:extLst>
          </p:cNvPr>
          <p:cNvCxnSpPr/>
          <p:nvPr/>
        </p:nvCxnSpPr>
        <p:spPr>
          <a:xfrm>
            <a:off x="2820725" y="2158210"/>
            <a:ext cx="2532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118D242-FB47-8943-A552-4E3D31232EB3}"/>
              </a:ext>
            </a:extLst>
          </p:cNvPr>
          <p:cNvCxnSpPr>
            <a:cxnSpLocks/>
          </p:cNvCxnSpPr>
          <p:nvPr/>
        </p:nvCxnSpPr>
        <p:spPr>
          <a:xfrm flipH="1">
            <a:off x="3970565" y="2316712"/>
            <a:ext cx="1646703" cy="404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A8EB9A-F79C-B040-B3B2-A43278BAC562}"/>
              </a:ext>
            </a:extLst>
          </p:cNvPr>
          <p:cNvCxnSpPr>
            <a:cxnSpLocks/>
          </p:cNvCxnSpPr>
          <p:nvPr/>
        </p:nvCxnSpPr>
        <p:spPr>
          <a:xfrm>
            <a:off x="5991307" y="2313836"/>
            <a:ext cx="1684353" cy="3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15514A-64BB-854C-8951-E564C7F10F99}"/>
              </a:ext>
            </a:extLst>
          </p:cNvPr>
          <p:cNvCxnSpPr/>
          <p:nvPr/>
        </p:nvCxnSpPr>
        <p:spPr>
          <a:xfrm flipH="1">
            <a:off x="2828670" y="2993671"/>
            <a:ext cx="930303" cy="47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096F9A-23B9-4C43-9F02-798DE66CF705}"/>
              </a:ext>
            </a:extLst>
          </p:cNvPr>
          <p:cNvCxnSpPr/>
          <p:nvPr/>
        </p:nvCxnSpPr>
        <p:spPr>
          <a:xfrm>
            <a:off x="4013415" y="2993671"/>
            <a:ext cx="707666" cy="47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9F3BA4-11A4-BB4C-85A1-204A5F4ADF74}"/>
              </a:ext>
            </a:extLst>
          </p:cNvPr>
          <p:cNvCxnSpPr>
            <a:cxnSpLocks/>
          </p:cNvCxnSpPr>
          <p:nvPr/>
        </p:nvCxnSpPr>
        <p:spPr>
          <a:xfrm flipH="1">
            <a:off x="6743361" y="2993671"/>
            <a:ext cx="840189" cy="47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4FDC3F9-A9CB-A44C-BF04-B588AED1224C}"/>
              </a:ext>
            </a:extLst>
          </p:cNvPr>
          <p:cNvCxnSpPr/>
          <p:nvPr/>
        </p:nvCxnSpPr>
        <p:spPr>
          <a:xfrm>
            <a:off x="7877749" y="2993671"/>
            <a:ext cx="1152939" cy="47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5CF8F0B-E2B7-0142-8176-BBED72C7EA73}"/>
              </a:ext>
            </a:extLst>
          </p:cNvPr>
          <p:cNvSpPr txBox="1"/>
          <p:nvPr/>
        </p:nvSpPr>
        <p:spPr>
          <a:xfrm flipH="1">
            <a:off x="5483416" y="2069819"/>
            <a:ext cx="652340" cy="184666"/>
          </a:xfrm>
          <a:prstGeom prst="rect">
            <a:avLst/>
          </a:prstGeom>
          <a:noFill/>
        </p:spPr>
        <p:txBody>
          <a:bodyPr wrap="square" lIns="0" tIns="0" rIns="0" bIns="0" rtlCol="0">
            <a:spAutoFit/>
          </a:bodyPr>
          <a:lstStyle/>
          <a:p>
            <a:pPr algn="ctr"/>
            <a:r>
              <a:rPr lang="en-US" sz="1200" dirty="0"/>
              <a:t>Root</a:t>
            </a:r>
          </a:p>
        </p:txBody>
      </p:sp>
      <p:sp>
        <p:nvSpPr>
          <p:cNvPr id="30" name="TextBox 29">
            <a:extLst>
              <a:ext uri="{FF2B5EF4-FFF2-40B4-BE49-F238E27FC236}">
                <a16:creationId xmlns:a16="http://schemas.microsoft.com/office/drawing/2014/main" id="{212AD202-567A-564A-AFA6-38298DC93241}"/>
              </a:ext>
            </a:extLst>
          </p:cNvPr>
          <p:cNvSpPr txBox="1"/>
          <p:nvPr/>
        </p:nvSpPr>
        <p:spPr>
          <a:xfrm flipH="1">
            <a:off x="3604374" y="2771171"/>
            <a:ext cx="652340" cy="184666"/>
          </a:xfrm>
          <a:prstGeom prst="rect">
            <a:avLst/>
          </a:prstGeom>
          <a:noFill/>
        </p:spPr>
        <p:txBody>
          <a:bodyPr wrap="square" lIns="0" tIns="0" rIns="0" bIns="0" rtlCol="0">
            <a:spAutoFit/>
          </a:bodyPr>
          <a:lstStyle/>
          <a:p>
            <a:pPr algn="ctr"/>
            <a:r>
              <a:rPr lang="en-US" sz="1200" dirty="0"/>
              <a:t>Node 1</a:t>
            </a:r>
          </a:p>
        </p:txBody>
      </p:sp>
      <p:sp>
        <p:nvSpPr>
          <p:cNvPr id="31" name="TextBox 30">
            <a:extLst>
              <a:ext uri="{FF2B5EF4-FFF2-40B4-BE49-F238E27FC236}">
                <a16:creationId xmlns:a16="http://schemas.microsoft.com/office/drawing/2014/main" id="{0777EF61-2B70-744D-81D7-46356BC59C63}"/>
              </a:ext>
            </a:extLst>
          </p:cNvPr>
          <p:cNvSpPr txBox="1"/>
          <p:nvPr/>
        </p:nvSpPr>
        <p:spPr>
          <a:xfrm flipH="1">
            <a:off x="7359424" y="2775657"/>
            <a:ext cx="652340" cy="184666"/>
          </a:xfrm>
          <a:prstGeom prst="rect">
            <a:avLst/>
          </a:prstGeom>
          <a:noFill/>
        </p:spPr>
        <p:txBody>
          <a:bodyPr wrap="square" lIns="0" tIns="0" rIns="0" bIns="0" rtlCol="0">
            <a:spAutoFit/>
          </a:bodyPr>
          <a:lstStyle/>
          <a:p>
            <a:pPr algn="ctr"/>
            <a:r>
              <a:rPr lang="en-US" sz="1200" dirty="0"/>
              <a:t>Node 2</a:t>
            </a:r>
          </a:p>
        </p:txBody>
      </p:sp>
      <p:sp>
        <p:nvSpPr>
          <p:cNvPr id="32" name="TextBox 31">
            <a:extLst>
              <a:ext uri="{FF2B5EF4-FFF2-40B4-BE49-F238E27FC236}">
                <a16:creationId xmlns:a16="http://schemas.microsoft.com/office/drawing/2014/main" id="{1AEA6375-927E-A141-A41C-3ABBF1AD3063}"/>
              </a:ext>
            </a:extLst>
          </p:cNvPr>
          <p:cNvSpPr txBox="1"/>
          <p:nvPr/>
        </p:nvSpPr>
        <p:spPr>
          <a:xfrm flipH="1">
            <a:off x="2447006" y="3489232"/>
            <a:ext cx="763328" cy="184666"/>
          </a:xfrm>
          <a:prstGeom prst="rect">
            <a:avLst/>
          </a:prstGeom>
          <a:noFill/>
        </p:spPr>
        <p:txBody>
          <a:bodyPr wrap="square" lIns="0" tIns="0" rIns="0" bIns="0" rtlCol="0">
            <a:spAutoFit/>
          </a:bodyPr>
          <a:lstStyle/>
          <a:p>
            <a:pPr algn="ctr"/>
            <a:r>
              <a:rPr lang="en-US" sz="1200" dirty="0"/>
              <a:t>Node 3</a:t>
            </a:r>
            <a:endParaRPr lang="en-US" sz="1200" b="1" dirty="0">
              <a:latin typeface="+mj-lt"/>
            </a:endParaRPr>
          </a:p>
        </p:txBody>
      </p:sp>
      <p:sp>
        <p:nvSpPr>
          <p:cNvPr id="33" name="TextBox 32">
            <a:extLst>
              <a:ext uri="{FF2B5EF4-FFF2-40B4-BE49-F238E27FC236}">
                <a16:creationId xmlns:a16="http://schemas.microsoft.com/office/drawing/2014/main" id="{8720D808-88C1-5B41-993D-4016E8B38BDD}"/>
              </a:ext>
            </a:extLst>
          </p:cNvPr>
          <p:cNvSpPr txBox="1"/>
          <p:nvPr/>
        </p:nvSpPr>
        <p:spPr>
          <a:xfrm flipH="1">
            <a:off x="4348364" y="3480946"/>
            <a:ext cx="763328" cy="184666"/>
          </a:xfrm>
          <a:prstGeom prst="rect">
            <a:avLst/>
          </a:prstGeom>
          <a:noFill/>
        </p:spPr>
        <p:txBody>
          <a:bodyPr wrap="square" lIns="0" tIns="0" rIns="0" bIns="0" rtlCol="0">
            <a:spAutoFit/>
          </a:bodyPr>
          <a:lstStyle/>
          <a:p>
            <a:pPr algn="ctr"/>
            <a:r>
              <a:rPr lang="en-US" sz="1200" dirty="0"/>
              <a:t>Node 4</a:t>
            </a:r>
            <a:endParaRPr lang="en-US" sz="1200" b="1" dirty="0"/>
          </a:p>
        </p:txBody>
      </p:sp>
      <p:sp>
        <p:nvSpPr>
          <p:cNvPr id="34" name="TextBox 33">
            <a:extLst>
              <a:ext uri="{FF2B5EF4-FFF2-40B4-BE49-F238E27FC236}">
                <a16:creationId xmlns:a16="http://schemas.microsoft.com/office/drawing/2014/main" id="{EA631D01-7762-D148-AE66-2A59C6A744B9}"/>
              </a:ext>
            </a:extLst>
          </p:cNvPr>
          <p:cNvSpPr txBox="1"/>
          <p:nvPr/>
        </p:nvSpPr>
        <p:spPr>
          <a:xfrm flipH="1">
            <a:off x="8692037" y="3489232"/>
            <a:ext cx="763328" cy="184666"/>
          </a:xfrm>
          <a:prstGeom prst="rect">
            <a:avLst/>
          </a:prstGeom>
          <a:noFill/>
        </p:spPr>
        <p:txBody>
          <a:bodyPr wrap="square" lIns="0" tIns="0" rIns="0" bIns="0" rtlCol="0">
            <a:spAutoFit/>
          </a:bodyPr>
          <a:lstStyle/>
          <a:p>
            <a:pPr algn="ctr"/>
            <a:r>
              <a:rPr lang="en-US" sz="1200" dirty="0"/>
              <a:t>Node 6</a:t>
            </a:r>
            <a:endParaRPr lang="en-US" sz="1200" b="1" dirty="0"/>
          </a:p>
        </p:txBody>
      </p:sp>
      <p:sp>
        <p:nvSpPr>
          <p:cNvPr id="35" name="TextBox 34">
            <a:extLst>
              <a:ext uri="{FF2B5EF4-FFF2-40B4-BE49-F238E27FC236}">
                <a16:creationId xmlns:a16="http://schemas.microsoft.com/office/drawing/2014/main" id="{E8F1579E-6570-FC41-ABE7-0CD97D05DF5E}"/>
              </a:ext>
            </a:extLst>
          </p:cNvPr>
          <p:cNvSpPr txBox="1"/>
          <p:nvPr/>
        </p:nvSpPr>
        <p:spPr>
          <a:xfrm rot="20044774" flipH="1">
            <a:off x="2720003" y="2944321"/>
            <a:ext cx="763328" cy="369332"/>
          </a:xfrm>
          <a:prstGeom prst="rect">
            <a:avLst/>
          </a:prstGeom>
          <a:noFill/>
        </p:spPr>
        <p:txBody>
          <a:bodyPr wrap="square" lIns="0" tIns="0" rIns="0" bIns="0" rtlCol="0">
            <a:spAutoFit/>
          </a:bodyPr>
          <a:lstStyle/>
          <a:p>
            <a:pPr algn="ctr"/>
            <a:r>
              <a:rPr lang="en-US" sz="1200" b="1" dirty="0">
                <a:latin typeface="+mj-lt"/>
              </a:rPr>
              <a:t>Lead Days &lt; 10</a:t>
            </a:r>
          </a:p>
        </p:txBody>
      </p:sp>
      <p:sp>
        <p:nvSpPr>
          <p:cNvPr id="36" name="TextBox 35">
            <a:extLst>
              <a:ext uri="{FF2B5EF4-FFF2-40B4-BE49-F238E27FC236}">
                <a16:creationId xmlns:a16="http://schemas.microsoft.com/office/drawing/2014/main" id="{9719BB14-7BCF-4C43-92DD-E7C3F27BA1CA}"/>
              </a:ext>
            </a:extLst>
          </p:cNvPr>
          <p:cNvSpPr txBox="1"/>
          <p:nvPr/>
        </p:nvSpPr>
        <p:spPr>
          <a:xfrm flipH="1">
            <a:off x="6342433" y="3480946"/>
            <a:ext cx="763328" cy="184666"/>
          </a:xfrm>
          <a:prstGeom prst="rect">
            <a:avLst/>
          </a:prstGeom>
          <a:noFill/>
        </p:spPr>
        <p:txBody>
          <a:bodyPr wrap="square" lIns="0" tIns="0" rIns="0" bIns="0" rtlCol="0">
            <a:spAutoFit/>
          </a:bodyPr>
          <a:lstStyle/>
          <a:p>
            <a:pPr algn="ctr"/>
            <a:r>
              <a:rPr lang="en-US" sz="1200" dirty="0"/>
              <a:t>Node 5</a:t>
            </a:r>
            <a:endParaRPr lang="en-US" sz="1200" b="1" dirty="0"/>
          </a:p>
        </p:txBody>
      </p:sp>
      <p:sp>
        <p:nvSpPr>
          <p:cNvPr id="37" name="TextBox 36">
            <a:extLst>
              <a:ext uri="{FF2B5EF4-FFF2-40B4-BE49-F238E27FC236}">
                <a16:creationId xmlns:a16="http://schemas.microsoft.com/office/drawing/2014/main" id="{3E4D186D-CB41-204B-A840-8C43B3E5C8A1}"/>
              </a:ext>
            </a:extLst>
          </p:cNvPr>
          <p:cNvSpPr txBox="1"/>
          <p:nvPr/>
        </p:nvSpPr>
        <p:spPr>
          <a:xfrm rot="2310410" flipH="1">
            <a:off x="4274316" y="2973704"/>
            <a:ext cx="763328" cy="369332"/>
          </a:xfrm>
          <a:prstGeom prst="rect">
            <a:avLst/>
          </a:prstGeom>
          <a:noFill/>
        </p:spPr>
        <p:txBody>
          <a:bodyPr wrap="square" lIns="0" tIns="0" rIns="0" bIns="0" rtlCol="0">
            <a:spAutoFit/>
          </a:bodyPr>
          <a:lstStyle/>
          <a:p>
            <a:pPr algn="ctr"/>
            <a:r>
              <a:rPr lang="en-US" sz="1200" b="1" dirty="0">
                <a:latin typeface="+mj-lt"/>
              </a:rPr>
              <a:t>Lead Days &gt;= 10</a:t>
            </a:r>
          </a:p>
        </p:txBody>
      </p:sp>
      <p:sp>
        <p:nvSpPr>
          <p:cNvPr id="38" name="TextBox 37">
            <a:extLst>
              <a:ext uri="{FF2B5EF4-FFF2-40B4-BE49-F238E27FC236}">
                <a16:creationId xmlns:a16="http://schemas.microsoft.com/office/drawing/2014/main" id="{0868E636-21F4-A74E-A457-220BC772D60A}"/>
              </a:ext>
            </a:extLst>
          </p:cNvPr>
          <p:cNvSpPr txBox="1"/>
          <p:nvPr/>
        </p:nvSpPr>
        <p:spPr>
          <a:xfrm rot="19703925" flipH="1">
            <a:off x="6446593" y="2925436"/>
            <a:ext cx="763328" cy="369332"/>
          </a:xfrm>
          <a:prstGeom prst="rect">
            <a:avLst/>
          </a:prstGeom>
          <a:noFill/>
        </p:spPr>
        <p:txBody>
          <a:bodyPr wrap="square" lIns="0" tIns="0" rIns="0" bIns="0" rtlCol="0">
            <a:spAutoFit/>
          </a:bodyPr>
          <a:lstStyle/>
          <a:p>
            <a:pPr algn="ctr"/>
            <a:r>
              <a:rPr lang="en-US" sz="1200" b="1" dirty="0">
                <a:latin typeface="+mj-lt"/>
              </a:rPr>
              <a:t>Lead Days &lt; 14</a:t>
            </a:r>
          </a:p>
        </p:txBody>
      </p:sp>
      <p:sp>
        <p:nvSpPr>
          <p:cNvPr id="39" name="TextBox 38">
            <a:extLst>
              <a:ext uri="{FF2B5EF4-FFF2-40B4-BE49-F238E27FC236}">
                <a16:creationId xmlns:a16="http://schemas.microsoft.com/office/drawing/2014/main" id="{9FE6F1AE-B5F0-C04E-AED1-5FB3D2E17C95}"/>
              </a:ext>
            </a:extLst>
          </p:cNvPr>
          <p:cNvSpPr txBox="1"/>
          <p:nvPr/>
        </p:nvSpPr>
        <p:spPr>
          <a:xfrm rot="1837651" flipH="1">
            <a:off x="8235555" y="2835467"/>
            <a:ext cx="763328" cy="369332"/>
          </a:xfrm>
          <a:prstGeom prst="rect">
            <a:avLst/>
          </a:prstGeom>
          <a:noFill/>
        </p:spPr>
        <p:txBody>
          <a:bodyPr wrap="square" lIns="0" tIns="0" rIns="0" bIns="0" rtlCol="0">
            <a:spAutoFit/>
          </a:bodyPr>
          <a:lstStyle/>
          <a:p>
            <a:pPr algn="ctr"/>
            <a:r>
              <a:rPr lang="en-US" sz="1200" b="1" dirty="0">
                <a:latin typeface="+mj-lt"/>
              </a:rPr>
              <a:t>Lead Days &gt;= 14</a:t>
            </a:r>
          </a:p>
        </p:txBody>
      </p:sp>
      <p:sp>
        <p:nvSpPr>
          <p:cNvPr id="40" name="TextBox 39">
            <a:extLst>
              <a:ext uri="{FF2B5EF4-FFF2-40B4-BE49-F238E27FC236}">
                <a16:creationId xmlns:a16="http://schemas.microsoft.com/office/drawing/2014/main" id="{E78D434B-5AA4-9B44-9B2C-63CE46DACC59}"/>
              </a:ext>
            </a:extLst>
          </p:cNvPr>
          <p:cNvSpPr txBox="1"/>
          <p:nvPr/>
        </p:nvSpPr>
        <p:spPr>
          <a:xfrm rot="21198440" flipH="1">
            <a:off x="3935539" y="2208974"/>
            <a:ext cx="1125839" cy="369332"/>
          </a:xfrm>
          <a:prstGeom prst="rect">
            <a:avLst/>
          </a:prstGeom>
          <a:noFill/>
        </p:spPr>
        <p:txBody>
          <a:bodyPr wrap="square" lIns="0" tIns="0" rIns="0" bIns="0" rtlCol="0">
            <a:spAutoFit/>
          </a:bodyPr>
          <a:lstStyle/>
          <a:p>
            <a:pPr algn="ctr"/>
            <a:r>
              <a:rPr lang="en-US" sz="1200" b="1" dirty="0">
                <a:latin typeface="+mj-lt"/>
              </a:rPr>
              <a:t>Arrival Weekday in ( 2 - 4)</a:t>
            </a:r>
          </a:p>
        </p:txBody>
      </p:sp>
      <p:sp>
        <p:nvSpPr>
          <p:cNvPr id="41" name="TextBox 40">
            <a:extLst>
              <a:ext uri="{FF2B5EF4-FFF2-40B4-BE49-F238E27FC236}">
                <a16:creationId xmlns:a16="http://schemas.microsoft.com/office/drawing/2014/main" id="{C366EC7A-9A0A-4548-8E26-1047ECA4CF86}"/>
              </a:ext>
            </a:extLst>
          </p:cNvPr>
          <p:cNvSpPr txBox="1"/>
          <p:nvPr/>
        </p:nvSpPr>
        <p:spPr>
          <a:xfrm rot="754356" flipH="1">
            <a:off x="6407535" y="2167124"/>
            <a:ext cx="1082726" cy="369332"/>
          </a:xfrm>
          <a:prstGeom prst="rect">
            <a:avLst/>
          </a:prstGeom>
          <a:noFill/>
        </p:spPr>
        <p:txBody>
          <a:bodyPr wrap="square" lIns="0" tIns="0" rIns="0" bIns="0" rtlCol="0">
            <a:spAutoFit/>
          </a:bodyPr>
          <a:lstStyle/>
          <a:p>
            <a:pPr algn="ctr"/>
            <a:r>
              <a:rPr lang="en-US" sz="1200" b="1" dirty="0">
                <a:latin typeface="+mj-lt"/>
              </a:rPr>
              <a:t>Arrival Weekday in (1, 5 -7)</a:t>
            </a:r>
          </a:p>
        </p:txBody>
      </p:sp>
      <p:sp>
        <p:nvSpPr>
          <p:cNvPr id="42" name="TextBox 41">
            <a:extLst>
              <a:ext uri="{FF2B5EF4-FFF2-40B4-BE49-F238E27FC236}">
                <a16:creationId xmlns:a16="http://schemas.microsoft.com/office/drawing/2014/main" id="{1FA00281-C5DF-F24E-870E-48E58C3C3A37}"/>
              </a:ext>
            </a:extLst>
          </p:cNvPr>
          <p:cNvSpPr txBox="1"/>
          <p:nvPr/>
        </p:nvSpPr>
        <p:spPr>
          <a:xfrm flipH="1">
            <a:off x="2918788" y="1734649"/>
            <a:ext cx="2317148" cy="369332"/>
          </a:xfrm>
          <a:prstGeom prst="rect">
            <a:avLst/>
          </a:prstGeom>
          <a:noFill/>
        </p:spPr>
        <p:txBody>
          <a:bodyPr wrap="square" lIns="0" tIns="0" rIns="0" bIns="0" rtlCol="0">
            <a:spAutoFit/>
          </a:bodyPr>
          <a:lstStyle/>
          <a:p>
            <a:pPr algn="ctr"/>
            <a:r>
              <a:rPr lang="en-US" sz="1200" b="1" dirty="0">
                <a:latin typeface="+mj-lt"/>
              </a:rPr>
              <a:t>Arrival Weekday: 2, Lead Days: 20, </a:t>
            </a:r>
          </a:p>
          <a:p>
            <a:pPr algn="ctr"/>
            <a:r>
              <a:rPr lang="en-US" sz="1200" b="1" dirty="0">
                <a:latin typeface="+mj-lt"/>
              </a:rPr>
              <a:t>Guest Qty.: 1</a:t>
            </a:r>
          </a:p>
        </p:txBody>
      </p:sp>
      <p:cxnSp>
        <p:nvCxnSpPr>
          <p:cNvPr id="44" name="Straight Arrow Connector 43">
            <a:extLst>
              <a:ext uri="{FF2B5EF4-FFF2-40B4-BE49-F238E27FC236}">
                <a16:creationId xmlns:a16="http://schemas.microsoft.com/office/drawing/2014/main" id="{C0C2EA70-D848-5B4D-BB88-80508E2EDE70}"/>
              </a:ext>
            </a:extLst>
          </p:cNvPr>
          <p:cNvCxnSpPr/>
          <p:nvPr/>
        </p:nvCxnSpPr>
        <p:spPr>
          <a:xfrm>
            <a:off x="8194719" y="2294848"/>
            <a:ext cx="2357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C5534FE-88BA-E64E-914C-943DED56A2C8}"/>
              </a:ext>
            </a:extLst>
          </p:cNvPr>
          <p:cNvSpPr txBox="1"/>
          <p:nvPr/>
        </p:nvSpPr>
        <p:spPr>
          <a:xfrm flipH="1">
            <a:off x="9096377" y="2075881"/>
            <a:ext cx="763328" cy="184666"/>
          </a:xfrm>
          <a:prstGeom prst="rect">
            <a:avLst/>
          </a:prstGeom>
          <a:noFill/>
        </p:spPr>
        <p:txBody>
          <a:bodyPr wrap="square" lIns="0" tIns="0" rIns="0" bIns="0" rtlCol="0">
            <a:spAutoFit/>
          </a:bodyPr>
          <a:lstStyle/>
          <a:p>
            <a:pPr algn="ctr"/>
            <a:r>
              <a:rPr lang="en-US" sz="1200" b="1" dirty="0">
                <a:latin typeface="+mj-lt"/>
              </a:rPr>
              <a:t>Output</a:t>
            </a:r>
          </a:p>
        </p:txBody>
      </p:sp>
      <p:sp>
        <p:nvSpPr>
          <p:cNvPr id="46" name="TextBox 45">
            <a:extLst>
              <a:ext uri="{FF2B5EF4-FFF2-40B4-BE49-F238E27FC236}">
                <a16:creationId xmlns:a16="http://schemas.microsoft.com/office/drawing/2014/main" id="{C0A177BA-D9D5-A549-B7EA-288716E307BA}"/>
              </a:ext>
            </a:extLst>
          </p:cNvPr>
          <p:cNvSpPr txBox="1"/>
          <p:nvPr/>
        </p:nvSpPr>
        <p:spPr>
          <a:xfrm flipH="1">
            <a:off x="10587012" y="2167124"/>
            <a:ext cx="851592" cy="369332"/>
          </a:xfrm>
          <a:prstGeom prst="rect">
            <a:avLst/>
          </a:prstGeom>
          <a:noFill/>
        </p:spPr>
        <p:txBody>
          <a:bodyPr wrap="square" lIns="0" tIns="0" rIns="0" bIns="0" rtlCol="0">
            <a:spAutoFit/>
          </a:bodyPr>
          <a:lstStyle/>
          <a:p>
            <a:pPr algn="ctr"/>
            <a:r>
              <a:rPr lang="en-US" sz="1200" b="1" dirty="0">
                <a:latin typeface="+mj-lt"/>
              </a:rPr>
              <a:t>Cust Cat. ID.: 4</a:t>
            </a:r>
          </a:p>
        </p:txBody>
      </p:sp>
      <p:cxnSp>
        <p:nvCxnSpPr>
          <p:cNvPr id="43" name="Straight Arrow Connector 42">
            <a:extLst>
              <a:ext uri="{FF2B5EF4-FFF2-40B4-BE49-F238E27FC236}">
                <a16:creationId xmlns:a16="http://schemas.microsoft.com/office/drawing/2014/main" id="{DDD199E5-94B3-F049-ABBC-C08883EE3947}"/>
              </a:ext>
            </a:extLst>
          </p:cNvPr>
          <p:cNvCxnSpPr>
            <a:cxnSpLocks/>
          </p:cNvCxnSpPr>
          <p:nvPr/>
        </p:nvCxnSpPr>
        <p:spPr>
          <a:xfrm flipH="1">
            <a:off x="2245482" y="3698878"/>
            <a:ext cx="335381" cy="128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1DC5C81-DABF-F145-B340-B98D1754465C}"/>
              </a:ext>
            </a:extLst>
          </p:cNvPr>
          <p:cNvCxnSpPr>
            <a:cxnSpLocks/>
          </p:cNvCxnSpPr>
          <p:nvPr/>
        </p:nvCxnSpPr>
        <p:spPr>
          <a:xfrm>
            <a:off x="3063476" y="3699252"/>
            <a:ext cx="393347" cy="128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EB1602-F0D2-9B41-BFCA-42FB8A0F88A9}"/>
              </a:ext>
            </a:extLst>
          </p:cNvPr>
          <p:cNvCxnSpPr>
            <a:cxnSpLocks/>
          </p:cNvCxnSpPr>
          <p:nvPr/>
        </p:nvCxnSpPr>
        <p:spPr>
          <a:xfrm flipH="1">
            <a:off x="4147168" y="3692254"/>
            <a:ext cx="335381" cy="128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8372952-81E5-E243-BCB8-D5196E1C56F2}"/>
              </a:ext>
            </a:extLst>
          </p:cNvPr>
          <p:cNvCxnSpPr>
            <a:cxnSpLocks/>
          </p:cNvCxnSpPr>
          <p:nvPr/>
        </p:nvCxnSpPr>
        <p:spPr>
          <a:xfrm>
            <a:off x="4965162" y="3692628"/>
            <a:ext cx="393347" cy="128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8564C47-9633-8646-8613-1E16111C7819}"/>
              </a:ext>
            </a:extLst>
          </p:cNvPr>
          <p:cNvCxnSpPr>
            <a:cxnSpLocks/>
          </p:cNvCxnSpPr>
          <p:nvPr/>
        </p:nvCxnSpPr>
        <p:spPr>
          <a:xfrm flipH="1">
            <a:off x="6174743" y="3702193"/>
            <a:ext cx="335381" cy="128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B8C6A33-AFCD-C947-BA4C-A3F360434BC8}"/>
              </a:ext>
            </a:extLst>
          </p:cNvPr>
          <p:cNvCxnSpPr>
            <a:cxnSpLocks/>
          </p:cNvCxnSpPr>
          <p:nvPr/>
        </p:nvCxnSpPr>
        <p:spPr>
          <a:xfrm>
            <a:off x="6992737" y="3692628"/>
            <a:ext cx="393347" cy="128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90F24CD-A9FF-F349-BBA0-46349FA8616C}"/>
              </a:ext>
            </a:extLst>
          </p:cNvPr>
          <p:cNvCxnSpPr>
            <a:cxnSpLocks/>
          </p:cNvCxnSpPr>
          <p:nvPr/>
        </p:nvCxnSpPr>
        <p:spPr>
          <a:xfrm flipH="1">
            <a:off x="8550188" y="3702193"/>
            <a:ext cx="335381" cy="128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1E136A9-DEAE-D24C-9327-EB7122D89E07}"/>
              </a:ext>
            </a:extLst>
          </p:cNvPr>
          <p:cNvCxnSpPr>
            <a:cxnSpLocks/>
          </p:cNvCxnSpPr>
          <p:nvPr/>
        </p:nvCxnSpPr>
        <p:spPr>
          <a:xfrm>
            <a:off x="9368182" y="3672750"/>
            <a:ext cx="393347" cy="128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06093AE-965B-5841-A14A-9A3B4F70F922}"/>
              </a:ext>
            </a:extLst>
          </p:cNvPr>
          <p:cNvSpPr/>
          <p:nvPr/>
        </p:nvSpPr>
        <p:spPr>
          <a:xfrm>
            <a:off x="1887871" y="4998163"/>
            <a:ext cx="815130" cy="5222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8" name="Rectangle 57">
            <a:extLst>
              <a:ext uri="{FF2B5EF4-FFF2-40B4-BE49-F238E27FC236}">
                <a16:creationId xmlns:a16="http://schemas.microsoft.com/office/drawing/2014/main" id="{0E0FE043-BE60-6845-9766-203EC3FA3AFA}"/>
              </a:ext>
            </a:extLst>
          </p:cNvPr>
          <p:cNvSpPr/>
          <p:nvPr/>
        </p:nvSpPr>
        <p:spPr>
          <a:xfrm>
            <a:off x="2865461" y="4983298"/>
            <a:ext cx="815130" cy="5222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9" name="Rectangle 58">
            <a:extLst>
              <a:ext uri="{FF2B5EF4-FFF2-40B4-BE49-F238E27FC236}">
                <a16:creationId xmlns:a16="http://schemas.microsoft.com/office/drawing/2014/main" id="{9718CD78-3D3B-1047-8BE3-CCA152EC8265}"/>
              </a:ext>
            </a:extLst>
          </p:cNvPr>
          <p:cNvSpPr/>
          <p:nvPr/>
        </p:nvSpPr>
        <p:spPr>
          <a:xfrm>
            <a:off x="3857916" y="4960993"/>
            <a:ext cx="815130" cy="5222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0" name="Rectangle 59">
            <a:extLst>
              <a:ext uri="{FF2B5EF4-FFF2-40B4-BE49-F238E27FC236}">
                <a16:creationId xmlns:a16="http://schemas.microsoft.com/office/drawing/2014/main" id="{8469C35D-3B3F-BB4A-90CD-B404D05ACA51}"/>
              </a:ext>
            </a:extLst>
          </p:cNvPr>
          <p:cNvSpPr/>
          <p:nvPr/>
        </p:nvSpPr>
        <p:spPr>
          <a:xfrm>
            <a:off x="4835506" y="4946128"/>
            <a:ext cx="815130" cy="5222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1" name="Rectangle 60">
            <a:extLst>
              <a:ext uri="{FF2B5EF4-FFF2-40B4-BE49-F238E27FC236}">
                <a16:creationId xmlns:a16="http://schemas.microsoft.com/office/drawing/2014/main" id="{1DC6B211-77AD-6347-9516-D32FB818A5CA}"/>
              </a:ext>
            </a:extLst>
          </p:cNvPr>
          <p:cNvSpPr/>
          <p:nvPr/>
        </p:nvSpPr>
        <p:spPr>
          <a:xfrm>
            <a:off x="8229190" y="4972147"/>
            <a:ext cx="815130" cy="5222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2" name="Rectangle 61">
            <a:extLst>
              <a:ext uri="{FF2B5EF4-FFF2-40B4-BE49-F238E27FC236}">
                <a16:creationId xmlns:a16="http://schemas.microsoft.com/office/drawing/2014/main" id="{30699E99-9D63-CC42-A1F8-AD20E05A4815}"/>
              </a:ext>
            </a:extLst>
          </p:cNvPr>
          <p:cNvSpPr/>
          <p:nvPr/>
        </p:nvSpPr>
        <p:spPr>
          <a:xfrm>
            <a:off x="9206780" y="4957282"/>
            <a:ext cx="815130" cy="5222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DD1B7580-3FB3-CF46-A867-0DB906E1DC42}"/>
              </a:ext>
            </a:extLst>
          </p:cNvPr>
          <p:cNvSpPr/>
          <p:nvPr/>
        </p:nvSpPr>
        <p:spPr>
          <a:xfrm>
            <a:off x="5887436" y="4972146"/>
            <a:ext cx="815130" cy="5222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4" name="Rectangle 63">
            <a:extLst>
              <a:ext uri="{FF2B5EF4-FFF2-40B4-BE49-F238E27FC236}">
                <a16:creationId xmlns:a16="http://schemas.microsoft.com/office/drawing/2014/main" id="{430816D8-B0EA-B240-B2AF-EDC2631D6043}"/>
              </a:ext>
            </a:extLst>
          </p:cNvPr>
          <p:cNvSpPr/>
          <p:nvPr/>
        </p:nvSpPr>
        <p:spPr>
          <a:xfrm>
            <a:off x="6865026" y="4957281"/>
            <a:ext cx="815130" cy="5222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7" name="TextBox 66">
            <a:extLst>
              <a:ext uri="{FF2B5EF4-FFF2-40B4-BE49-F238E27FC236}">
                <a16:creationId xmlns:a16="http://schemas.microsoft.com/office/drawing/2014/main" id="{2A11FDD5-827D-2F42-A528-4D57D1E9DD64}"/>
              </a:ext>
            </a:extLst>
          </p:cNvPr>
          <p:cNvSpPr txBox="1"/>
          <p:nvPr/>
        </p:nvSpPr>
        <p:spPr>
          <a:xfrm rot="17107570" flipH="1">
            <a:off x="1733550" y="4107071"/>
            <a:ext cx="1008097" cy="184666"/>
          </a:xfrm>
          <a:prstGeom prst="rect">
            <a:avLst/>
          </a:prstGeom>
          <a:noFill/>
        </p:spPr>
        <p:txBody>
          <a:bodyPr wrap="square" lIns="0" tIns="0" rIns="0" bIns="0" rtlCol="0">
            <a:spAutoFit/>
          </a:bodyPr>
          <a:lstStyle/>
          <a:p>
            <a:pPr algn="ctr"/>
            <a:r>
              <a:rPr lang="en-US" sz="1200" b="1" dirty="0">
                <a:latin typeface="+mj-lt"/>
              </a:rPr>
              <a:t>Guest Qty == 2</a:t>
            </a:r>
          </a:p>
        </p:txBody>
      </p:sp>
      <p:sp>
        <p:nvSpPr>
          <p:cNvPr id="68" name="TextBox 67">
            <a:extLst>
              <a:ext uri="{FF2B5EF4-FFF2-40B4-BE49-F238E27FC236}">
                <a16:creationId xmlns:a16="http://schemas.microsoft.com/office/drawing/2014/main" id="{111798B0-EFEB-6140-A6B4-2895F70A2D14}"/>
              </a:ext>
            </a:extLst>
          </p:cNvPr>
          <p:cNvSpPr txBox="1"/>
          <p:nvPr/>
        </p:nvSpPr>
        <p:spPr>
          <a:xfrm rot="4349936" flipH="1">
            <a:off x="2856278" y="4115029"/>
            <a:ext cx="1008097" cy="184666"/>
          </a:xfrm>
          <a:prstGeom prst="rect">
            <a:avLst/>
          </a:prstGeom>
          <a:noFill/>
        </p:spPr>
        <p:txBody>
          <a:bodyPr wrap="square" lIns="0" tIns="0" rIns="0" bIns="0" rtlCol="0">
            <a:spAutoFit/>
          </a:bodyPr>
          <a:lstStyle/>
          <a:p>
            <a:pPr algn="ctr"/>
            <a:r>
              <a:rPr lang="en-US" sz="1200" b="1" dirty="0">
                <a:latin typeface="+mj-lt"/>
              </a:rPr>
              <a:t>Guest Qty != 2</a:t>
            </a:r>
          </a:p>
        </p:txBody>
      </p:sp>
      <p:sp>
        <p:nvSpPr>
          <p:cNvPr id="69" name="TextBox 68">
            <a:extLst>
              <a:ext uri="{FF2B5EF4-FFF2-40B4-BE49-F238E27FC236}">
                <a16:creationId xmlns:a16="http://schemas.microsoft.com/office/drawing/2014/main" id="{E58C8BCC-3A0E-9347-BF63-577C736715A8}"/>
              </a:ext>
            </a:extLst>
          </p:cNvPr>
          <p:cNvSpPr txBox="1"/>
          <p:nvPr/>
        </p:nvSpPr>
        <p:spPr>
          <a:xfrm rot="17107570" flipH="1">
            <a:off x="3692446" y="4170263"/>
            <a:ext cx="1008097" cy="184666"/>
          </a:xfrm>
          <a:prstGeom prst="rect">
            <a:avLst/>
          </a:prstGeom>
          <a:noFill/>
        </p:spPr>
        <p:txBody>
          <a:bodyPr wrap="square" lIns="0" tIns="0" rIns="0" bIns="0" rtlCol="0">
            <a:spAutoFit/>
          </a:bodyPr>
          <a:lstStyle/>
          <a:p>
            <a:pPr algn="ctr"/>
            <a:r>
              <a:rPr lang="en-US" sz="1200" b="1" dirty="0">
                <a:latin typeface="+mj-lt"/>
              </a:rPr>
              <a:t>Guest Qty == 2</a:t>
            </a:r>
          </a:p>
        </p:txBody>
      </p:sp>
      <p:sp>
        <p:nvSpPr>
          <p:cNvPr id="70" name="TextBox 69">
            <a:extLst>
              <a:ext uri="{FF2B5EF4-FFF2-40B4-BE49-F238E27FC236}">
                <a16:creationId xmlns:a16="http://schemas.microsoft.com/office/drawing/2014/main" id="{BC92933F-2B1D-EE44-932E-934768F2C9CA}"/>
              </a:ext>
            </a:extLst>
          </p:cNvPr>
          <p:cNvSpPr txBox="1"/>
          <p:nvPr/>
        </p:nvSpPr>
        <p:spPr>
          <a:xfrm rot="4349936" flipH="1">
            <a:off x="4815174" y="4178221"/>
            <a:ext cx="1008097" cy="184666"/>
          </a:xfrm>
          <a:prstGeom prst="rect">
            <a:avLst/>
          </a:prstGeom>
          <a:noFill/>
        </p:spPr>
        <p:txBody>
          <a:bodyPr wrap="square" lIns="0" tIns="0" rIns="0" bIns="0" rtlCol="0">
            <a:spAutoFit/>
          </a:bodyPr>
          <a:lstStyle/>
          <a:p>
            <a:pPr algn="ctr"/>
            <a:r>
              <a:rPr lang="en-US" sz="1200" b="1" dirty="0">
                <a:latin typeface="+mj-lt"/>
              </a:rPr>
              <a:t>Guest Qty != 2</a:t>
            </a:r>
          </a:p>
        </p:txBody>
      </p:sp>
      <p:sp>
        <p:nvSpPr>
          <p:cNvPr id="71" name="TextBox 70">
            <a:extLst>
              <a:ext uri="{FF2B5EF4-FFF2-40B4-BE49-F238E27FC236}">
                <a16:creationId xmlns:a16="http://schemas.microsoft.com/office/drawing/2014/main" id="{E65A258C-3571-934D-96F4-B9DAB52BBCC8}"/>
              </a:ext>
            </a:extLst>
          </p:cNvPr>
          <p:cNvSpPr txBox="1"/>
          <p:nvPr/>
        </p:nvSpPr>
        <p:spPr>
          <a:xfrm rot="17107570" flipH="1">
            <a:off x="5721962" y="4170263"/>
            <a:ext cx="1008097" cy="184666"/>
          </a:xfrm>
          <a:prstGeom prst="rect">
            <a:avLst/>
          </a:prstGeom>
          <a:noFill/>
        </p:spPr>
        <p:txBody>
          <a:bodyPr wrap="square" lIns="0" tIns="0" rIns="0" bIns="0" rtlCol="0">
            <a:spAutoFit/>
          </a:bodyPr>
          <a:lstStyle/>
          <a:p>
            <a:pPr algn="ctr"/>
            <a:r>
              <a:rPr lang="en-US" sz="1200" b="1" dirty="0">
                <a:latin typeface="+mj-lt"/>
              </a:rPr>
              <a:t>Guest Qty == 2</a:t>
            </a:r>
          </a:p>
        </p:txBody>
      </p:sp>
      <p:sp>
        <p:nvSpPr>
          <p:cNvPr id="72" name="TextBox 71">
            <a:extLst>
              <a:ext uri="{FF2B5EF4-FFF2-40B4-BE49-F238E27FC236}">
                <a16:creationId xmlns:a16="http://schemas.microsoft.com/office/drawing/2014/main" id="{3A67555D-2254-6648-B433-77FC93D988B5}"/>
              </a:ext>
            </a:extLst>
          </p:cNvPr>
          <p:cNvSpPr txBox="1"/>
          <p:nvPr/>
        </p:nvSpPr>
        <p:spPr>
          <a:xfrm rot="4349936" flipH="1">
            <a:off x="6844690" y="4178221"/>
            <a:ext cx="1008097" cy="184666"/>
          </a:xfrm>
          <a:prstGeom prst="rect">
            <a:avLst/>
          </a:prstGeom>
          <a:noFill/>
        </p:spPr>
        <p:txBody>
          <a:bodyPr wrap="square" lIns="0" tIns="0" rIns="0" bIns="0" rtlCol="0">
            <a:spAutoFit/>
          </a:bodyPr>
          <a:lstStyle/>
          <a:p>
            <a:pPr algn="ctr"/>
            <a:r>
              <a:rPr lang="en-US" sz="1200" b="1" dirty="0">
                <a:latin typeface="+mj-lt"/>
              </a:rPr>
              <a:t>Guest Qty != 2</a:t>
            </a:r>
          </a:p>
        </p:txBody>
      </p:sp>
      <p:sp>
        <p:nvSpPr>
          <p:cNvPr id="73" name="TextBox 72">
            <a:extLst>
              <a:ext uri="{FF2B5EF4-FFF2-40B4-BE49-F238E27FC236}">
                <a16:creationId xmlns:a16="http://schemas.microsoft.com/office/drawing/2014/main" id="{BE792948-9AE0-F64C-AD6A-0B4A470CF531}"/>
              </a:ext>
            </a:extLst>
          </p:cNvPr>
          <p:cNvSpPr txBox="1"/>
          <p:nvPr/>
        </p:nvSpPr>
        <p:spPr>
          <a:xfrm rot="17107570" flipH="1">
            <a:off x="8093451" y="4166549"/>
            <a:ext cx="1008097" cy="184666"/>
          </a:xfrm>
          <a:prstGeom prst="rect">
            <a:avLst/>
          </a:prstGeom>
          <a:noFill/>
        </p:spPr>
        <p:txBody>
          <a:bodyPr wrap="square" lIns="0" tIns="0" rIns="0" bIns="0" rtlCol="0">
            <a:spAutoFit/>
          </a:bodyPr>
          <a:lstStyle/>
          <a:p>
            <a:pPr algn="ctr"/>
            <a:r>
              <a:rPr lang="en-US" sz="1200" b="1" dirty="0">
                <a:latin typeface="+mj-lt"/>
              </a:rPr>
              <a:t>Guest Qty == 2</a:t>
            </a:r>
          </a:p>
        </p:txBody>
      </p:sp>
      <p:sp>
        <p:nvSpPr>
          <p:cNvPr id="74" name="TextBox 73">
            <a:extLst>
              <a:ext uri="{FF2B5EF4-FFF2-40B4-BE49-F238E27FC236}">
                <a16:creationId xmlns:a16="http://schemas.microsoft.com/office/drawing/2014/main" id="{751DE9BF-CACA-0048-9241-C5DEEDA49E6F}"/>
              </a:ext>
            </a:extLst>
          </p:cNvPr>
          <p:cNvSpPr txBox="1"/>
          <p:nvPr/>
        </p:nvSpPr>
        <p:spPr>
          <a:xfrm rot="4349936" flipH="1">
            <a:off x="9216179" y="4174507"/>
            <a:ext cx="1008097" cy="184666"/>
          </a:xfrm>
          <a:prstGeom prst="rect">
            <a:avLst/>
          </a:prstGeom>
          <a:noFill/>
        </p:spPr>
        <p:txBody>
          <a:bodyPr wrap="square" lIns="0" tIns="0" rIns="0" bIns="0" rtlCol="0">
            <a:spAutoFit/>
          </a:bodyPr>
          <a:lstStyle/>
          <a:p>
            <a:pPr algn="ctr"/>
            <a:r>
              <a:rPr lang="en-US" sz="1200" b="1" dirty="0">
                <a:latin typeface="+mj-lt"/>
              </a:rPr>
              <a:t>Guest Qty != 2</a:t>
            </a:r>
          </a:p>
        </p:txBody>
      </p:sp>
      <p:sp>
        <p:nvSpPr>
          <p:cNvPr id="75" name="TextBox 74">
            <a:extLst>
              <a:ext uri="{FF2B5EF4-FFF2-40B4-BE49-F238E27FC236}">
                <a16:creationId xmlns:a16="http://schemas.microsoft.com/office/drawing/2014/main" id="{E9C83192-D446-C845-81BA-43B171655FC6}"/>
              </a:ext>
            </a:extLst>
          </p:cNvPr>
          <p:cNvSpPr txBox="1"/>
          <p:nvPr/>
        </p:nvSpPr>
        <p:spPr>
          <a:xfrm flipH="1">
            <a:off x="1869640" y="5059755"/>
            <a:ext cx="851592" cy="369332"/>
          </a:xfrm>
          <a:prstGeom prst="rect">
            <a:avLst/>
          </a:prstGeom>
          <a:noFill/>
        </p:spPr>
        <p:txBody>
          <a:bodyPr wrap="square" lIns="0" tIns="0" rIns="0" bIns="0" rtlCol="0">
            <a:spAutoFit/>
          </a:bodyPr>
          <a:lstStyle/>
          <a:p>
            <a:pPr algn="ctr"/>
            <a:r>
              <a:rPr lang="en-US" sz="1200" b="1" dirty="0">
                <a:latin typeface="+mj-lt"/>
              </a:rPr>
              <a:t>Cust Cat. ID.: 1</a:t>
            </a:r>
          </a:p>
        </p:txBody>
      </p:sp>
      <p:sp>
        <p:nvSpPr>
          <p:cNvPr id="76" name="TextBox 75">
            <a:extLst>
              <a:ext uri="{FF2B5EF4-FFF2-40B4-BE49-F238E27FC236}">
                <a16:creationId xmlns:a16="http://schemas.microsoft.com/office/drawing/2014/main" id="{198C07FA-2CA6-5347-994E-B9E21568C098}"/>
              </a:ext>
            </a:extLst>
          </p:cNvPr>
          <p:cNvSpPr txBox="1"/>
          <p:nvPr/>
        </p:nvSpPr>
        <p:spPr>
          <a:xfrm flipH="1">
            <a:off x="2858381" y="5067191"/>
            <a:ext cx="851592" cy="369332"/>
          </a:xfrm>
          <a:prstGeom prst="rect">
            <a:avLst/>
          </a:prstGeom>
          <a:noFill/>
        </p:spPr>
        <p:txBody>
          <a:bodyPr wrap="square" lIns="0" tIns="0" rIns="0" bIns="0" rtlCol="0">
            <a:spAutoFit/>
          </a:bodyPr>
          <a:lstStyle/>
          <a:p>
            <a:pPr algn="ctr"/>
            <a:r>
              <a:rPr lang="en-US" sz="1200" b="1" dirty="0">
                <a:latin typeface="+mj-lt"/>
              </a:rPr>
              <a:t>Cust Cat. ID.: 2</a:t>
            </a:r>
          </a:p>
        </p:txBody>
      </p:sp>
      <p:sp>
        <p:nvSpPr>
          <p:cNvPr id="77" name="TextBox 76">
            <a:extLst>
              <a:ext uri="{FF2B5EF4-FFF2-40B4-BE49-F238E27FC236}">
                <a16:creationId xmlns:a16="http://schemas.microsoft.com/office/drawing/2014/main" id="{B5F4A404-4422-994E-A619-2411883C41A0}"/>
              </a:ext>
            </a:extLst>
          </p:cNvPr>
          <p:cNvSpPr txBox="1"/>
          <p:nvPr/>
        </p:nvSpPr>
        <p:spPr>
          <a:xfrm flipH="1">
            <a:off x="3839688" y="5056039"/>
            <a:ext cx="851592" cy="369332"/>
          </a:xfrm>
          <a:prstGeom prst="rect">
            <a:avLst/>
          </a:prstGeom>
          <a:noFill/>
        </p:spPr>
        <p:txBody>
          <a:bodyPr wrap="square" lIns="0" tIns="0" rIns="0" bIns="0" rtlCol="0">
            <a:spAutoFit/>
          </a:bodyPr>
          <a:lstStyle/>
          <a:p>
            <a:pPr algn="ctr"/>
            <a:r>
              <a:rPr lang="en-US" sz="1200" b="1" dirty="0">
                <a:latin typeface="+mj-lt"/>
              </a:rPr>
              <a:t>Cust Cat. ID.: 3</a:t>
            </a:r>
          </a:p>
        </p:txBody>
      </p:sp>
      <p:sp>
        <p:nvSpPr>
          <p:cNvPr id="78" name="TextBox 77">
            <a:extLst>
              <a:ext uri="{FF2B5EF4-FFF2-40B4-BE49-F238E27FC236}">
                <a16:creationId xmlns:a16="http://schemas.microsoft.com/office/drawing/2014/main" id="{D7A3292A-5FA0-8640-BB2E-E9CE6DE29CEA}"/>
              </a:ext>
            </a:extLst>
          </p:cNvPr>
          <p:cNvSpPr txBox="1"/>
          <p:nvPr/>
        </p:nvSpPr>
        <p:spPr>
          <a:xfrm flipH="1">
            <a:off x="4832146" y="5022585"/>
            <a:ext cx="851592" cy="369332"/>
          </a:xfrm>
          <a:prstGeom prst="rect">
            <a:avLst/>
          </a:prstGeom>
          <a:noFill/>
        </p:spPr>
        <p:txBody>
          <a:bodyPr wrap="square" lIns="0" tIns="0" rIns="0" bIns="0" rtlCol="0">
            <a:spAutoFit/>
          </a:bodyPr>
          <a:lstStyle/>
          <a:p>
            <a:pPr algn="ctr"/>
            <a:r>
              <a:rPr lang="en-US" sz="1200" b="1" dirty="0">
                <a:latin typeface="+mj-lt"/>
              </a:rPr>
              <a:t>Cust Cat. ID.: 4</a:t>
            </a:r>
          </a:p>
        </p:txBody>
      </p:sp>
      <p:sp>
        <p:nvSpPr>
          <p:cNvPr id="79" name="TextBox 78">
            <a:extLst>
              <a:ext uri="{FF2B5EF4-FFF2-40B4-BE49-F238E27FC236}">
                <a16:creationId xmlns:a16="http://schemas.microsoft.com/office/drawing/2014/main" id="{755565A3-D9DA-7942-BA24-4D7809D43B60}"/>
              </a:ext>
            </a:extLst>
          </p:cNvPr>
          <p:cNvSpPr txBox="1"/>
          <p:nvPr/>
        </p:nvSpPr>
        <p:spPr>
          <a:xfrm flipH="1">
            <a:off x="5880357" y="5044890"/>
            <a:ext cx="851592" cy="369332"/>
          </a:xfrm>
          <a:prstGeom prst="rect">
            <a:avLst/>
          </a:prstGeom>
          <a:noFill/>
        </p:spPr>
        <p:txBody>
          <a:bodyPr wrap="square" lIns="0" tIns="0" rIns="0" bIns="0" rtlCol="0">
            <a:spAutoFit/>
          </a:bodyPr>
          <a:lstStyle/>
          <a:p>
            <a:pPr algn="ctr"/>
            <a:r>
              <a:rPr lang="en-US" sz="1200" b="1" dirty="0">
                <a:latin typeface="+mj-lt"/>
              </a:rPr>
              <a:t>Cust Cat. ID.: 5</a:t>
            </a:r>
          </a:p>
        </p:txBody>
      </p:sp>
      <p:sp>
        <p:nvSpPr>
          <p:cNvPr id="80" name="TextBox 79">
            <a:extLst>
              <a:ext uri="{FF2B5EF4-FFF2-40B4-BE49-F238E27FC236}">
                <a16:creationId xmlns:a16="http://schemas.microsoft.com/office/drawing/2014/main" id="{DDED1168-AADA-1047-A4A0-9CB9699FF7E7}"/>
              </a:ext>
            </a:extLst>
          </p:cNvPr>
          <p:cNvSpPr txBox="1"/>
          <p:nvPr/>
        </p:nvSpPr>
        <p:spPr>
          <a:xfrm flipH="1">
            <a:off x="6850509" y="5033738"/>
            <a:ext cx="851592" cy="369332"/>
          </a:xfrm>
          <a:prstGeom prst="rect">
            <a:avLst/>
          </a:prstGeom>
          <a:noFill/>
        </p:spPr>
        <p:txBody>
          <a:bodyPr wrap="square" lIns="0" tIns="0" rIns="0" bIns="0" rtlCol="0">
            <a:spAutoFit/>
          </a:bodyPr>
          <a:lstStyle/>
          <a:p>
            <a:pPr algn="ctr"/>
            <a:r>
              <a:rPr lang="en-US" sz="1200" b="1" dirty="0">
                <a:latin typeface="+mj-lt"/>
              </a:rPr>
              <a:t>Cust Cat. ID.: 2</a:t>
            </a:r>
          </a:p>
        </p:txBody>
      </p:sp>
      <p:sp>
        <p:nvSpPr>
          <p:cNvPr id="81" name="TextBox 80">
            <a:extLst>
              <a:ext uri="{FF2B5EF4-FFF2-40B4-BE49-F238E27FC236}">
                <a16:creationId xmlns:a16="http://schemas.microsoft.com/office/drawing/2014/main" id="{33536038-58BF-0D46-9EB4-BA7EB8088DFF}"/>
              </a:ext>
            </a:extLst>
          </p:cNvPr>
          <p:cNvSpPr txBox="1"/>
          <p:nvPr/>
        </p:nvSpPr>
        <p:spPr>
          <a:xfrm flipH="1">
            <a:off x="8222109" y="5044887"/>
            <a:ext cx="851592" cy="369332"/>
          </a:xfrm>
          <a:prstGeom prst="rect">
            <a:avLst/>
          </a:prstGeom>
          <a:noFill/>
        </p:spPr>
        <p:txBody>
          <a:bodyPr wrap="square" lIns="0" tIns="0" rIns="0" bIns="0" rtlCol="0">
            <a:spAutoFit/>
          </a:bodyPr>
          <a:lstStyle/>
          <a:p>
            <a:pPr algn="ctr"/>
            <a:r>
              <a:rPr lang="en-US" sz="1200" b="1" dirty="0">
                <a:latin typeface="+mj-lt"/>
              </a:rPr>
              <a:t>Cust Cat. ID.: 3</a:t>
            </a:r>
          </a:p>
        </p:txBody>
      </p:sp>
      <p:sp>
        <p:nvSpPr>
          <p:cNvPr id="82" name="TextBox 81">
            <a:extLst>
              <a:ext uri="{FF2B5EF4-FFF2-40B4-BE49-F238E27FC236}">
                <a16:creationId xmlns:a16="http://schemas.microsoft.com/office/drawing/2014/main" id="{0ED39AF9-748C-7441-8364-117377676F85}"/>
              </a:ext>
            </a:extLst>
          </p:cNvPr>
          <p:cNvSpPr txBox="1"/>
          <p:nvPr/>
        </p:nvSpPr>
        <p:spPr>
          <a:xfrm flipH="1">
            <a:off x="9203416" y="5022586"/>
            <a:ext cx="851592" cy="369332"/>
          </a:xfrm>
          <a:prstGeom prst="rect">
            <a:avLst/>
          </a:prstGeom>
          <a:noFill/>
        </p:spPr>
        <p:txBody>
          <a:bodyPr wrap="square" lIns="0" tIns="0" rIns="0" bIns="0" rtlCol="0">
            <a:spAutoFit/>
          </a:bodyPr>
          <a:lstStyle/>
          <a:p>
            <a:pPr algn="ctr"/>
            <a:r>
              <a:rPr lang="en-US" sz="1200" b="1" dirty="0">
                <a:latin typeface="+mj-lt"/>
              </a:rPr>
              <a:t>Cust Cat. ID.: 4</a:t>
            </a:r>
          </a:p>
        </p:txBody>
      </p:sp>
      <p:sp>
        <p:nvSpPr>
          <p:cNvPr id="83" name="Rectangle 82">
            <a:extLst>
              <a:ext uri="{FF2B5EF4-FFF2-40B4-BE49-F238E27FC236}">
                <a16:creationId xmlns:a16="http://schemas.microsoft.com/office/drawing/2014/main" id="{CD8494EE-9CAE-0F4E-92C7-5E2FC0082C9C}"/>
              </a:ext>
            </a:extLst>
          </p:cNvPr>
          <p:cNvSpPr/>
          <p:nvPr/>
        </p:nvSpPr>
        <p:spPr>
          <a:xfrm>
            <a:off x="1720295" y="1899446"/>
            <a:ext cx="1099436" cy="56797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Tree>
    <p:extLst>
      <p:ext uri="{BB962C8B-B14F-4D97-AF65-F5344CB8AC3E}">
        <p14:creationId xmlns:p14="http://schemas.microsoft.com/office/powerpoint/2010/main" val="152152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57376E-F57F-6344-A0A7-146F0D348A60}"/>
              </a:ext>
            </a:extLst>
          </p:cNvPr>
          <p:cNvSpPr>
            <a:spLocks noGrp="1"/>
          </p:cNvSpPr>
          <p:nvPr>
            <p:ph idx="1"/>
          </p:nvPr>
        </p:nvSpPr>
        <p:spPr>
          <a:xfrm>
            <a:off x="457200" y="1802122"/>
            <a:ext cx="11277600" cy="4620012"/>
          </a:xfrm>
        </p:spPr>
        <p:txBody>
          <a:bodyPr/>
          <a:lstStyle/>
          <a:p>
            <a:pPr marL="285750" indent="-285750">
              <a:buFont typeface="Arial" panose="020B0604020202020204" pitchFamily="34" charset="0"/>
              <a:buChar char="•"/>
            </a:pPr>
            <a:r>
              <a:rPr lang="en-US" sz="1800" dirty="0"/>
              <a:t>Need to use Rule Based Clustering for personalization. </a:t>
            </a:r>
          </a:p>
          <a:p>
            <a:pPr marL="285750" indent="-285750">
              <a:buFont typeface="Arial" panose="020B0604020202020204" pitchFamily="34" charset="0"/>
              <a:buChar char="•"/>
            </a:pPr>
            <a:r>
              <a:rPr lang="en-US" sz="1800" dirty="0"/>
              <a:t>Need a scalable way to implement variety set of rules depending underlying property.</a:t>
            </a:r>
          </a:p>
          <a:p>
            <a:pPr marL="285750" indent="-285750">
              <a:buFont typeface="Arial" panose="020B0604020202020204" pitchFamily="34" charset="0"/>
              <a:buChar char="•"/>
            </a:pPr>
            <a:r>
              <a:rPr lang="en-US" sz="1800" dirty="0"/>
              <a:t>Rules can come from the entity itself or from Sabre or from any other sources.</a:t>
            </a:r>
          </a:p>
          <a:p>
            <a:pPr marL="285750" indent="-285750">
              <a:buFont typeface="Arial" panose="020B0604020202020204" pitchFamily="34" charset="0"/>
              <a:buChar char="•"/>
            </a:pPr>
            <a:r>
              <a:rPr lang="en-US" sz="1800" dirty="0"/>
              <a:t>Rules </a:t>
            </a:r>
            <a:r>
              <a:rPr lang="en-US" sz="1800" b="1" dirty="0"/>
              <a:t>have to be </a:t>
            </a:r>
            <a:r>
              <a:rPr lang="en-US" sz="1800" dirty="0"/>
              <a:t>“mutually exclusive and collectively exhaustive” in the space. </a:t>
            </a:r>
          </a:p>
          <a:p>
            <a:pPr marL="285750" indent="-285750">
              <a:buFont typeface="Arial" panose="020B0604020202020204" pitchFamily="34" charset="0"/>
              <a:buChar char="•"/>
            </a:pPr>
            <a:r>
              <a:rPr lang="en-US" sz="1800" dirty="0"/>
              <a:t>Once the rules are “mutually exclusive and collectively exhaustive”, we can exploit the functionality of classic “Decision Tree” for classification to create a standardize way to create rule based clustering. </a:t>
            </a:r>
          </a:p>
          <a:p>
            <a:pPr marL="285750" indent="-285750">
              <a:buFont typeface="Arial" panose="020B0604020202020204" pitchFamily="34" charset="0"/>
              <a:buChar char="•"/>
            </a:pPr>
            <a:r>
              <a:rPr lang="en-US" sz="1800" dirty="0"/>
              <a:t>Our solution framework package can create a “Decision Tree” from the rules provided. </a:t>
            </a:r>
          </a:p>
        </p:txBody>
      </p:sp>
      <p:sp>
        <p:nvSpPr>
          <p:cNvPr id="3" name="Title 2">
            <a:extLst>
              <a:ext uri="{FF2B5EF4-FFF2-40B4-BE49-F238E27FC236}">
                <a16:creationId xmlns:a16="http://schemas.microsoft.com/office/drawing/2014/main" id="{68A51E72-B5BF-BB4B-8E18-CD7D76D274C1}"/>
              </a:ext>
            </a:extLst>
          </p:cNvPr>
          <p:cNvSpPr>
            <a:spLocks noGrp="1"/>
          </p:cNvSpPr>
          <p:nvPr>
            <p:ph type="title"/>
          </p:nvPr>
        </p:nvSpPr>
        <p:spPr/>
        <p:txBody>
          <a:bodyPr/>
          <a:lstStyle/>
          <a:p>
            <a:r>
              <a:rPr lang="en-US" dirty="0"/>
              <a:t>In the Absence of Any Data</a:t>
            </a:r>
          </a:p>
        </p:txBody>
      </p:sp>
    </p:spTree>
    <p:extLst>
      <p:ext uri="{BB962C8B-B14F-4D97-AF65-F5344CB8AC3E}">
        <p14:creationId xmlns:p14="http://schemas.microsoft.com/office/powerpoint/2010/main" val="45715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D11DE2-766D-8241-A8A4-F75E560AA4FA}"/>
              </a:ext>
            </a:extLst>
          </p:cNvPr>
          <p:cNvSpPr>
            <a:spLocks noGrp="1"/>
          </p:cNvSpPr>
          <p:nvPr>
            <p:ph idx="1"/>
          </p:nvPr>
        </p:nvSpPr>
        <p:spPr>
          <a:xfrm>
            <a:off x="457200" y="1703600"/>
            <a:ext cx="11277600" cy="4620012"/>
          </a:xfrm>
        </p:spPr>
        <p:txBody>
          <a:bodyPr/>
          <a:lstStyle/>
          <a:p>
            <a:pPr marL="342900" indent="-342900">
              <a:lnSpc>
                <a:spcPct val="140000"/>
              </a:lnSpc>
              <a:buFont typeface="Arial" panose="020B0604020202020204" pitchFamily="34" charset="0"/>
              <a:buChar char="•"/>
            </a:pPr>
            <a:r>
              <a:rPr lang="en-US" sz="1800" dirty="0"/>
              <a:t>The entire end to end pipeline is available at Sabre Bitbucket. </a:t>
            </a:r>
            <a:r>
              <a:rPr lang="en-US" sz="1800" dirty="0">
                <a:hlinkClick r:id="rId2"/>
              </a:rPr>
              <a:t>https://git.sabre.com/users/sg0302957/repos/shs_athena_personalization_framework/browse</a:t>
            </a:r>
            <a:endParaRPr lang="en-US" sz="1800" dirty="0"/>
          </a:p>
          <a:p>
            <a:pPr marL="342900" indent="-342900">
              <a:buFont typeface="Arial" panose="020B0604020202020204" pitchFamily="34" charset="0"/>
              <a:buChar char="•"/>
            </a:pPr>
            <a:r>
              <a:rPr lang="en-US" sz="1800" dirty="0"/>
              <a:t>This is a solution framework, please feel free to use it. </a:t>
            </a:r>
          </a:p>
          <a:p>
            <a:pPr marL="342900" indent="-342900">
              <a:buFont typeface="Arial" panose="020B0604020202020204" pitchFamily="34" charset="0"/>
              <a:buChar char="•"/>
            </a:pPr>
            <a:r>
              <a:rPr lang="en-US" sz="1800" dirty="0"/>
              <a:t>There are detailed documentation at the repo.</a:t>
            </a:r>
          </a:p>
          <a:p>
            <a:pPr marL="342900" indent="-342900">
              <a:buFont typeface="Arial" panose="020B0604020202020204" pitchFamily="34" charset="0"/>
              <a:buChar char="•"/>
            </a:pPr>
            <a:r>
              <a:rPr lang="en-US" sz="1800" dirty="0"/>
              <a:t>If you need any further explanation or need access to the repo please contact me at</a:t>
            </a:r>
          </a:p>
          <a:p>
            <a:r>
              <a:rPr lang="en-US" sz="1800" dirty="0"/>
              <a:t>	 </a:t>
            </a:r>
            <a:r>
              <a:rPr lang="en-US" sz="1800" dirty="0">
                <a:hlinkClick r:id="rId3"/>
              </a:rPr>
              <a:t>sayan.banerjee@sabre.com</a:t>
            </a:r>
            <a:endParaRPr lang="en-US" sz="1800" dirty="0"/>
          </a:p>
        </p:txBody>
      </p:sp>
      <p:sp>
        <p:nvSpPr>
          <p:cNvPr id="3" name="Title 2">
            <a:extLst>
              <a:ext uri="{FF2B5EF4-FFF2-40B4-BE49-F238E27FC236}">
                <a16:creationId xmlns:a16="http://schemas.microsoft.com/office/drawing/2014/main" id="{B80E8349-3ACB-164C-950F-A6B044DF1187}"/>
              </a:ext>
            </a:extLst>
          </p:cNvPr>
          <p:cNvSpPr>
            <a:spLocks noGrp="1"/>
          </p:cNvSpPr>
          <p:nvPr>
            <p:ph type="title"/>
          </p:nvPr>
        </p:nvSpPr>
        <p:spPr/>
        <p:txBody>
          <a:bodyPr/>
          <a:lstStyle/>
          <a:p>
            <a:r>
              <a:rPr lang="en-US" dirty="0"/>
              <a:t>Where To Get the Code</a:t>
            </a:r>
          </a:p>
        </p:txBody>
      </p:sp>
    </p:spTree>
    <p:extLst>
      <p:ext uri="{BB962C8B-B14F-4D97-AF65-F5344CB8AC3E}">
        <p14:creationId xmlns:p14="http://schemas.microsoft.com/office/powerpoint/2010/main" val="1812856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4D520E-5C91-BB47-960B-A21CC6E5DD98}"/>
              </a:ext>
            </a:extLst>
          </p:cNvPr>
          <p:cNvSpPr>
            <a:spLocks noGrp="1"/>
          </p:cNvSpPr>
          <p:nvPr>
            <p:ph idx="1"/>
          </p:nvPr>
        </p:nvSpPr>
        <p:spPr>
          <a:xfrm>
            <a:off x="457200" y="1375796"/>
            <a:ext cx="5477774" cy="4620012"/>
          </a:xfrm>
        </p:spPr>
        <p:txBody>
          <a:bodyPr/>
          <a:lstStyle/>
          <a:p>
            <a:r>
              <a:rPr lang="en-US" sz="2100" dirty="0"/>
              <a:t>Many special thanks to, </a:t>
            </a:r>
          </a:p>
          <a:p>
            <a:pPr marL="457200" indent="-457200">
              <a:buAutoNum type="arabicPeriod"/>
            </a:pPr>
            <a:r>
              <a:rPr lang="en-US" sz="1800" b="1" dirty="0" err="1">
                <a:solidFill>
                  <a:schemeClr val="tx1"/>
                </a:solidFill>
              </a:rPr>
              <a:t>Hande</a:t>
            </a:r>
            <a:r>
              <a:rPr lang="en-US" sz="1800" b="1" dirty="0">
                <a:solidFill>
                  <a:schemeClr val="tx1"/>
                </a:solidFill>
              </a:rPr>
              <a:t> (Valerie) Tuzel (2</a:t>
            </a:r>
            <a:r>
              <a:rPr lang="en-US" sz="1800" b="1" baseline="30000" dirty="0">
                <a:solidFill>
                  <a:schemeClr val="tx1"/>
                </a:solidFill>
              </a:rPr>
              <a:t>nd</a:t>
            </a:r>
            <a:r>
              <a:rPr lang="en-US" sz="1800" b="1" dirty="0">
                <a:solidFill>
                  <a:schemeClr val="tx1"/>
                </a:solidFill>
              </a:rPr>
              <a:t> active contributor)</a:t>
            </a:r>
          </a:p>
          <a:p>
            <a:pPr marL="457200" indent="-457200">
              <a:buAutoNum type="arabicPeriod"/>
            </a:pPr>
            <a:r>
              <a:rPr lang="en-US" sz="1800" dirty="0">
                <a:solidFill>
                  <a:schemeClr val="tx1"/>
                </a:solidFill>
              </a:rPr>
              <a:t>Sean Dillon</a:t>
            </a:r>
          </a:p>
          <a:p>
            <a:pPr marL="457200" indent="-457200">
              <a:buAutoNum type="arabicPeriod"/>
            </a:pPr>
            <a:r>
              <a:rPr lang="en-US" sz="1800" dirty="0">
                <a:solidFill>
                  <a:schemeClr val="tx1"/>
                </a:solidFill>
              </a:rPr>
              <a:t>Gerald Rossi</a:t>
            </a:r>
          </a:p>
          <a:p>
            <a:pPr marL="457200" indent="-457200">
              <a:buAutoNum type="arabicPeriod"/>
            </a:pPr>
            <a:r>
              <a:rPr lang="en-US" sz="1800" dirty="0">
                <a:solidFill>
                  <a:schemeClr val="tx1"/>
                </a:solidFill>
              </a:rPr>
              <a:t>Cuneyd Kaya</a:t>
            </a:r>
          </a:p>
          <a:p>
            <a:pPr marL="457200" indent="-457200">
              <a:buAutoNum type="arabicPeriod"/>
            </a:pPr>
            <a:r>
              <a:rPr lang="en-US" sz="1800" dirty="0">
                <a:solidFill>
                  <a:schemeClr val="tx1"/>
                </a:solidFill>
              </a:rPr>
              <a:t>Richard Ratliff</a:t>
            </a:r>
          </a:p>
          <a:p>
            <a:pPr marL="457200" indent="-457200">
              <a:buAutoNum type="arabicPeriod"/>
            </a:pPr>
            <a:r>
              <a:rPr lang="en-US" sz="1800" dirty="0">
                <a:solidFill>
                  <a:schemeClr val="tx1"/>
                </a:solidFill>
              </a:rPr>
              <a:t>Ross Darrow</a:t>
            </a:r>
          </a:p>
          <a:p>
            <a:pPr marL="457200" indent="-457200">
              <a:buAutoNum type="arabicPeriod"/>
            </a:pPr>
            <a:r>
              <a:rPr lang="en-US" sz="1800" dirty="0" err="1">
                <a:solidFill>
                  <a:schemeClr val="tx1"/>
                </a:solidFill>
              </a:rPr>
              <a:t>Eben</a:t>
            </a:r>
            <a:r>
              <a:rPr lang="en-US" sz="1800" dirty="0">
                <a:solidFill>
                  <a:schemeClr val="tx1"/>
                </a:solidFill>
              </a:rPr>
              <a:t> Hewitt</a:t>
            </a:r>
          </a:p>
        </p:txBody>
      </p:sp>
      <p:sp>
        <p:nvSpPr>
          <p:cNvPr id="3" name="Title 2">
            <a:extLst>
              <a:ext uri="{FF2B5EF4-FFF2-40B4-BE49-F238E27FC236}">
                <a16:creationId xmlns:a16="http://schemas.microsoft.com/office/drawing/2014/main" id="{D4F67E02-BB33-F24F-8AA7-2F3684D8D0A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128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96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606282-E02A-BE4C-BF0F-F95419C5C597}"/>
              </a:ext>
            </a:extLst>
          </p:cNvPr>
          <p:cNvSpPr>
            <a:spLocks noGrp="1"/>
          </p:cNvSpPr>
          <p:nvPr>
            <p:ph type="title"/>
          </p:nvPr>
        </p:nvSpPr>
        <p:spPr>
          <a:xfrm>
            <a:off x="4648199" y="2786083"/>
            <a:ext cx="3461327" cy="498598"/>
          </a:xfrm>
        </p:spPr>
        <p:txBody>
          <a:bodyPr/>
          <a:lstStyle/>
          <a:p>
            <a:pPr algn="ctr"/>
            <a:r>
              <a:rPr lang="en-US" dirty="0"/>
              <a:t>Appendix</a:t>
            </a:r>
          </a:p>
        </p:txBody>
      </p:sp>
    </p:spTree>
    <p:extLst>
      <p:ext uri="{BB962C8B-B14F-4D97-AF65-F5344CB8AC3E}">
        <p14:creationId xmlns:p14="http://schemas.microsoft.com/office/powerpoint/2010/main" val="1145435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76CABB-73C0-6B4B-AB39-D4144CA1A720}"/>
              </a:ext>
            </a:extLst>
          </p:cNvPr>
          <p:cNvSpPr>
            <a:spLocks noGrp="1"/>
          </p:cNvSpPr>
          <p:nvPr>
            <p:ph idx="1"/>
          </p:nvPr>
        </p:nvSpPr>
        <p:spPr>
          <a:xfrm>
            <a:off x="457200" y="1253437"/>
            <a:ext cx="11277600" cy="5168697"/>
          </a:xfrm>
        </p:spPr>
        <p:txBody>
          <a:bodyPr/>
          <a:lstStyle/>
          <a:p>
            <a:pPr marL="285750" indent="-285750">
              <a:buFont typeface="Arial" panose="020B0604020202020204" pitchFamily="34" charset="0"/>
              <a:buChar char="•"/>
            </a:pPr>
            <a:r>
              <a:rPr lang="en-US" sz="2100" dirty="0"/>
              <a:t>There is no restriction or assumption what can be the representation vector of a leaf as long as it represents the data points or the sub-space enclosed by the leaf in the space. </a:t>
            </a:r>
          </a:p>
          <a:p>
            <a:pPr marL="285750" indent="-285750">
              <a:buFont typeface="Arial" panose="020B0604020202020204" pitchFamily="34" charset="0"/>
              <a:buChar char="•"/>
            </a:pPr>
            <a:r>
              <a:rPr lang="en-US" sz="2100" dirty="0"/>
              <a:t>3 proposed ways for varying scenarios of data availability, theoretical and practical preferences,</a:t>
            </a:r>
          </a:p>
          <a:p>
            <a:pPr marL="560070" lvl="1" indent="-285750">
              <a:buFont typeface="Arial" panose="020B0604020202020204" pitchFamily="34" charset="0"/>
              <a:buChar char="•"/>
            </a:pPr>
            <a:r>
              <a:rPr lang="en-US" sz="1800" b="1" dirty="0"/>
              <a:t>Average Shopping/Buying Behavior of all the members of a underlying sub-group/leaf</a:t>
            </a:r>
            <a:r>
              <a:rPr lang="en-US" sz="1800" dirty="0"/>
              <a:t>:</a:t>
            </a:r>
          </a:p>
          <a:p>
            <a:pPr marL="1200150" lvl="3" indent="-285750">
              <a:buFont typeface="Arial" panose="020B0604020202020204" pitchFamily="34" charset="0"/>
              <a:buChar char="•"/>
            </a:pPr>
            <a:r>
              <a:rPr lang="en-US" sz="1400" dirty="0"/>
              <a:t>If buying/shopping behavior/record available for all the data points/persons/customers at each leaf, </a:t>
            </a:r>
          </a:p>
          <a:p>
            <a:pPr lvl="3" indent="0">
              <a:buNone/>
            </a:pPr>
            <a:r>
              <a:rPr lang="en-US" sz="1400" dirty="0"/>
              <a:t>      we can take the </a:t>
            </a:r>
            <a:r>
              <a:rPr lang="en-US" sz="1400" b="1" i="1" dirty="0"/>
              <a:t>average</a:t>
            </a:r>
            <a:r>
              <a:rPr lang="en-US" sz="1400" dirty="0"/>
              <a:t> of those and assign it to each leaf as Representation Vector of the respective Leaf.</a:t>
            </a:r>
          </a:p>
          <a:p>
            <a:pPr marL="560070" lvl="1" indent="-285750">
              <a:buFont typeface="Arial" panose="020B0604020202020204" pitchFamily="34" charset="0"/>
              <a:buChar char="•"/>
            </a:pPr>
            <a:r>
              <a:rPr lang="en-US" sz="1800" b="1" dirty="0"/>
              <a:t>Average of demographic/”session” based information of all the members of the underlying group. </a:t>
            </a:r>
          </a:p>
          <a:p>
            <a:pPr marL="1200150" lvl="3" indent="-285750">
              <a:buFont typeface="Arial" panose="020B0604020202020204" pitchFamily="34" charset="0"/>
              <a:buChar char="•"/>
            </a:pPr>
            <a:r>
              <a:rPr lang="en-US" sz="1400" dirty="0"/>
              <a:t>In the absence of the buying/shopping behavior/record we can reuse the data which each leaf/group already has. </a:t>
            </a:r>
          </a:p>
          <a:p>
            <a:pPr marL="1200150" lvl="3" indent="-285750">
              <a:buFont typeface="Arial" panose="020B0604020202020204" pitchFamily="34" charset="0"/>
              <a:buChar char="•"/>
            </a:pPr>
            <a:r>
              <a:rPr lang="en-US" sz="1400" dirty="0"/>
              <a:t>We can take </a:t>
            </a:r>
            <a:r>
              <a:rPr lang="en-US" sz="1400" b="1" i="1" dirty="0"/>
              <a:t>average</a:t>
            </a:r>
            <a:r>
              <a:rPr lang="en-US" sz="1400" dirty="0"/>
              <a:t> of all the attributes within each leaf and assign that vector to each leaf as Representation Vector </a:t>
            </a:r>
          </a:p>
          <a:p>
            <a:pPr lvl="3" indent="0">
              <a:buNone/>
            </a:pPr>
            <a:r>
              <a:rPr lang="en-US" sz="1400" dirty="0"/>
              <a:t>      of the respective Leaf.</a:t>
            </a:r>
          </a:p>
          <a:p>
            <a:pPr marL="560070" lvl="1" indent="-285750">
              <a:buFont typeface="Arial" panose="020B0604020202020204" pitchFamily="34" charset="0"/>
              <a:buChar char="•"/>
            </a:pPr>
            <a:r>
              <a:rPr lang="en-US" sz="1800" b="1" dirty="0"/>
              <a:t>Centroid of the “hyper rectangle” of each leaf/group</a:t>
            </a:r>
            <a:r>
              <a:rPr lang="en-US" sz="1800" dirty="0"/>
              <a:t>.</a:t>
            </a:r>
          </a:p>
          <a:p>
            <a:pPr marL="1200150" lvl="3" indent="-285750">
              <a:buFont typeface="Arial" panose="020B0604020202020204" pitchFamily="34" charset="0"/>
              <a:buChar char="•"/>
            </a:pPr>
            <a:r>
              <a:rPr lang="en-US" sz="1400" dirty="0"/>
              <a:t>Geometrically each leaf of the CLTree is a hyper rectangle, and every dimension is bound by a hard min and max value. </a:t>
            </a:r>
          </a:p>
          <a:p>
            <a:pPr marL="1200150" lvl="3" indent="-285750">
              <a:buFont typeface="Arial" panose="020B0604020202020204" pitchFamily="34" charset="0"/>
              <a:buChar char="•"/>
            </a:pPr>
            <a:r>
              <a:rPr lang="en-US" sz="1400" dirty="0"/>
              <a:t>Hence, we can easily calculate “centroid” of all the leaves and assign that vector to each leaf as Representation Vector </a:t>
            </a:r>
          </a:p>
          <a:p>
            <a:pPr lvl="3" indent="0">
              <a:buNone/>
            </a:pPr>
            <a:r>
              <a:rPr lang="en-US" sz="1400" dirty="0"/>
              <a:t>       of the respective Leaf. </a:t>
            </a:r>
          </a:p>
        </p:txBody>
      </p:sp>
      <p:sp>
        <p:nvSpPr>
          <p:cNvPr id="3" name="Title 2">
            <a:extLst>
              <a:ext uri="{FF2B5EF4-FFF2-40B4-BE49-F238E27FC236}">
                <a16:creationId xmlns:a16="http://schemas.microsoft.com/office/drawing/2014/main" id="{6BB766A3-E397-AE4A-820E-9D62400A38D0}"/>
              </a:ext>
            </a:extLst>
          </p:cNvPr>
          <p:cNvSpPr>
            <a:spLocks noGrp="1"/>
          </p:cNvSpPr>
          <p:nvPr>
            <p:ph type="title"/>
          </p:nvPr>
        </p:nvSpPr>
        <p:spPr/>
        <p:txBody>
          <a:bodyPr/>
          <a:lstStyle/>
          <a:p>
            <a:r>
              <a:rPr lang="en-US" dirty="0"/>
              <a:t>Assigning a Representation Vector to Each Leaf</a:t>
            </a:r>
          </a:p>
        </p:txBody>
      </p:sp>
    </p:spTree>
    <p:extLst>
      <p:ext uri="{BB962C8B-B14F-4D97-AF65-F5344CB8AC3E}">
        <p14:creationId xmlns:p14="http://schemas.microsoft.com/office/powerpoint/2010/main" val="274693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4FF0C-4415-4341-9EC0-F64CE387B521}"/>
              </a:ext>
            </a:extLst>
          </p:cNvPr>
          <p:cNvSpPr>
            <a:spLocks noGrp="1"/>
          </p:cNvSpPr>
          <p:nvPr>
            <p:ph idx="1"/>
          </p:nvPr>
        </p:nvSpPr>
        <p:spPr>
          <a:xfrm>
            <a:off x="859766" y="1748947"/>
            <a:ext cx="9983638" cy="4418940"/>
          </a:xfrm>
        </p:spPr>
        <p:txBody>
          <a:bodyPr/>
          <a:lstStyle/>
          <a:p>
            <a:pPr marL="285750" indent="-285750">
              <a:buFont typeface="Arial" panose="020B0604020202020204" pitchFamily="34" charset="0"/>
              <a:buChar char="•"/>
            </a:pPr>
            <a:r>
              <a:rPr lang="en-US" sz="1800" dirty="0"/>
              <a:t>In clustering there is a common occurrence of a problem that there may be few data points scattered across the hyper-plane which are not close to any well-formed groups.</a:t>
            </a:r>
          </a:p>
          <a:p>
            <a:pPr marL="285750" indent="-285750">
              <a:buFont typeface="Arial" panose="020B0604020202020204" pitchFamily="34" charset="0"/>
              <a:buChar char="•"/>
            </a:pPr>
            <a:r>
              <a:rPr lang="en-US" sz="1800" dirty="0"/>
              <a:t> Now the question is how to handle it?</a:t>
            </a:r>
          </a:p>
          <a:p>
            <a:pPr marL="651510" lvl="2" indent="-285750">
              <a:spcBef>
                <a:spcPts val="1800"/>
              </a:spcBef>
            </a:pPr>
            <a:r>
              <a:rPr lang="en-US" dirty="0"/>
              <a:t>“min_members” indirectly controls how many minimum data points we would need to identify a group as a well-formed cluster.</a:t>
            </a:r>
          </a:p>
          <a:p>
            <a:pPr marL="285750" lvl="1" indent="-285750">
              <a:spcBef>
                <a:spcPts val="1800"/>
              </a:spcBef>
              <a:buFont typeface="Arial" panose="020B0604020202020204" pitchFamily="34" charset="0"/>
              <a:buChar char="•"/>
            </a:pPr>
            <a:r>
              <a:rPr lang="en-US" sz="1800" dirty="0"/>
              <a:t>We don’t want to violate the integrity of well formed clusters to include some outliers, so one of the better way of handling this kind of scenario is to </a:t>
            </a:r>
            <a:r>
              <a:rPr lang="en-US" sz="1800" b="1" dirty="0"/>
              <a:t>form a separate group </a:t>
            </a:r>
            <a:r>
              <a:rPr lang="en-US" sz="1800" dirty="0"/>
              <a:t>of outliers. </a:t>
            </a:r>
          </a:p>
          <a:p>
            <a:pPr marL="285750" indent="-285750">
              <a:buFont typeface="Arial" panose="020B0604020202020204" pitchFamily="34" charset="0"/>
              <a:buChar char="•"/>
            </a:pPr>
            <a:r>
              <a:rPr lang="en-US" sz="1800" dirty="0"/>
              <a:t>This way we are eliminating any possibility of outliers in well-formed clusters by merging</a:t>
            </a:r>
            <a:br>
              <a:rPr lang="en-US" sz="1800" dirty="0"/>
            </a:br>
            <a:r>
              <a:rPr lang="en-US" sz="1800" dirty="0"/>
              <a:t>one to another. The size of this group of outliers might be much less than the chosen “min_members” parameter.</a:t>
            </a:r>
          </a:p>
        </p:txBody>
      </p:sp>
      <p:sp>
        <p:nvSpPr>
          <p:cNvPr id="3" name="Title 2">
            <a:extLst>
              <a:ext uri="{FF2B5EF4-FFF2-40B4-BE49-F238E27FC236}">
                <a16:creationId xmlns:a16="http://schemas.microsoft.com/office/drawing/2014/main" id="{371397DF-BE54-CB47-9DB8-B9E6AB4C521E}"/>
              </a:ext>
            </a:extLst>
          </p:cNvPr>
          <p:cNvSpPr>
            <a:spLocks noGrp="1"/>
          </p:cNvSpPr>
          <p:nvPr>
            <p:ph type="title"/>
          </p:nvPr>
        </p:nvSpPr>
        <p:spPr>
          <a:xfrm>
            <a:off x="457200" y="435866"/>
            <a:ext cx="11277600" cy="498598"/>
          </a:xfrm>
        </p:spPr>
        <p:txBody>
          <a:bodyPr/>
          <a:lstStyle/>
          <a:p>
            <a:r>
              <a:rPr lang="en-US" dirty="0"/>
              <a:t>Defense/Protection Against Outliers</a:t>
            </a:r>
          </a:p>
        </p:txBody>
      </p:sp>
    </p:spTree>
    <p:extLst>
      <p:ext uri="{BB962C8B-B14F-4D97-AF65-F5344CB8AC3E}">
        <p14:creationId xmlns:p14="http://schemas.microsoft.com/office/powerpoint/2010/main" val="2045899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ECA387-778B-1C48-B2DC-04E760631E7A}"/>
              </a:ext>
            </a:extLst>
          </p:cNvPr>
          <p:cNvSpPr>
            <a:spLocks noGrp="1"/>
          </p:cNvSpPr>
          <p:nvPr>
            <p:ph idx="1"/>
          </p:nvPr>
        </p:nvSpPr>
        <p:spPr>
          <a:xfrm>
            <a:off x="457200" y="1289823"/>
            <a:ext cx="11277600" cy="4620012"/>
          </a:xfrm>
        </p:spPr>
        <p:txBody>
          <a:bodyPr/>
          <a:lstStyle/>
          <a:p>
            <a:r>
              <a:rPr lang="en-US" sz="2100" dirty="0"/>
              <a:t>This is not a solution but a solution framework. Can  be used in which ever way fits/follows the purpose and data availability.</a:t>
            </a:r>
            <a:endParaRPr lang="en-US" sz="1600" dirty="0"/>
          </a:p>
          <a:p>
            <a:pPr marL="285750" indent="-285750">
              <a:buFont typeface="Arial" panose="020B0604020202020204" pitchFamily="34" charset="0"/>
              <a:buChar char="•"/>
            </a:pPr>
            <a:r>
              <a:rPr lang="en-US" sz="1800" dirty="0"/>
              <a:t>Data Preparation pipeline is essential part of any Machine Learning Pipeline and </a:t>
            </a:r>
            <a:r>
              <a:rPr lang="en-US" sz="1800" b="1" dirty="0"/>
              <a:t>Automatic data preparation pipeline is part of the framework.</a:t>
            </a:r>
          </a:p>
          <a:p>
            <a:pPr marL="285750" indent="-285750">
              <a:buFont typeface="Arial" panose="020B0604020202020204" pitchFamily="34" charset="0"/>
              <a:buChar char="•"/>
            </a:pPr>
            <a:r>
              <a:rPr lang="en-US" sz="1800" b="1" dirty="0"/>
              <a:t>Seasonality Detection:</a:t>
            </a:r>
            <a:r>
              <a:rPr lang="en-US" sz="1800" dirty="0"/>
              <a:t> (**OPTIONAL** )</a:t>
            </a:r>
          </a:p>
          <a:p>
            <a:pPr marL="925830" lvl="2" indent="-285750"/>
            <a:r>
              <a:rPr lang="en-US" dirty="0"/>
              <a:t>Grouping together few months together based on some criteria (booking/traffic trend/sales statistics etc.) and </a:t>
            </a:r>
          </a:p>
          <a:p>
            <a:pPr lvl="2" indent="0">
              <a:buNone/>
            </a:pPr>
            <a:r>
              <a:rPr lang="en-US" dirty="0"/>
              <a:t>       use each group as a category rather than each month as a category. </a:t>
            </a:r>
          </a:p>
          <a:p>
            <a:pPr marL="925830" lvl="2" indent="-285750"/>
            <a:r>
              <a:rPr lang="en-US" b="1" dirty="0"/>
              <a:t>Three Approaches:</a:t>
            </a:r>
          </a:p>
          <a:p>
            <a:pPr lvl="4"/>
            <a:r>
              <a:rPr lang="en-US" sz="1400" dirty="0"/>
              <a:t>Discrete: Group together months based on similarity irrespective of adjacency. </a:t>
            </a:r>
          </a:p>
          <a:p>
            <a:pPr lvl="4"/>
            <a:r>
              <a:rPr lang="en-US" sz="1400" dirty="0"/>
              <a:t>Continuous: Group together months only if they are adjacent to each other.</a:t>
            </a:r>
          </a:p>
          <a:p>
            <a:pPr lvl="4"/>
            <a:r>
              <a:rPr lang="en-US" sz="1400" dirty="0"/>
              <a:t>Manual: An entity always has a choice to provide us “month groups” externally. </a:t>
            </a:r>
          </a:p>
          <a:p>
            <a:endParaRPr lang="en-US" dirty="0"/>
          </a:p>
        </p:txBody>
      </p:sp>
      <p:sp>
        <p:nvSpPr>
          <p:cNvPr id="3" name="Title 2">
            <a:extLst>
              <a:ext uri="{FF2B5EF4-FFF2-40B4-BE49-F238E27FC236}">
                <a16:creationId xmlns:a16="http://schemas.microsoft.com/office/drawing/2014/main" id="{374900CA-F181-2648-BBBA-D6B373C342AD}"/>
              </a:ext>
            </a:extLst>
          </p:cNvPr>
          <p:cNvSpPr>
            <a:spLocks noGrp="1"/>
          </p:cNvSpPr>
          <p:nvPr>
            <p:ph type="title"/>
          </p:nvPr>
        </p:nvSpPr>
        <p:spPr/>
        <p:txBody>
          <a:bodyPr/>
          <a:lstStyle/>
          <a:p>
            <a:r>
              <a:rPr lang="en-US" dirty="0"/>
              <a:t>Some Other Utility Functionalities Provided</a:t>
            </a:r>
          </a:p>
        </p:txBody>
      </p:sp>
    </p:spTree>
    <p:extLst>
      <p:ext uri="{BB962C8B-B14F-4D97-AF65-F5344CB8AC3E}">
        <p14:creationId xmlns:p14="http://schemas.microsoft.com/office/powerpoint/2010/main" val="3036258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85D582-CFDA-4A4D-B029-8DBC93C36C5F}"/>
              </a:ext>
            </a:extLst>
          </p:cNvPr>
          <p:cNvSpPr>
            <a:spLocks noGrp="1"/>
          </p:cNvSpPr>
          <p:nvPr>
            <p:ph type="title"/>
          </p:nvPr>
        </p:nvSpPr>
        <p:spPr>
          <a:xfrm>
            <a:off x="2675466" y="2912532"/>
            <a:ext cx="6841067" cy="401065"/>
          </a:xfrm>
        </p:spPr>
        <p:txBody>
          <a:bodyPr/>
          <a:lstStyle/>
          <a:p>
            <a:r>
              <a:rPr lang="en-US" dirty="0"/>
              <a:t>How to Run The Framework</a:t>
            </a:r>
          </a:p>
        </p:txBody>
      </p:sp>
    </p:spTree>
    <p:extLst>
      <p:ext uri="{BB962C8B-B14F-4D97-AF65-F5344CB8AC3E}">
        <p14:creationId xmlns:p14="http://schemas.microsoft.com/office/powerpoint/2010/main" val="28769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419E26-A81E-C947-AADD-04B5D76B5823}"/>
              </a:ext>
            </a:extLst>
          </p:cNvPr>
          <p:cNvSpPr>
            <a:spLocks noGrp="1"/>
          </p:cNvSpPr>
          <p:nvPr>
            <p:ph idx="1"/>
          </p:nvPr>
        </p:nvSpPr>
        <p:spPr>
          <a:xfrm>
            <a:off x="457200" y="1507255"/>
            <a:ext cx="11277600" cy="4366771"/>
          </a:xfrm>
        </p:spPr>
        <p:txBody>
          <a:bodyPr/>
          <a:lstStyle/>
          <a:p>
            <a:r>
              <a:rPr lang="en-US" sz="2100" dirty="0"/>
              <a:t>Scenario 1:</a:t>
            </a:r>
          </a:p>
          <a:p>
            <a:pPr marL="560070" lvl="1" indent="-285750">
              <a:buFont typeface="Arial" panose="020B0604020202020204" pitchFamily="34" charset="0"/>
              <a:buChar char="•"/>
            </a:pPr>
            <a:r>
              <a:rPr lang="en-US" sz="1600" dirty="0"/>
              <a:t> </a:t>
            </a:r>
            <a:r>
              <a:rPr lang="en-US" sz="1800" dirty="0"/>
              <a:t>No end-user data available for an entity. </a:t>
            </a:r>
          </a:p>
          <a:p>
            <a:r>
              <a:rPr lang="en-US" sz="2100" dirty="0"/>
              <a:t>Scenario 2: </a:t>
            </a:r>
          </a:p>
          <a:p>
            <a:pPr marL="617220" lvl="1" indent="-342900">
              <a:buFont typeface="Arial" panose="020B0604020202020204" pitchFamily="34" charset="0"/>
              <a:buChar char="•"/>
            </a:pPr>
            <a:r>
              <a:rPr lang="en-US" sz="1800" dirty="0"/>
              <a:t>Only the demographic and/or session based information available for a set of end-users for an entity.</a:t>
            </a:r>
          </a:p>
          <a:p>
            <a:pPr marL="617220" lvl="1" indent="-342900">
              <a:buFont typeface="Arial" panose="020B0604020202020204" pitchFamily="34" charset="0"/>
              <a:buChar char="•"/>
            </a:pPr>
            <a:r>
              <a:rPr lang="en-US" sz="1800" dirty="0"/>
              <a:t>No mappable reaction/action/activity/shopping/buying behavior available for end-users. </a:t>
            </a:r>
          </a:p>
          <a:p>
            <a:r>
              <a:rPr lang="en-US" sz="2100" dirty="0"/>
              <a:t>Scenario 3: </a:t>
            </a:r>
          </a:p>
          <a:p>
            <a:pPr marL="617220" lvl="1" indent="-342900">
              <a:buFont typeface="Arial" panose="020B0604020202020204" pitchFamily="34" charset="0"/>
              <a:buChar char="•"/>
            </a:pPr>
            <a:r>
              <a:rPr lang="en-US" sz="1800" dirty="0"/>
              <a:t>The demographic and/or session based information available for a set of end-users for an entity.</a:t>
            </a:r>
          </a:p>
          <a:p>
            <a:pPr marL="617220" lvl="1" indent="-342900">
              <a:buFont typeface="Arial" panose="020B0604020202020204" pitchFamily="34" charset="0"/>
              <a:buChar char="•"/>
            </a:pPr>
            <a:r>
              <a:rPr lang="en-US" sz="1800" dirty="0"/>
              <a:t>Mappable reaction/action/activity/shopping/buying behavior available for end-users. </a:t>
            </a:r>
          </a:p>
          <a:p>
            <a:endParaRPr lang="en-US" sz="1800" dirty="0"/>
          </a:p>
        </p:txBody>
      </p:sp>
      <p:sp>
        <p:nvSpPr>
          <p:cNvPr id="3" name="Title 2">
            <a:extLst>
              <a:ext uri="{FF2B5EF4-FFF2-40B4-BE49-F238E27FC236}">
                <a16:creationId xmlns:a16="http://schemas.microsoft.com/office/drawing/2014/main" id="{20379CF4-9A81-6942-A4F8-DF92E8A34ECC}"/>
              </a:ext>
            </a:extLst>
          </p:cNvPr>
          <p:cNvSpPr>
            <a:spLocks noGrp="1"/>
          </p:cNvSpPr>
          <p:nvPr>
            <p:ph type="title"/>
          </p:nvPr>
        </p:nvSpPr>
        <p:spPr/>
        <p:txBody>
          <a:bodyPr/>
          <a:lstStyle/>
          <a:p>
            <a:r>
              <a:rPr lang="en-US" dirty="0"/>
              <a:t>Various Data Availability Scenarios</a:t>
            </a:r>
          </a:p>
        </p:txBody>
      </p:sp>
    </p:spTree>
    <p:extLst>
      <p:ext uri="{BB962C8B-B14F-4D97-AF65-F5344CB8AC3E}">
        <p14:creationId xmlns:p14="http://schemas.microsoft.com/office/powerpoint/2010/main" val="391380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AD8C81-E2BF-5149-B7B8-D0B597527FAD}"/>
              </a:ext>
            </a:extLst>
          </p:cNvPr>
          <p:cNvPicPr>
            <a:picLocks noGrp="1" noChangeAspect="1"/>
          </p:cNvPicPr>
          <p:nvPr>
            <p:ph idx="1"/>
          </p:nvPr>
        </p:nvPicPr>
        <p:blipFill>
          <a:blip r:embed="rId2"/>
          <a:stretch>
            <a:fillRect/>
          </a:stretch>
        </p:blipFill>
        <p:spPr>
          <a:xfrm>
            <a:off x="707364" y="1488327"/>
            <a:ext cx="10394831" cy="4619625"/>
          </a:xfrm>
        </p:spPr>
      </p:pic>
      <p:sp>
        <p:nvSpPr>
          <p:cNvPr id="3" name="Title 2">
            <a:extLst>
              <a:ext uri="{FF2B5EF4-FFF2-40B4-BE49-F238E27FC236}">
                <a16:creationId xmlns:a16="http://schemas.microsoft.com/office/drawing/2014/main" id="{D2946A1C-F8AC-B94E-BE1E-92A74BD5D26C}"/>
              </a:ext>
            </a:extLst>
          </p:cNvPr>
          <p:cNvSpPr>
            <a:spLocks noGrp="1"/>
          </p:cNvSpPr>
          <p:nvPr>
            <p:ph type="title"/>
          </p:nvPr>
        </p:nvSpPr>
        <p:spPr/>
        <p:txBody>
          <a:bodyPr/>
          <a:lstStyle/>
          <a:p>
            <a:r>
              <a:rPr lang="en-US" dirty="0"/>
              <a:t>Setting Up The Environment</a:t>
            </a:r>
          </a:p>
        </p:txBody>
      </p:sp>
    </p:spTree>
    <p:extLst>
      <p:ext uri="{BB962C8B-B14F-4D97-AF65-F5344CB8AC3E}">
        <p14:creationId xmlns:p14="http://schemas.microsoft.com/office/powerpoint/2010/main" val="3957316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A313D1-3ECF-6942-A0ED-AC22681BBF5A}"/>
              </a:ext>
            </a:extLst>
          </p:cNvPr>
          <p:cNvPicPr>
            <a:picLocks noGrp="1" noChangeAspect="1"/>
          </p:cNvPicPr>
          <p:nvPr>
            <p:ph idx="1"/>
          </p:nvPr>
        </p:nvPicPr>
        <p:blipFill>
          <a:blip r:embed="rId2"/>
          <a:stretch>
            <a:fillRect/>
          </a:stretch>
        </p:blipFill>
        <p:spPr>
          <a:xfrm>
            <a:off x="457200" y="1220909"/>
            <a:ext cx="10679501" cy="4864796"/>
          </a:xfrm>
        </p:spPr>
      </p:pic>
      <p:sp>
        <p:nvSpPr>
          <p:cNvPr id="3" name="Title 2">
            <a:extLst>
              <a:ext uri="{FF2B5EF4-FFF2-40B4-BE49-F238E27FC236}">
                <a16:creationId xmlns:a16="http://schemas.microsoft.com/office/drawing/2014/main" id="{070C5894-4F5A-8643-ADBA-135ED221EBDF}"/>
              </a:ext>
            </a:extLst>
          </p:cNvPr>
          <p:cNvSpPr>
            <a:spLocks noGrp="1"/>
          </p:cNvSpPr>
          <p:nvPr>
            <p:ph type="title"/>
          </p:nvPr>
        </p:nvSpPr>
        <p:spPr/>
        <p:txBody>
          <a:bodyPr/>
          <a:lstStyle/>
          <a:p>
            <a:r>
              <a:rPr lang="en-US" dirty="0"/>
              <a:t>Training Code</a:t>
            </a:r>
          </a:p>
        </p:txBody>
      </p:sp>
    </p:spTree>
    <p:extLst>
      <p:ext uri="{BB962C8B-B14F-4D97-AF65-F5344CB8AC3E}">
        <p14:creationId xmlns:p14="http://schemas.microsoft.com/office/powerpoint/2010/main" val="1169968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549F15-77D6-4640-B9CE-4626CFA9C9C0}"/>
              </a:ext>
            </a:extLst>
          </p:cNvPr>
          <p:cNvSpPr>
            <a:spLocks noGrp="1"/>
          </p:cNvSpPr>
          <p:nvPr>
            <p:ph type="title"/>
          </p:nvPr>
        </p:nvSpPr>
        <p:spPr/>
        <p:txBody>
          <a:bodyPr/>
          <a:lstStyle/>
          <a:p>
            <a:r>
              <a:rPr lang="en-US" dirty="0"/>
              <a:t>Generating Prediction</a:t>
            </a:r>
          </a:p>
        </p:txBody>
      </p:sp>
      <p:pic>
        <p:nvPicPr>
          <p:cNvPr id="4" name="Content Placeholder 8">
            <a:extLst>
              <a:ext uri="{FF2B5EF4-FFF2-40B4-BE49-F238E27FC236}">
                <a16:creationId xmlns:a16="http://schemas.microsoft.com/office/drawing/2014/main" id="{05795C81-5280-704A-AD49-E9D960FEDA94}"/>
              </a:ext>
            </a:extLst>
          </p:cNvPr>
          <p:cNvPicPr>
            <a:picLocks noChangeAspect="1"/>
          </p:cNvPicPr>
          <p:nvPr/>
        </p:nvPicPr>
        <p:blipFill rotWithShape="1">
          <a:blip r:embed="rId2"/>
          <a:srcRect t="21470"/>
          <a:stretch/>
        </p:blipFill>
        <p:spPr>
          <a:xfrm>
            <a:off x="457200" y="1727200"/>
            <a:ext cx="11277600" cy="1984874"/>
          </a:xfrm>
          <a:prstGeom prst="rect">
            <a:avLst/>
          </a:prstGeom>
        </p:spPr>
      </p:pic>
    </p:spTree>
    <p:extLst>
      <p:ext uri="{BB962C8B-B14F-4D97-AF65-F5344CB8AC3E}">
        <p14:creationId xmlns:p14="http://schemas.microsoft.com/office/powerpoint/2010/main" val="3311928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5D1D-24F0-0F42-B7E6-3F49F2EB6134}"/>
              </a:ext>
            </a:extLst>
          </p:cNvPr>
          <p:cNvSpPr>
            <a:spLocks noGrp="1"/>
          </p:cNvSpPr>
          <p:nvPr>
            <p:ph type="title"/>
          </p:nvPr>
        </p:nvSpPr>
        <p:spPr>
          <a:xfrm>
            <a:off x="838200" y="155061"/>
            <a:ext cx="10515600" cy="1325563"/>
          </a:xfrm>
        </p:spPr>
        <p:txBody>
          <a:bodyPr/>
          <a:lstStyle/>
          <a:p>
            <a:r>
              <a:rPr lang="en-US" dirty="0"/>
              <a:t>Effective Clustering for Recommendation </a:t>
            </a:r>
          </a:p>
        </p:txBody>
      </p:sp>
      <p:sp>
        <p:nvSpPr>
          <p:cNvPr id="3" name="Content Placeholder 2">
            <a:extLst>
              <a:ext uri="{FF2B5EF4-FFF2-40B4-BE49-F238E27FC236}">
                <a16:creationId xmlns:a16="http://schemas.microsoft.com/office/drawing/2014/main" id="{946E32C0-F61C-634E-BD5A-F1585E6E6EE0}"/>
              </a:ext>
            </a:extLst>
          </p:cNvPr>
          <p:cNvSpPr>
            <a:spLocks noGrp="1"/>
          </p:cNvSpPr>
          <p:nvPr>
            <p:ph idx="1"/>
          </p:nvPr>
        </p:nvSpPr>
        <p:spPr>
          <a:xfrm>
            <a:off x="838200" y="1480623"/>
            <a:ext cx="9392728" cy="4178305"/>
          </a:xfrm>
        </p:spPr>
        <p:txBody>
          <a:bodyPr>
            <a:normAutofit/>
          </a:bodyPr>
          <a:lstStyle/>
          <a:p>
            <a:pPr marL="342900" indent="-342900">
              <a:buFont typeface="Arial" panose="020B0604020202020204" pitchFamily="34" charset="0"/>
              <a:buChar char="•"/>
            </a:pPr>
            <a:r>
              <a:rPr lang="en-US" sz="1800" dirty="0"/>
              <a:t>Doesn’t it make more sense if we find a way to put users in the same group who tend to have similar reactions to the similar products? </a:t>
            </a:r>
          </a:p>
          <a:p>
            <a:pPr marL="342900" indent="-342900">
              <a:buFont typeface="Arial" panose="020B0604020202020204" pitchFamily="34" charset="0"/>
              <a:buChar char="•"/>
            </a:pPr>
            <a:r>
              <a:rPr lang="en-US" sz="1800" dirty="0"/>
              <a:t>And also have ability to map the current user to a group where the other users tends to have similar reactions to similar recommendations based on only the available demographic/session-based information about the user.</a:t>
            </a:r>
          </a:p>
          <a:p>
            <a:pPr marL="342900" indent="-342900">
              <a:buFont typeface="Arial" panose="020B0604020202020204" pitchFamily="34" charset="0"/>
              <a:buChar char="•"/>
            </a:pPr>
            <a:r>
              <a:rPr lang="en-US" sz="1800" dirty="0"/>
              <a:t>Well, now we have ability to do just this, in a scalable, sustainable and adaptable way. </a:t>
            </a:r>
          </a:p>
          <a:p>
            <a:pPr marL="342900" indent="-342900">
              <a:buFont typeface="Arial" panose="020B0604020202020204" pitchFamily="34" charset="0"/>
              <a:buChar char="•"/>
            </a:pPr>
            <a:r>
              <a:rPr lang="en-US" sz="1800" dirty="0"/>
              <a:t>Let me explain it to you with a toy example.</a:t>
            </a:r>
          </a:p>
        </p:txBody>
      </p:sp>
    </p:spTree>
    <p:extLst>
      <p:ext uri="{BB962C8B-B14F-4D97-AF65-F5344CB8AC3E}">
        <p14:creationId xmlns:p14="http://schemas.microsoft.com/office/powerpoint/2010/main" val="1658620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729A-8100-AF4D-B984-4C05FCBD3897}"/>
              </a:ext>
            </a:extLst>
          </p:cNvPr>
          <p:cNvSpPr>
            <a:spLocks noGrp="1"/>
          </p:cNvSpPr>
          <p:nvPr>
            <p:ph type="title"/>
          </p:nvPr>
        </p:nvSpPr>
        <p:spPr>
          <a:xfrm>
            <a:off x="838200" y="496672"/>
            <a:ext cx="10515600" cy="443198"/>
          </a:xfrm>
        </p:spPr>
        <p:txBody>
          <a:bodyPr/>
          <a:lstStyle/>
          <a:p>
            <a:r>
              <a:rPr lang="en-US" sz="3200" dirty="0"/>
              <a:t>Toy Example - Data</a:t>
            </a:r>
          </a:p>
        </p:txBody>
      </p:sp>
      <p:sp>
        <p:nvSpPr>
          <p:cNvPr id="3" name="Content Placeholder 2">
            <a:extLst>
              <a:ext uri="{FF2B5EF4-FFF2-40B4-BE49-F238E27FC236}">
                <a16:creationId xmlns:a16="http://schemas.microsoft.com/office/drawing/2014/main" id="{A4C41E05-BD73-344E-90D6-A443BF2D0927}"/>
              </a:ext>
            </a:extLst>
          </p:cNvPr>
          <p:cNvSpPr>
            <a:spLocks noGrp="1"/>
          </p:cNvSpPr>
          <p:nvPr>
            <p:ph idx="1"/>
          </p:nvPr>
        </p:nvSpPr>
        <p:spPr>
          <a:xfrm>
            <a:off x="838200" y="1354347"/>
            <a:ext cx="10515600" cy="4760125"/>
          </a:xfrm>
        </p:spPr>
        <p:txBody>
          <a:bodyPr>
            <a:normAutofit/>
          </a:bodyPr>
          <a:lstStyle/>
          <a:p>
            <a:pPr marL="285750" indent="-285750" fontAlgn="t">
              <a:spcBef>
                <a:spcPts val="0"/>
              </a:spcBef>
              <a:buFont typeface="Arial" panose="020B0604020202020204" pitchFamily="34" charset="0"/>
              <a:buChar char="•"/>
            </a:pPr>
            <a:r>
              <a:rPr lang="en-US" sz="1800" dirty="0"/>
              <a:t>Suppose you have 9 datapoints which represents your whole historical user database. </a:t>
            </a:r>
          </a:p>
          <a:p>
            <a:pPr marL="285750" indent="-285750" fontAlgn="t">
              <a:spcBef>
                <a:spcPts val="0"/>
              </a:spcBef>
              <a:buFont typeface="Arial" panose="020B0604020202020204" pitchFamily="34" charset="0"/>
              <a:buChar char="•"/>
            </a:pPr>
            <a:endParaRPr lang="en-US" sz="1800" dirty="0"/>
          </a:p>
          <a:p>
            <a:pPr marL="285750" indent="-285750" fontAlgn="t">
              <a:spcBef>
                <a:spcPts val="0"/>
              </a:spcBef>
              <a:buFont typeface="Arial" panose="020B0604020202020204" pitchFamily="34" charset="0"/>
              <a:buChar char="•"/>
            </a:pPr>
            <a:r>
              <a:rPr lang="en-US" sz="1800" dirty="0"/>
              <a:t>Historically you have sold 2 products. “Product-A” and ”Product-B”.</a:t>
            </a:r>
          </a:p>
          <a:p>
            <a:pPr marL="285750" indent="-285750" fontAlgn="t">
              <a:spcBef>
                <a:spcPts val="0"/>
              </a:spcBef>
              <a:buFont typeface="Arial" panose="020B0604020202020204" pitchFamily="34" charset="0"/>
              <a:buChar char="•"/>
            </a:pPr>
            <a:endParaRPr lang="en-US" sz="1800" dirty="0"/>
          </a:p>
          <a:p>
            <a:pPr marL="285750" indent="-285750" fontAlgn="t">
              <a:spcBef>
                <a:spcPts val="0"/>
              </a:spcBef>
              <a:buFont typeface="Arial" panose="020B0604020202020204" pitchFamily="34" charset="0"/>
              <a:buChar char="•"/>
            </a:pPr>
            <a:r>
              <a:rPr lang="en-US" sz="1800" dirty="0"/>
              <a:t>1 – Positive Reaction to a product, 0 – Negative/No Reaction to a product. </a:t>
            </a:r>
          </a:p>
          <a:p>
            <a:pPr marL="285750" indent="-285750" fontAlgn="t">
              <a:spcBef>
                <a:spcPts val="0"/>
              </a:spcBef>
              <a:buFont typeface="Arial" panose="020B0604020202020204" pitchFamily="34" charset="0"/>
              <a:buChar char="•"/>
            </a:pPr>
            <a:endParaRPr lang="en-US" sz="1800" dirty="0"/>
          </a:p>
          <a:p>
            <a:pPr marL="285750" indent="-285750" fontAlgn="t">
              <a:spcBef>
                <a:spcPts val="0"/>
              </a:spcBef>
              <a:buFont typeface="Arial" panose="020B0604020202020204" pitchFamily="34" charset="0"/>
              <a:buChar char="•"/>
            </a:pPr>
            <a:r>
              <a:rPr lang="en-US" sz="1800" dirty="0"/>
              <a:t>Blue columns are the information which were/are/will be available from a session and red columns are the reaction of the user to a product in a session. </a:t>
            </a:r>
          </a:p>
          <a:p>
            <a:pPr marL="285750" indent="-285750" fontAlgn="t">
              <a:spcBef>
                <a:spcPts val="0"/>
              </a:spcBef>
              <a:buFont typeface="Arial" panose="020B0604020202020204" pitchFamily="34" charset="0"/>
              <a:buChar char="•"/>
            </a:pPr>
            <a:endParaRPr lang="en-US" sz="1800" dirty="0"/>
          </a:p>
          <a:p>
            <a:pPr marL="285750" indent="-285750" fontAlgn="t">
              <a:spcBef>
                <a:spcPts val="0"/>
              </a:spcBef>
              <a:buFont typeface="Arial" panose="020B0604020202020204" pitchFamily="34" charset="0"/>
              <a:buChar char="•"/>
            </a:pPr>
            <a:r>
              <a:rPr lang="en-US" sz="1800" dirty="0"/>
              <a:t>I can only afford one cluster which may have less than 3 data points. </a:t>
            </a:r>
          </a:p>
          <a:p>
            <a:pPr fontAlgn="t">
              <a:spcBef>
                <a:spcPts val="0"/>
              </a:spcBef>
            </a:pPr>
            <a:endParaRPr lang="en-US" sz="2400" dirty="0"/>
          </a:p>
          <a:p>
            <a:pPr marL="0" indent="0" fontAlgn="t">
              <a:spcBef>
                <a:spcPts val="0"/>
              </a:spcBef>
              <a:buNone/>
            </a:pPr>
            <a:endParaRPr lang="en-US" sz="4400" dirty="0">
              <a:latin typeface="Arial" panose="020B0604020202020204" pitchFamily="34" charset="0"/>
            </a:endParaRPr>
          </a:p>
        </p:txBody>
      </p:sp>
      <p:graphicFrame>
        <p:nvGraphicFramePr>
          <p:cNvPr id="4" name="Table 3">
            <a:extLst>
              <a:ext uri="{FF2B5EF4-FFF2-40B4-BE49-F238E27FC236}">
                <a16:creationId xmlns:a16="http://schemas.microsoft.com/office/drawing/2014/main" id="{209EA425-1D73-B043-AF3D-7615CAC1A67A}"/>
              </a:ext>
            </a:extLst>
          </p:cNvPr>
          <p:cNvGraphicFramePr>
            <a:graphicFrameLocks noGrp="1"/>
          </p:cNvGraphicFramePr>
          <p:nvPr>
            <p:extLst>
              <p:ext uri="{D42A27DB-BD31-4B8C-83A1-F6EECF244321}">
                <p14:modId xmlns:p14="http://schemas.microsoft.com/office/powerpoint/2010/main" val="3329979277"/>
              </p:ext>
            </p:extLst>
          </p:nvPr>
        </p:nvGraphicFramePr>
        <p:xfrm>
          <a:off x="1630393" y="3890493"/>
          <a:ext cx="8367622" cy="2438400"/>
        </p:xfrm>
        <a:graphic>
          <a:graphicData uri="http://schemas.openxmlformats.org/drawingml/2006/table">
            <a:tbl>
              <a:tblPr firstRow="1" bandRow="1">
                <a:tableStyleId>{5C22544A-7EE6-4342-B048-85BDC9FD1C3A}</a:tableStyleId>
              </a:tblPr>
              <a:tblGrid>
                <a:gridCol w="1669350">
                  <a:extLst>
                    <a:ext uri="{9D8B030D-6E8A-4147-A177-3AD203B41FA5}">
                      <a16:colId xmlns:a16="http://schemas.microsoft.com/office/drawing/2014/main" val="294797555"/>
                    </a:ext>
                  </a:extLst>
                </a:gridCol>
                <a:gridCol w="1679785">
                  <a:extLst>
                    <a:ext uri="{9D8B030D-6E8A-4147-A177-3AD203B41FA5}">
                      <a16:colId xmlns:a16="http://schemas.microsoft.com/office/drawing/2014/main" val="1647945878"/>
                    </a:ext>
                  </a:extLst>
                </a:gridCol>
                <a:gridCol w="1940620">
                  <a:extLst>
                    <a:ext uri="{9D8B030D-6E8A-4147-A177-3AD203B41FA5}">
                      <a16:colId xmlns:a16="http://schemas.microsoft.com/office/drawing/2014/main" val="2514620636"/>
                    </a:ext>
                  </a:extLst>
                </a:gridCol>
                <a:gridCol w="1481550">
                  <a:extLst>
                    <a:ext uri="{9D8B030D-6E8A-4147-A177-3AD203B41FA5}">
                      <a16:colId xmlns:a16="http://schemas.microsoft.com/office/drawing/2014/main" val="1446508796"/>
                    </a:ext>
                  </a:extLst>
                </a:gridCol>
                <a:gridCol w="1596317">
                  <a:extLst>
                    <a:ext uri="{9D8B030D-6E8A-4147-A177-3AD203B41FA5}">
                      <a16:colId xmlns:a16="http://schemas.microsoft.com/office/drawing/2014/main" val="4125513059"/>
                    </a:ext>
                  </a:extLst>
                </a:gridCol>
              </a:tblGrid>
              <a:tr h="218821">
                <a:tc>
                  <a:txBody>
                    <a:bodyPr/>
                    <a:lstStyle/>
                    <a:p>
                      <a:pPr algn="ctr"/>
                      <a:r>
                        <a:rPr lang="en-US" sz="1000" dirty="0"/>
                        <a:t>Lead Days</a:t>
                      </a:r>
                    </a:p>
                  </a:txBody>
                  <a:tcPr>
                    <a:solidFill>
                      <a:srgbClr val="0070C0"/>
                    </a:solidFill>
                  </a:tcPr>
                </a:tc>
                <a:tc>
                  <a:txBody>
                    <a:bodyPr/>
                    <a:lstStyle/>
                    <a:p>
                      <a:pPr algn="ctr"/>
                      <a:r>
                        <a:rPr lang="en-US" sz="1000" dirty="0"/>
                        <a:t>Number of People</a:t>
                      </a:r>
                    </a:p>
                  </a:txBody>
                  <a:tcPr>
                    <a:solidFill>
                      <a:srgbClr val="0070C0"/>
                    </a:solidFill>
                  </a:tcPr>
                </a:tc>
                <a:tc>
                  <a:txBody>
                    <a:bodyPr/>
                    <a:lstStyle/>
                    <a:p>
                      <a:pPr algn="ctr"/>
                      <a:r>
                        <a:rPr lang="en-US" sz="1000" dirty="0"/>
                        <a:t>Language</a:t>
                      </a:r>
                    </a:p>
                  </a:txBody>
                  <a:tcPr>
                    <a:solidFill>
                      <a:srgbClr val="0070C0"/>
                    </a:solidFill>
                  </a:tcPr>
                </a:tc>
                <a:tc>
                  <a:txBody>
                    <a:bodyPr/>
                    <a:lstStyle/>
                    <a:p>
                      <a:pPr algn="ctr"/>
                      <a:r>
                        <a:rPr lang="en-US" sz="1000" dirty="0"/>
                        <a:t>Product-A</a:t>
                      </a:r>
                    </a:p>
                  </a:txBody>
                  <a:tcPr>
                    <a:solidFill>
                      <a:srgbClr val="FF0000"/>
                    </a:solidFill>
                  </a:tcPr>
                </a:tc>
                <a:tc>
                  <a:txBody>
                    <a:bodyPr/>
                    <a:lstStyle/>
                    <a:p>
                      <a:pPr algn="ctr"/>
                      <a:r>
                        <a:rPr lang="en-US" sz="1000" dirty="0"/>
                        <a:t>Product-B</a:t>
                      </a:r>
                    </a:p>
                  </a:txBody>
                  <a:tcPr>
                    <a:solidFill>
                      <a:srgbClr val="FF0000"/>
                    </a:solidFill>
                  </a:tcPr>
                </a:tc>
                <a:extLst>
                  <a:ext uri="{0D108BD9-81ED-4DB2-BD59-A6C34878D82A}">
                    <a16:rowId xmlns:a16="http://schemas.microsoft.com/office/drawing/2014/main" val="2575637854"/>
                  </a:ext>
                </a:extLst>
              </a:tr>
              <a:tr h="218821">
                <a:tc>
                  <a:txBody>
                    <a:bodyPr/>
                    <a:lstStyle/>
                    <a:p>
                      <a:pPr algn="ctr"/>
                      <a:r>
                        <a:rPr lang="en-US" sz="1000" b="1" dirty="0"/>
                        <a:t>10</a:t>
                      </a:r>
                    </a:p>
                  </a:txBody>
                  <a:tcPr>
                    <a:solidFill>
                      <a:srgbClr val="0070C0"/>
                    </a:solidFill>
                  </a:tcPr>
                </a:tc>
                <a:tc>
                  <a:txBody>
                    <a:bodyPr/>
                    <a:lstStyle/>
                    <a:p>
                      <a:pPr algn="ctr"/>
                      <a:r>
                        <a:rPr lang="en-US" sz="1000" b="1" dirty="0"/>
                        <a:t>1</a:t>
                      </a:r>
                    </a:p>
                  </a:txBody>
                  <a:tcPr>
                    <a:solidFill>
                      <a:srgbClr val="0070C0"/>
                    </a:solidFill>
                  </a:tcPr>
                </a:tc>
                <a:tc>
                  <a:txBody>
                    <a:bodyPr/>
                    <a:lstStyle/>
                    <a:p>
                      <a:pPr algn="ctr"/>
                      <a:r>
                        <a:rPr lang="en-US" sz="1000" b="1" dirty="0"/>
                        <a:t>Spanish</a:t>
                      </a:r>
                    </a:p>
                  </a:txBody>
                  <a:tcPr>
                    <a:solidFill>
                      <a:srgbClr val="0070C0"/>
                    </a:solidFill>
                  </a:tcPr>
                </a:tc>
                <a:tc>
                  <a:txBody>
                    <a:bodyPr/>
                    <a:lstStyle/>
                    <a:p>
                      <a:pPr algn="ctr"/>
                      <a:r>
                        <a:rPr lang="en-US" sz="1000" b="1" dirty="0"/>
                        <a:t>0</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2574517370"/>
                  </a:ext>
                </a:extLst>
              </a:tr>
              <a:tr h="218821">
                <a:tc>
                  <a:txBody>
                    <a:bodyPr/>
                    <a:lstStyle/>
                    <a:p>
                      <a:pPr algn="ctr"/>
                      <a:r>
                        <a:rPr lang="en-US" sz="1000" b="1" dirty="0"/>
                        <a:t>12</a:t>
                      </a:r>
                    </a:p>
                  </a:txBody>
                  <a:tcPr>
                    <a:solidFill>
                      <a:srgbClr val="0070C0"/>
                    </a:solidFill>
                  </a:tcPr>
                </a:tc>
                <a:tc>
                  <a:txBody>
                    <a:bodyPr/>
                    <a:lstStyle/>
                    <a:p>
                      <a:pPr algn="ctr"/>
                      <a:r>
                        <a:rPr lang="en-US" sz="1000" b="1" dirty="0"/>
                        <a:t>2</a:t>
                      </a:r>
                    </a:p>
                  </a:txBody>
                  <a:tcPr>
                    <a:solidFill>
                      <a:srgbClr val="0070C0"/>
                    </a:solidFill>
                  </a:tcPr>
                </a:tc>
                <a:tc>
                  <a:txBody>
                    <a:bodyPr/>
                    <a:lstStyle/>
                    <a:p>
                      <a:pPr algn="ctr"/>
                      <a:r>
                        <a:rPr lang="en-US" sz="1000" b="1" dirty="0"/>
                        <a:t>Spanish</a:t>
                      </a:r>
                    </a:p>
                  </a:txBody>
                  <a:tcPr>
                    <a:solidFill>
                      <a:srgbClr val="0070C0"/>
                    </a:solidFill>
                  </a:tcPr>
                </a:tc>
                <a:tc>
                  <a:txBody>
                    <a:bodyPr/>
                    <a:lstStyle/>
                    <a:p>
                      <a:pPr algn="ctr"/>
                      <a:r>
                        <a:rPr lang="en-US" sz="1000" b="1" dirty="0"/>
                        <a:t>0</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2439810877"/>
                  </a:ext>
                </a:extLst>
              </a:tr>
              <a:tr h="218821">
                <a:tc>
                  <a:txBody>
                    <a:bodyPr/>
                    <a:lstStyle/>
                    <a:p>
                      <a:pPr algn="ctr"/>
                      <a:r>
                        <a:rPr lang="en-US" sz="1000" b="1" dirty="0"/>
                        <a:t>35</a:t>
                      </a:r>
                    </a:p>
                  </a:txBody>
                  <a:tcPr>
                    <a:solidFill>
                      <a:srgbClr val="0070C0"/>
                    </a:solidFill>
                  </a:tcPr>
                </a:tc>
                <a:tc>
                  <a:txBody>
                    <a:bodyPr/>
                    <a:lstStyle/>
                    <a:p>
                      <a:pPr algn="ctr"/>
                      <a:r>
                        <a:rPr lang="en-US" sz="1000" b="1" dirty="0"/>
                        <a:t>1</a:t>
                      </a:r>
                    </a:p>
                  </a:txBody>
                  <a:tcPr>
                    <a:solidFill>
                      <a:srgbClr val="0070C0"/>
                    </a:solidFill>
                  </a:tcPr>
                </a:tc>
                <a:tc>
                  <a:txBody>
                    <a:bodyPr/>
                    <a:lstStyle/>
                    <a:p>
                      <a:pPr algn="ctr"/>
                      <a:r>
                        <a:rPr lang="en-US" sz="1000" b="1" dirty="0"/>
                        <a:t>English</a:t>
                      </a:r>
                    </a:p>
                  </a:txBody>
                  <a:tcPr>
                    <a:solidFill>
                      <a:srgbClr val="0070C0"/>
                    </a:solidFill>
                  </a:tcPr>
                </a:tc>
                <a:tc>
                  <a:txBody>
                    <a:bodyPr/>
                    <a:lstStyle/>
                    <a:p>
                      <a:pPr algn="ctr"/>
                      <a:r>
                        <a:rPr lang="en-US" sz="1000" b="1" dirty="0"/>
                        <a:t>1</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1351207018"/>
                  </a:ext>
                </a:extLst>
              </a:tr>
              <a:tr h="218821">
                <a:tc>
                  <a:txBody>
                    <a:bodyPr/>
                    <a:lstStyle/>
                    <a:p>
                      <a:pPr algn="ctr"/>
                      <a:r>
                        <a:rPr lang="en-US" sz="1000" b="1" dirty="0"/>
                        <a:t>25</a:t>
                      </a:r>
                    </a:p>
                  </a:txBody>
                  <a:tcPr>
                    <a:solidFill>
                      <a:srgbClr val="0070C0"/>
                    </a:solidFill>
                  </a:tcPr>
                </a:tc>
                <a:tc>
                  <a:txBody>
                    <a:bodyPr/>
                    <a:lstStyle/>
                    <a:p>
                      <a:pPr algn="ctr"/>
                      <a:r>
                        <a:rPr lang="en-US" sz="1000" b="1" dirty="0"/>
                        <a:t>2</a:t>
                      </a:r>
                    </a:p>
                  </a:txBody>
                  <a:tcPr>
                    <a:solidFill>
                      <a:srgbClr val="0070C0"/>
                    </a:solidFill>
                  </a:tcPr>
                </a:tc>
                <a:tc>
                  <a:txBody>
                    <a:bodyPr/>
                    <a:lstStyle/>
                    <a:p>
                      <a:pPr algn="ctr"/>
                      <a:r>
                        <a:rPr lang="en-US" sz="1000" b="1" dirty="0"/>
                        <a:t>English</a:t>
                      </a:r>
                    </a:p>
                  </a:txBody>
                  <a:tcPr>
                    <a:solidFill>
                      <a:srgbClr val="0070C0"/>
                    </a:solidFill>
                  </a:tcPr>
                </a:tc>
                <a:tc>
                  <a:txBody>
                    <a:bodyPr/>
                    <a:lstStyle/>
                    <a:p>
                      <a:pPr algn="ctr"/>
                      <a:r>
                        <a:rPr lang="en-US" sz="1000" b="1" dirty="0"/>
                        <a:t>1</a:t>
                      </a:r>
                    </a:p>
                  </a:txBody>
                  <a:tcPr>
                    <a:solidFill>
                      <a:srgbClr val="FF0000"/>
                    </a:solidFill>
                  </a:tcPr>
                </a:tc>
                <a:tc>
                  <a:txBody>
                    <a:bodyPr/>
                    <a:lstStyle/>
                    <a:p>
                      <a:pPr algn="ctr"/>
                      <a:r>
                        <a:rPr lang="en-US" sz="1000" b="1" dirty="0"/>
                        <a:t>0</a:t>
                      </a:r>
                    </a:p>
                  </a:txBody>
                  <a:tcPr>
                    <a:solidFill>
                      <a:srgbClr val="FF0000"/>
                    </a:solidFill>
                  </a:tcPr>
                </a:tc>
                <a:extLst>
                  <a:ext uri="{0D108BD9-81ED-4DB2-BD59-A6C34878D82A}">
                    <a16:rowId xmlns:a16="http://schemas.microsoft.com/office/drawing/2014/main" val="833854305"/>
                  </a:ext>
                </a:extLst>
              </a:tr>
              <a:tr h="218821">
                <a:tc>
                  <a:txBody>
                    <a:bodyPr/>
                    <a:lstStyle/>
                    <a:p>
                      <a:pPr algn="ctr"/>
                      <a:r>
                        <a:rPr lang="en-US" sz="1000" b="1" dirty="0"/>
                        <a:t>1</a:t>
                      </a:r>
                    </a:p>
                  </a:txBody>
                  <a:tcPr>
                    <a:solidFill>
                      <a:srgbClr val="0070C0"/>
                    </a:solidFill>
                  </a:tcPr>
                </a:tc>
                <a:tc>
                  <a:txBody>
                    <a:bodyPr/>
                    <a:lstStyle/>
                    <a:p>
                      <a:pPr algn="ctr"/>
                      <a:r>
                        <a:rPr lang="en-US" sz="1000" b="1" dirty="0"/>
                        <a:t>1</a:t>
                      </a:r>
                    </a:p>
                  </a:txBody>
                  <a:tcPr>
                    <a:solidFill>
                      <a:srgbClr val="0070C0"/>
                    </a:solidFill>
                  </a:tcPr>
                </a:tc>
                <a:tc>
                  <a:txBody>
                    <a:bodyPr/>
                    <a:lstStyle/>
                    <a:p>
                      <a:pPr algn="ctr"/>
                      <a:r>
                        <a:rPr lang="en-US" sz="1000" b="1" dirty="0"/>
                        <a:t>English</a:t>
                      </a:r>
                    </a:p>
                  </a:txBody>
                  <a:tcPr>
                    <a:solidFill>
                      <a:srgbClr val="0070C0"/>
                    </a:solidFill>
                  </a:tcPr>
                </a:tc>
                <a:tc>
                  <a:txBody>
                    <a:bodyPr/>
                    <a:lstStyle/>
                    <a:p>
                      <a:pPr algn="ctr"/>
                      <a:r>
                        <a:rPr lang="en-US" sz="1000" b="1" dirty="0"/>
                        <a:t>1</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648712710"/>
                  </a:ext>
                </a:extLst>
              </a:tr>
              <a:tr h="218821">
                <a:tc>
                  <a:txBody>
                    <a:bodyPr/>
                    <a:lstStyle/>
                    <a:p>
                      <a:pPr algn="ctr"/>
                      <a:r>
                        <a:rPr lang="en-US" sz="1000" b="1" dirty="0"/>
                        <a:t>7</a:t>
                      </a:r>
                    </a:p>
                  </a:txBody>
                  <a:tcPr>
                    <a:solidFill>
                      <a:srgbClr val="0070C0"/>
                    </a:solidFill>
                  </a:tcPr>
                </a:tc>
                <a:tc>
                  <a:txBody>
                    <a:bodyPr/>
                    <a:lstStyle/>
                    <a:p>
                      <a:pPr algn="ctr"/>
                      <a:r>
                        <a:rPr lang="en-US" sz="1000" b="1" dirty="0"/>
                        <a:t>2</a:t>
                      </a:r>
                    </a:p>
                  </a:txBody>
                  <a:tcPr>
                    <a:solidFill>
                      <a:srgbClr val="0070C0"/>
                    </a:solidFill>
                  </a:tcPr>
                </a:tc>
                <a:tc>
                  <a:txBody>
                    <a:bodyPr/>
                    <a:lstStyle/>
                    <a:p>
                      <a:pPr algn="ctr"/>
                      <a:r>
                        <a:rPr lang="en-US" sz="1000" b="1" dirty="0"/>
                        <a:t>English</a:t>
                      </a:r>
                    </a:p>
                  </a:txBody>
                  <a:tcPr>
                    <a:solidFill>
                      <a:srgbClr val="0070C0"/>
                    </a:solidFill>
                  </a:tcPr>
                </a:tc>
                <a:tc>
                  <a:txBody>
                    <a:bodyPr/>
                    <a:lstStyle/>
                    <a:p>
                      <a:pPr algn="ctr"/>
                      <a:r>
                        <a:rPr lang="en-US" sz="1000" b="1" dirty="0"/>
                        <a:t>1</a:t>
                      </a:r>
                    </a:p>
                  </a:txBody>
                  <a:tcPr>
                    <a:solidFill>
                      <a:srgbClr val="FF0000"/>
                    </a:solidFill>
                  </a:tcPr>
                </a:tc>
                <a:tc>
                  <a:txBody>
                    <a:bodyPr/>
                    <a:lstStyle/>
                    <a:p>
                      <a:pPr algn="ctr"/>
                      <a:r>
                        <a:rPr lang="en-US" sz="1000" b="1" dirty="0"/>
                        <a:t>0</a:t>
                      </a:r>
                    </a:p>
                  </a:txBody>
                  <a:tcPr>
                    <a:solidFill>
                      <a:srgbClr val="FF0000"/>
                    </a:solidFill>
                  </a:tcPr>
                </a:tc>
                <a:extLst>
                  <a:ext uri="{0D108BD9-81ED-4DB2-BD59-A6C34878D82A}">
                    <a16:rowId xmlns:a16="http://schemas.microsoft.com/office/drawing/2014/main" val="474379149"/>
                  </a:ext>
                </a:extLst>
              </a:tr>
              <a:tr h="218821">
                <a:tc>
                  <a:txBody>
                    <a:bodyPr/>
                    <a:lstStyle/>
                    <a:p>
                      <a:pPr algn="ctr"/>
                      <a:r>
                        <a:rPr lang="en-US" sz="1000" b="1" dirty="0"/>
                        <a:t>3</a:t>
                      </a:r>
                    </a:p>
                  </a:txBody>
                  <a:tcPr>
                    <a:solidFill>
                      <a:srgbClr val="0070C0"/>
                    </a:solidFill>
                  </a:tcPr>
                </a:tc>
                <a:tc>
                  <a:txBody>
                    <a:bodyPr/>
                    <a:lstStyle/>
                    <a:p>
                      <a:pPr algn="ctr"/>
                      <a:r>
                        <a:rPr lang="en-US" sz="1000" b="1" dirty="0"/>
                        <a:t>2</a:t>
                      </a:r>
                    </a:p>
                  </a:txBody>
                  <a:tcPr>
                    <a:solidFill>
                      <a:srgbClr val="0070C0"/>
                    </a:solidFill>
                  </a:tcPr>
                </a:tc>
                <a:tc>
                  <a:txBody>
                    <a:bodyPr/>
                    <a:lstStyle/>
                    <a:p>
                      <a:pPr algn="ctr"/>
                      <a:r>
                        <a:rPr lang="en-US" sz="1000" b="1" dirty="0"/>
                        <a:t>English</a:t>
                      </a:r>
                    </a:p>
                  </a:txBody>
                  <a:tcPr>
                    <a:solidFill>
                      <a:srgbClr val="0070C0"/>
                    </a:solidFill>
                  </a:tcPr>
                </a:tc>
                <a:tc>
                  <a:txBody>
                    <a:bodyPr/>
                    <a:lstStyle/>
                    <a:p>
                      <a:pPr algn="ctr"/>
                      <a:r>
                        <a:rPr lang="en-US" sz="1000" b="1" dirty="0"/>
                        <a:t>1</a:t>
                      </a:r>
                    </a:p>
                  </a:txBody>
                  <a:tcPr>
                    <a:solidFill>
                      <a:srgbClr val="FF0000"/>
                    </a:solidFill>
                  </a:tcPr>
                </a:tc>
                <a:tc>
                  <a:txBody>
                    <a:bodyPr/>
                    <a:lstStyle/>
                    <a:p>
                      <a:pPr algn="ctr"/>
                      <a:r>
                        <a:rPr lang="en-US" sz="1000" b="1" dirty="0"/>
                        <a:t>0</a:t>
                      </a:r>
                    </a:p>
                  </a:txBody>
                  <a:tcPr>
                    <a:solidFill>
                      <a:srgbClr val="FF0000"/>
                    </a:solidFill>
                  </a:tcPr>
                </a:tc>
                <a:extLst>
                  <a:ext uri="{0D108BD9-81ED-4DB2-BD59-A6C34878D82A}">
                    <a16:rowId xmlns:a16="http://schemas.microsoft.com/office/drawing/2014/main" val="762205476"/>
                  </a:ext>
                </a:extLst>
              </a:tr>
              <a:tr h="218821">
                <a:tc>
                  <a:txBody>
                    <a:bodyPr/>
                    <a:lstStyle/>
                    <a:p>
                      <a:pPr algn="ctr"/>
                      <a:r>
                        <a:rPr lang="en-US" sz="1000" b="1" dirty="0"/>
                        <a:t>14</a:t>
                      </a:r>
                    </a:p>
                  </a:txBody>
                  <a:tcPr>
                    <a:solidFill>
                      <a:srgbClr val="0070C0"/>
                    </a:solidFill>
                  </a:tcPr>
                </a:tc>
                <a:tc>
                  <a:txBody>
                    <a:bodyPr/>
                    <a:lstStyle/>
                    <a:p>
                      <a:pPr algn="ctr"/>
                      <a:r>
                        <a:rPr lang="en-US" sz="1000" b="1" dirty="0"/>
                        <a:t>3</a:t>
                      </a:r>
                    </a:p>
                  </a:txBody>
                  <a:tcPr>
                    <a:solidFill>
                      <a:srgbClr val="0070C0"/>
                    </a:solidFill>
                  </a:tcPr>
                </a:tc>
                <a:tc>
                  <a:txBody>
                    <a:bodyPr/>
                    <a:lstStyle/>
                    <a:p>
                      <a:pPr algn="ctr"/>
                      <a:r>
                        <a:rPr lang="en-US" sz="1000" b="1" dirty="0"/>
                        <a:t>Spanish</a:t>
                      </a:r>
                    </a:p>
                  </a:txBody>
                  <a:tcPr>
                    <a:solidFill>
                      <a:srgbClr val="0070C0"/>
                    </a:solidFill>
                  </a:tcPr>
                </a:tc>
                <a:tc>
                  <a:txBody>
                    <a:bodyPr/>
                    <a:lstStyle/>
                    <a:p>
                      <a:pPr algn="ctr"/>
                      <a:r>
                        <a:rPr lang="en-US" sz="1000" b="1" dirty="0"/>
                        <a:t>1</a:t>
                      </a:r>
                    </a:p>
                  </a:txBody>
                  <a:tcPr>
                    <a:solidFill>
                      <a:srgbClr val="FF0000"/>
                    </a:solidFill>
                  </a:tcPr>
                </a:tc>
                <a:tc>
                  <a:txBody>
                    <a:bodyPr/>
                    <a:lstStyle/>
                    <a:p>
                      <a:pPr algn="ctr"/>
                      <a:r>
                        <a:rPr lang="en-US" sz="1000" b="1" dirty="0"/>
                        <a:t>0</a:t>
                      </a:r>
                    </a:p>
                  </a:txBody>
                  <a:tcPr>
                    <a:solidFill>
                      <a:srgbClr val="FF0000"/>
                    </a:solidFill>
                  </a:tcPr>
                </a:tc>
                <a:extLst>
                  <a:ext uri="{0D108BD9-81ED-4DB2-BD59-A6C34878D82A}">
                    <a16:rowId xmlns:a16="http://schemas.microsoft.com/office/drawing/2014/main" val="1196548256"/>
                  </a:ext>
                </a:extLst>
              </a:tr>
              <a:tr h="218821">
                <a:tc>
                  <a:txBody>
                    <a:bodyPr/>
                    <a:lstStyle/>
                    <a:p>
                      <a:pPr algn="ctr"/>
                      <a:r>
                        <a:rPr lang="en-US" sz="1000" b="1" dirty="0"/>
                        <a:t>5</a:t>
                      </a:r>
                    </a:p>
                  </a:txBody>
                  <a:tcPr>
                    <a:solidFill>
                      <a:srgbClr val="0070C0"/>
                    </a:solidFill>
                  </a:tcPr>
                </a:tc>
                <a:tc>
                  <a:txBody>
                    <a:bodyPr/>
                    <a:lstStyle/>
                    <a:p>
                      <a:pPr algn="ctr"/>
                      <a:r>
                        <a:rPr lang="en-US" sz="1000" b="1" dirty="0"/>
                        <a:t>1</a:t>
                      </a:r>
                    </a:p>
                  </a:txBody>
                  <a:tcPr>
                    <a:solidFill>
                      <a:srgbClr val="0070C0"/>
                    </a:solidFill>
                  </a:tcPr>
                </a:tc>
                <a:tc>
                  <a:txBody>
                    <a:bodyPr/>
                    <a:lstStyle/>
                    <a:p>
                      <a:pPr algn="ctr"/>
                      <a:r>
                        <a:rPr lang="en-US" sz="1000" b="1" dirty="0"/>
                        <a:t>English</a:t>
                      </a:r>
                    </a:p>
                  </a:txBody>
                  <a:tcPr>
                    <a:solidFill>
                      <a:srgbClr val="0070C0"/>
                    </a:solidFill>
                  </a:tcPr>
                </a:tc>
                <a:tc>
                  <a:txBody>
                    <a:bodyPr/>
                    <a:lstStyle/>
                    <a:p>
                      <a:pPr algn="ctr"/>
                      <a:r>
                        <a:rPr lang="en-US" sz="1000" b="1" dirty="0"/>
                        <a:t>1</a:t>
                      </a:r>
                    </a:p>
                  </a:txBody>
                  <a:tcPr>
                    <a:solidFill>
                      <a:srgbClr val="FF0000"/>
                    </a:solidFill>
                  </a:tcPr>
                </a:tc>
                <a:tc>
                  <a:txBody>
                    <a:bodyPr/>
                    <a:lstStyle/>
                    <a:p>
                      <a:pPr algn="ctr"/>
                      <a:r>
                        <a:rPr lang="en-US" sz="1000" b="1" dirty="0"/>
                        <a:t>1</a:t>
                      </a:r>
                    </a:p>
                  </a:txBody>
                  <a:tcPr>
                    <a:solidFill>
                      <a:srgbClr val="FF0000"/>
                    </a:solidFill>
                  </a:tcPr>
                </a:tc>
                <a:extLst>
                  <a:ext uri="{0D108BD9-81ED-4DB2-BD59-A6C34878D82A}">
                    <a16:rowId xmlns:a16="http://schemas.microsoft.com/office/drawing/2014/main" val="2221721473"/>
                  </a:ext>
                </a:extLst>
              </a:tr>
            </a:tbl>
          </a:graphicData>
        </a:graphic>
      </p:graphicFrame>
    </p:spTree>
    <p:extLst>
      <p:ext uri="{BB962C8B-B14F-4D97-AF65-F5344CB8AC3E}">
        <p14:creationId xmlns:p14="http://schemas.microsoft.com/office/powerpoint/2010/main" val="4115327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1C4D-B5EC-1147-9709-F8F583774D9D}"/>
              </a:ext>
            </a:extLst>
          </p:cNvPr>
          <p:cNvSpPr>
            <a:spLocks noGrp="1"/>
          </p:cNvSpPr>
          <p:nvPr>
            <p:ph type="title"/>
          </p:nvPr>
        </p:nvSpPr>
        <p:spPr>
          <a:xfrm>
            <a:off x="838200" y="334747"/>
            <a:ext cx="10515600" cy="443198"/>
          </a:xfrm>
        </p:spPr>
        <p:txBody>
          <a:bodyPr/>
          <a:lstStyle/>
          <a:p>
            <a:r>
              <a:rPr lang="en-US" sz="3200" dirty="0"/>
              <a:t>Conventional Way – Using Only Blue Columns</a:t>
            </a:r>
          </a:p>
        </p:txBody>
      </p:sp>
      <p:pic>
        <p:nvPicPr>
          <p:cNvPr id="5" name="Content Placeholder 4">
            <a:extLst>
              <a:ext uri="{FF2B5EF4-FFF2-40B4-BE49-F238E27FC236}">
                <a16:creationId xmlns:a16="http://schemas.microsoft.com/office/drawing/2014/main" id="{3A9EDDC8-1B30-074B-BF52-0F1A78F72C4D}"/>
              </a:ext>
            </a:extLst>
          </p:cNvPr>
          <p:cNvPicPr>
            <a:picLocks noGrp="1" noChangeAspect="1"/>
          </p:cNvPicPr>
          <p:nvPr>
            <p:ph idx="1"/>
          </p:nvPr>
        </p:nvPicPr>
        <p:blipFill>
          <a:blip r:embed="rId2"/>
          <a:stretch>
            <a:fillRect/>
          </a:stretch>
        </p:blipFill>
        <p:spPr>
          <a:xfrm>
            <a:off x="1870363" y="1325129"/>
            <a:ext cx="8451274" cy="4710546"/>
          </a:xfrm>
        </p:spPr>
      </p:pic>
    </p:spTree>
    <p:extLst>
      <p:ext uri="{BB962C8B-B14F-4D97-AF65-F5344CB8AC3E}">
        <p14:creationId xmlns:p14="http://schemas.microsoft.com/office/powerpoint/2010/main" val="1318552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0315-FACE-F34C-A51C-3C2DCABFD024}"/>
              </a:ext>
            </a:extLst>
          </p:cNvPr>
          <p:cNvSpPr>
            <a:spLocks noGrp="1"/>
          </p:cNvSpPr>
          <p:nvPr>
            <p:ph type="title"/>
          </p:nvPr>
        </p:nvSpPr>
        <p:spPr>
          <a:xfrm>
            <a:off x="224287" y="88035"/>
            <a:ext cx="11697419" cy="891309"/>
          </a:xfrm>
        </p:spPr>
        <p:txBody>
          <a:bodyPr>
            <a:normAutofit/>
          </a:bodyPr>
          <a:lstStyle/>
          <a:p>
            <a:r>
              <a:rPr lang="en-US" sz="2800" dirty="0"/>
              <a:t>Effective Way – Using Blue and Red Columns Together at Training, but Only Blue Columns at Inference</a:t>
            </a:r>
          </a:p>
        </p:txBody>
      </p:sp>
      <p:pic>
        <p:nvPicPr>
          <p:cNvPr id="5" name="Content Placeholder 4">
            <a:extLst>
              <a:ext uri="{FF2B5EF4-FFF2-40B4-BE49-F238E27FC236}">
                <a16:creationId xmlns:a16="http://schemas.microsoft.com/office/drawing/2014/main" id="{A1DD0FE1-8950-864C-9F2C-93D1F90F9F6E}"/>
              </a:ext>
            </a:extLst>
          </p:cNvPr>
          <p:cNvPicPr>
            <a:picLocks noGrp="1" noChangeAspect="1"/>
          </p:cNvPicPr>
          <p:nvPr>
            <p:ph idx="1"/>
          </p:nvPr>
        </p:nvPicPr>
        <p:blipFill>
          <a:blip r:embed="rId2"/>
          <a:stretch>
            <a:fillRect/>
          </a:stretch>
        </p:blipFill>
        <p:spPr>
          <a:xfrm>
            <a:off x="2322949" y="1256144"/>
            <a:ext cx="8026400" cy="5523056"/>
          </a:xfrm>
        </p:spPr>
      </p:pic>
      <p:sp>
        <p:nvSpPr>
          <p:cNvPr id="6" name="Frame 5">
            <a:extLst>
              <a:ext uri="{FF2B5EF4-FFF2-40B4-BE49-F238E27FC236}">
                <a16:creationId xmlns:a16="http://schemas.microsoft.com/office/drawing/2014/main" id="{E8351CCB-0F13-784C-8120-30B95EE20BED}"/>
              </a:ext>
            </a:extLst>
          </p:cNvPr>
          <p:cNvSpPr/>
          <p:nvPr/>
        </p:nvSpPr>
        <p:spPr>
          <a:xfrm>
            <a:off x="7721600" y="5366327"/>
            <a:ext cx="1052945" cy="184728"/>
          </a:xfrm>
          <a:prstGeom prst="fram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540F07B1-9C1D-804B-BA35-C126C7BDA4EF}"/>
              </a:ext>
            </a:extLst>
          </p:cNvPr>
          <p:cNvSpPr/>
          <p:nvPr/>
        </p:nvSpPr>
        <p:spPr>
          <a:xfrm>
            <a:off x="7721600" y="5721927"/>
            <a:ext cx="1052945" cy="184728"/>
          </a:xfrm>
          <a:prstGeom prst="fram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6F04A78A-633C-BD45-B829-C6E91C98961E}"/>
              </a:ext>
            </a:extLst>
          </p:cNvPr>
          <p:cNvSpPr/>
          <p:nvPr/>
        </p:nvSpPr>
        <p:spPr>
          <a:xfrm>
            <a:off x="7721600" y="6462711"/>
            <a:ext cx="1052945" cy="184728"/>
          </a:xfrm>
          <a:prstGeom prst="fram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22AFE967-32E1-CA47-AA24-5CDF73108B3E}"/>
              </a:ext>
            </a:extLst>
          </p:cNvPr>
          <p:cNvSpPr/>
          <p:nvPr/>
        </p:nvSpPr>
        <p:spPr>
          <a:xfrm>
            <a:off x="2327563" y="3140365"/>
            <a:ext cx="7915564" cy="184728"/>
          </a:xfrm>
          <a:prstGeom prst="fram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6BB52374-D578-0047-8BBA-42F5EDD8F2FC}"/>
              </a:ext>
            </a:extLst>
          </p:cNvPr>
          <p:cNvSpPr/>
          <p:nvPr/>
        </p:nvSpPr>
        <p:spPr>
          <a:xfrm>
            <a:off x="2322951" y="3505200"/>
            <a:ext cx="7915564" cy="170872"/>
          </a:xfrm>
          <a:prstGeom prst="fram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7A864A46-4620-8642-BFC3-6CB4B18FA4FE}"/>
              </a:ext>
            </a:extLst>
          </p:cNvPr>
          <p:cNvSpPr/>
          <p:nvPr/>
        </p:nvSpPr>
        <p:spPr>
          <a:xfrm>
            <a:off x="2350652" y="4225634"/>
            <a:ext cx="7915564" cy="184728"/>
          </a:xfrm>
          <a:prstGeom prst="fram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3247E1A-F463-304D-8D7E-5C46BA4491C7}"/>
              </a:ext>
            </a:extLst>
          </p:cNvPr>
          <p:cNvSpPr/>
          <p:nvPr/>
        </p:nvSpPr>
        <p:spPr>
          <a:xfrm>
            <a:off x="2322949" y="3338945"/>
            <a:ext cx="7915564" cy="15975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A98DD5A8-DB12-4546-BCF3-860285C1188E}"/>
              </a:ext>
            </a:extLst>
          </p:cNvPr>
          <p:cNvSpPr/>
          <p:nvPr/>
        </p:nvSpPr>
        <p:spPr>
          <a:xfrm>
            <a:off x="2327572" y="3694546"/>
            <a:ext cx="7915564" cy="18472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D9F297D0-F2B6-2045-BBB5-A708D7A5C588}"/>
              </a:ext>
            </a:extLst>
          </p:cNvPr>
          <p:cNvSpPr/>
          <p:nvPr/>
        </p:nvSpPr>
        <p:spPr>
          <a:xfrm>
            <a:off x="2336802" y="4054762"/>
            <a:ext cx="7915564" cy="14778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909CD142-F4F1-8E4B-B9BE-078CB936CE4B}"/>
              </a:ext>
            </a:extLst>
          </p:cNvPr>
          <p:cNvSpPr/>
          <p:nvPr/>
        </p:nvSpPr>
        <p:spPr>
          <a:xfrm>
            <a:off x="2327566" y="3879270"/>
            <a:ext cx="7915564" cy="18472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BBBB7B7C-0F2D-F244-B70A-E83D08F97F49}"/>
              </a:ext>
            </a:extLst>
          </p:cNvPr>
          <p:cNvSpPr/>
          <p:nvPr/>
        </p:nvSpPr>
        <p:spPr>
          <a:xfrm>
            <a:off x="7721599" y="5551055"/>
            <a:ext cx="1052945" cy="17087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ame 17">
            <a:extLst>
              <a:ext uri="{FF2B5EF4-FFF2-40B4-BE49-F238E27FC236}">
                <a16:creationId xmlns:a16="http://schemas.microsoft.com/office/drawing/2014/main" id="{AA5FE4BD-C50E-3743-A2C3-8FB4BD3E99A5}"/>
              </a:ext>
            </a:extLst>
          </p:cNvPr>
          <p:cNvSpPr/>
          <p:nvPr/>
        </p:nvSpPr>
        <p:spPr>
          <a:xfrm>
            <a:off x="7726223" y="5925125"/>
            <a:ext cx="1052945" cy="17087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8063F8E0-BCEE-6A47-88AB-64B9F50582BD}"/>
              </a:ext>
            </a:extLst>
          </p:cNvPr>
          <p:cNvSpPr/>
          <p:nvPr/>
        </p:nvSpPr>
        <p:spPr>
          <a:xfrm>
            <a:off x="7726221" y="6285342"/>
            <a:ext cx="1052945" cy="17087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31AC6325-A8AC-A149-8805-499164364F32}"/>
              </a:ext>
            </a:extLst>
          </p:cNvPr>
          <p:cNvSpPr/>
          <p:nvPr/>
        </p:nvSpPr>
        <p:spPr>
          <a:xfrm>
            <a:off x="7735453" y="6100616"/>
            <a:ext cx="1052945" cy="17087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5806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A8EE0-4EA8-6848-B1F3-03F654090E9C}"/>
              </a:ext>
            </a:extLst>
          </p:cNvPr>
          <p:cNvSpPr>
            <a:spLocks noGrp="1"/>
          </p:cNvSpPr>
          <p:nvPr>
            <p:ph idx="1"/>
          </p:nvPr>
        </p:nvSpPr>
        <p:spPr>
          <a:xfrm>
            <a:off x="356557" y="1186016"/>
            <a:ext cx="11277600" cy="5063590"/>
          </a:xfrm>
        </p:spPr>
        <p:txBody>
          <a:bodyPr/>
          <a:lstStyle/>
          <a:p>
            <a:pPr marL="285750" indent="-285750">
              <a:buFont typeface="Arial" panose="020B0604020202020204" pitchFamily="34" charset="0"/>
              <a:buChar char="•"/>
            </a:pPr>
            <a:r>
              <a:rPr lang="en-US" sz="1600" dirty="0"/>
              <a:t>Supervised learning algorithm where there is correct label/real value associated with every data row. </a:t>
            </a:r>
          </a:p>
          <a:p>
            <a:pPr marL="285750" indent="-285750">
              <a:buFont typeface="Arial" panose="020B0604020202020204" pitchFamily="34" charset="0"/>
              <a:buChar char="•"/>
            </a:pPr>
            <a:r>
              <a:rPr lang="en-US" sz="1600" dirty="0"/>
              <a:t>A Decision Tree has 2 types of nodes, 1. Decision Nodes, 2. Leaf Nodes. </a:t>
            </a:r>
          </a:p>
          <a:p>
            <a:pPr marL="1314450" lvl="3" indent="-400050">
              <a:buFont typeface="+mj-lt"/>
              <a:buAutoNum type="romanLcPeriod"/>
            </a:pPr>
            <a:r>
              <a:rPr lang="en-US" sz="1400" dirty="0"/>
              <a:t>A decision node specifies some test on a single attribute.</a:t>
            </a:r>
          </a:p>
          <a:p>
            <a:pPr marL="1314450" lvl="3" indent="-400050">
              <a:buFont typeface="+mj-lt"/>
              <a:buAutoNum type="romanLcPeriod"/>
            </a:pPr>
            <a:r>
              <a:rPr lang="en-US" sz="1400" dirty="0"/>
              <a:t>A leaf node indicates a class or some Y-value.</a:t>
            </a:r>
          </a:p>
          <a:p>
            <a:pPr marL="285750" indent="-285750">
              <a:buFont typeface="Arial" panose="020B0604020202020204" pitchFamily="34" charset="0"/>
              <a:buChar char="•"/>
            </a:pPr>
            <a:r>
              <a:rPr lang="en-US" sz="1600" dirty="0"/>
              <a:t>The algorithm for building a decision tree uses the divide and conquer strategy to recursively partition the data to produce the tree.</a:t>
            </a:r>
          </a:p>
          <a:p>
            <a:pPr marL="285750" indent="-285750">
              <a:buFont typeface="Arial" panose="020B0604020202020204" pitchFamily="34" charset="0"/>
              <a:buChar char="•"/>
            </a:pPr>
            <a:r>
              <a:rPr lang="en-US" sz="1600" dirty="0"/>
              <a:t>Each successive step greedily chooses the best cut to partition the space into two parts in order to obtain purer regions.</a:t>
            </a:r>
          </a:p>
          <a:p>
            <a:pPr marL="285750" indent="-285750">
              <a:buFont typeface="Arial" panose="020B0604020202020204" pitchFamily="34" charset="0"/>
              <a:buChar char="•"/>
            </a:pPr>
            <a:r>
              <a:rPr lang="en-US" sz="1600" dirty="0"/>
              <a:t>A commonly used criterion (or purity function) for choosing the best cut is the information gain.</a:t>
            </a:r>
          </a:p>
          <a:p>
            <a:pPr marL="285750" indent="-285750">
              <a:buFont typeface="Arial" panose="020B0604020202020204" pitchFamily="34" charset="0"/>
              <a:buChar char="•"/>
            </a:pPr>
            <a:r>
              <a:rPr lang="en-US" sz="1600" dirty="0"/>
              <a:t>A serial of tests (or cuts) from the root node to a leaf node represents a hyper-rectangle.</a:t>
            </a:r>
          </a:p>
          <a:p>
            <a:endParaRPr lang="en-US" sz="1400" dirty="0"/>
          </a:p>
        </p:txBody>
      </p:sp>
      <p:sp>
        <p:nvSpPr>
          <p:cNvPr id="3" name="Title 2">
            <a:extLst>
              <a:ext uri="{FF2B5EF4-FFF2-40B4-BE49-F238E27FC236}">
                <a16:creationId xmlns:a16="http://schemas.microsoft.com/office/drawing/2014/main" id="{7DB3B777-FA83-C146-8434-8841FA8F77B6}"/>
              </a:ext>
            </a:extLst>
          </p:cNvPr>
          <p:cNvSpPr>
            <a:spLocks noGrp="1"/>
          </p:cNvSpPr>
          <p:nvPr>
            <p:ph type="title"/>
          </p:nvPr>
        </p:nvSpPr>
        <p:spPr>
          <a:xfrm>
            <a:off x="457200" y="338134"/>
            <a:ext cx="11277600" cy="443198"/>
          </a:xfrm>
        </p:spPr>
        <p:txBody>
          <a:bodyPr/>
          <a:lstStyle/>
          <a:p>
            <a:r>
              <a:rPr lang="en-US" sz="3200" dirty="0"/>
              <a:t>Prerequisite: Gentle Introduction of Decision Tree</a:t>
            </a:r>
          </a:p>
        </p:txBody>
      </p:sp>
      <p:pic>
        <p:nvPicPr>
          <p:cNvPr id="5" name="Picture 4" descr="A screen shot of a social media post&#10;&#10;Description automatically generated">
            <a:extLst>
              <a:ext uri="{FF2B5EF4-FFF2-40B4-BE49-F238E27FC236}">
                <a16:creationId xmlns:a16="http://schemas.microsoft.com/office/drawing/2014/main" id="{41B947F4-4BBA-1849-8927-B9B1C8023FBD}"/>
              </a:ext>
            </a:extLst>
          </p:cNvPr>
          <p:cNvPicPr>
            <a:picLocks noChangeAspect="1"/>
          </p:cNvPicPr>
          <p:nvPr/>
        </p:nvPicPr>
        <p:blipFill>
          <a:blip r:embed="rId2"/>
          <a:stretch>
            <a:fillRect/>
          </a:stretch>
        </p:blipFill>
        <p:spPr>
          <a:xfrm>
            <a:off x="8550979" y="4256462"/>
            <a:ext cx="3378766" cy="2117553"/>
          </a:xfrm>
          <a:prstGeom prst="rect">
            <a:avLst/>
          </a:prstGeom>
        </p:spPr>
      </p:pic>
      <p:pic>
        <p:nvPicPr>
          <p:cNvPr id="6" name="Content Placeholder 4">
            <a:extLst>
              <a:ext uri="{FF2B5EF4-FFF2-40B4-BE49-F238E27FC236}">
                <a16:creationId xmlns:a16="http://schemas.microsoft.com/office/drawing/2014/main" id="{4CBC5E08-3846-0649-994A-C216631FC7D1}"/>
              </a:ext>
            </a:extLst>
          </p:cNvPr>
          <p:cNvPicPr>
            <a:picLocks noChangeAspect="1"/>
          </p:cNvPicPr>
          <p:nvPr/>
        </p:nvPicPr>
        <p:blipFill>
          <a:blip r:embed="rId3"/>
          <a:stretch>
            <a:fillRect/>
          </a:stretch>
        </p:blipFill>
        <p:spPr>
          <a:xfrm>
            <a:off x="3071003" y="4623433"/>
            <a:ext cx="4597879" cy="1924133"/>
          </a:xfrm>
          <a:prstGeom prst="rect">
            <a:avLst/>
          </a:prstGeom>
        </p:spPr>
      </p:pic>
      <p:sp>
        <p:nvSpPr>
          <p:cNvPr id="7" name="TextBox 6">
            <a:extLst>
              <a:ext uri="{FF2B5EF4-FFF2-40B4-BE49-F238E27FC236}">
                <a16:creationId xmlns:a16="http://schemas.microsoft.com/office/drawing/2014/main" id="{F323E513-6524-8E45-B681-DAFF7FBE3B3F}"/>
              </a:ext>
            </a:extLst>
          </p:cNvPr>
          <p:cNvSpPr txBox="1"/>
          <p:nvPr/>
        </p:nvSpPr>
        <p:spPr>
          <a:xfrm>
            <a:off x="652145" y="4821210"/>
            <a:ext cx="1812701" cy="738664"/>
          </a:xfrm>
          <a:prstGeom prst="rect">
            <a:avLst/>
          </a:prstGeom>
          <a:noFill/>
        </p:spPr>
        <p:txBody>
          <a:bodyPr wrap="square" lIns="0" tIns="0" rIns="0" bIns="0" rtlCol="0">
            <a:spAutoFit/>
          </a:bodyPr>
          <a:lstStyle/>
          <a:p>
            <a:r>
              <a:rPr lang="en-US" sz="1200" dirty="0"/>
              <a:t>Ex. Let’s say, a data is be represented by X &gt; 3.5, Y &gt; 3.5 → Class     and everything else is of </a:t>
            </a:r>
            <a:r>
              <a:rPr lang="en-US" sz="1100" dirty="0"/>
              <a:t>Class </a:t>
            </a:r>
            <a:endParaRPr lang="en-US" sz="1100" dirty="0">
              <a:solidFill>
                <a:schemeClr val="bg1">
                  <a:lumMod val="50000"/>
                </a:schemeClr>
              </a:solidFill>
              <a:latin typeface="+mj-lt"/>
            </a:endParaRPr>
          </a:p>
        </p:txBody>
      </p:sp>
      <p:sp>
        <p:nvSpPr>
          <p:cNvPr id="8" name="Donut 7">
            <a:extLst>
              <a:ext uri="{FF2B5EF4-FFF2-40B4-BE49-F238E27FC236}">
                <a16:creationId xmlns:a16="http://schemas.microsoft.com/office/drawing/2014/main" id="{1612E9DC-C000-AF46-8707-0526764999CF}"/>
              </a:ext>
            </a:extLst>
          </p:cNvPr>
          <p:cNvSpPr/>
          <p:nvPr/>
        </p:nvSpPr>
        <p:spPr>
          <a:xfrm>
            <a:off x="1498110" y="5201497"/>
            <a:ext cx="120769" cy="138023"/>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 name="Rectangle 8">
            <a:extLst>
              <a:ext uri="{FF2B5EF4-FFF2-40B4-BE49-F238E27FC236}">
                <a16:creationId xmlns:a16="http://schemas.microsoft.com/office/drawing/2014/main" id="{8607A883-B453-4348-890F-FC9DF7E0CF74}"/>
              </a:ext>
            </a:extLst>
          </p:cNvPr>
          <p:cNvSpPr/>
          <p:nvPr/>
        </p:nvSpPr>
        <p:spPr>
          <a:xfrm>
            <a:off x="2430338" y="5399902"/>
            <a:ext cx="123078" cy="12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Tree>
    <p:extLst>
      <p:ext uri="{BB962C8B-B14F-4D97-AF65-F5344CB8AC3E}">
        <p14:creationId xmlns:p14="http://schemas.microsoft.com/office/powerpoint/2010/main" val="3857915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8DB60E-09E0-514A-BDFB-2382E6AA2828}"/>
              </a:ext>
            </a:extLst>
          </p:cNvPr>
          <p:cNvSpPr>
            <a:spLocks noGrp="1"/>
          </p:cNvSpPr>
          <p:nvPr>
            <p:ph type="title"/>
          </p:nvPr>
        </p:nvSpPr>
        <p:spPr>
          <a:xfrm>
            <a:off x="397724" y="237260"/>
            <a:ext cx="11277600" cy="443198"/>
          </a:xfrm>
        </p:spPr>
        <p:txBody>
          <a:bodyPr/>
          <a:lstStyle/>
          <a:p>
            <a:r>
              <a:rPr lang="en-US" sz="3200" dirty="0"/>
              <a:t>Base Intuition Behind CLTree</a:t>
            </a:r>
          </a:p>
        </p:txBody>
      </p:sp>
      <p:sp>
        <p:nvSpPr>
          <p:cNvPr id="6" name="Rectangle 5">
            <a:extLst>
              <a:ext uri="{FF2B5EF4-FFF2-40B4-BE49-F238E27FC236}">
                <a16:creationId xmlns:a16="http://schemas.microsoft.com/office/drawing/2014/main" id="{8090BC1F-8707-CC4E-8D90-59AF68FEE115}"/>
              </a:ext>
            </a:extLst>
          </p:cNvPr>
          <p:cNvSpPr/>
          <p:nvPr/>
        </p:nvSpPr>
        <p:spPr>
          <a:xfrm>
            <a:off x="1059366" y="1204339"/>
            <a:ext cx="3612995" cy="234175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 name="Rectangle 6">
            <a:extLst>
              <a:ext uri="{FF2B5EF4-FFF2-40B4-BE49-F238E27FC236}">
                <a16:creationId xmlns:a16="http://schemas.microsoft.com/office/drawing/2014/main" id="{866E76B0-F90E-B042-9EEE-956C4A14585E}"/>
              </a:ext>
            </a:extLst>
          </p:cNvPr>
          <p:cNvSpPr/>
          <p:nvPr/>
        </p:nvSpPr>
        <p:spPr>
          <a:xfrm>
            <a:off x="1817649" y="276551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 name="Rectangle 7">
            <a:extLst>
              <a:ext uri="{FF2B5EF4-FFF2-40B4-BE49-F238E27FC236}">
                <a16:creationId xmlns:a16="http://schemas.microsoft.com/office/drawing/2014/main" id="{2FFE181D-FCDB-5F40-9608-F17EC2606D2D}"/>
              </a:ext>
            </a:extLst>
          </p:cNvPr>
          <p:cNvSpPr/>
          <p:nvPr/>
        </p:nvSpPr>
        <p:spPr>
          <a:xfrm>
            <a:off x="1817649" y="2538770"/>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 name="Rectangle 8">
            <a:extLst>
              <a:ext uri="{FF2B5EF4-FFF2-40B4-BE49-F238E27FC236}">
                <a16:creationId xmlns:a16="http://schemas.microsoft.com/office/drawing/2014/main" id="{B98C9FCA-278F-734A-890E-076FB5945787}"/>
              </a:ext>
            </a:extLst>
          </p:cNvPr>
          <p:cNvSpPr/>
          <p:nvPr/>
        </p:nvSpPr>
        <p:spPr>
          <a:xfrm>
            <a:off x="2018371" y="266143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 name="Rectangle 9">
            <a:extLst>
              <a:ext uri="{FF2B5EF4-FFF2-40B4-BE49-F238E27FC236}">
                <a16:creationId xmlns:a16="http://schemas.microsoft.com/office/drawing/2014/main" id="{DE2541FD-9B5C-A24A-AE41-68EA1C1FABB2}"/>
              </a:ext>
            </a:extLst>
          </p:cNvPr>
          <p:cNvSpPr/>
          <p:nvPr/>
        </p:nvSpPr>
        <p:spPr>
          <a:xfrm>
            <a:off x="2018371" y="288817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 name="Rectangle 10">
            <a:extLst>
              <a:ext uri="{FF2B5EF4-FFF2-40B4-BE49-F238E27FC236}">
                <a16:creationId xmlns:a16="http://schemas.microsoft.com/office/drawing/2014/main" id="{1CE4AE3E-60E3-3C46-850E-F29DDD0E0704}"/>
              </a:ext>
            </a:extLst>
          </p:cNvPr>
          <p:cNvSpPr/>
          <p:nvPr/>
        </p:nvSpPr>
        <p:spPr>
          <a:xfrm>
            <a:off x="2212587" y="277852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 name="Rectangle 11">
            <a:extLst>
              <a:ext uri="{FF2B5EF4-FFF2-40B4-BE49-F238E27FC236}">
                <a16:creationId xmlns:a16="http://schemas.microsoft.com/office/drawing/2014/main" id="{31F033F8-BC15-9545-8AFC-688C4527751E}"/>
              </a:ext>
            </a:extLst>
          </p:cNvPr>
          <p:cNvSpPr/>
          <p:nvPr/>
        </p:nvSpPr>
        <p:spPr>
          <a:xfrm>
            <a:off x="1824155" y="299225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F4A1B7AC-BCBE-9145-915B-47C89AFF96A4}"/>
              </a:ext>
            </a:extLst>
          </p:cNvPr>
          <p:cNvSpPr/>
          <p:nvPr/>
        </p:nvSpPr>
        <p:spPr>
          <a:xfrm>
            <a:off x="2207010" y="300526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6B0E074-8D2B-F14F-94FE-DD78F0C24DDD}"/>
              </a:ext>
            </a:extLst>
          </p:cNvPr>
          <p:cNvSpPr/>
          <p:nvPr/>
        </p:nvSpPr>
        <p:spPr>
          <a:xfrm>
            <a:off x="2152185" y="2517208"/>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 name="Rectangle 14">
            <a:extLst>
              <a:ext uri="{FF2B5EF4-FFF2-40B4-BE49-F238E27FC236}">
                <a16:creationId xmlns:a16="http://schemas.microsoft.com/office/drawing/2014/main" id="{94CF3159-3159-0B45-B9A8-9EF09036CE73}"/>
              </a:ext>
            </a:extLst>
          </p:cNvPr>
          <p:cNvSpPr/>
          <p:nvPr/>
        </p:nvSpPr>
        <p:spPr>
          <a:xfrm>
            <a:off x="1575114" y="2882598"/>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 name="Rectangle 15">
            <a:extLst>
              <a:ext uri="{FF2B5EF4-FFF2-40B4-BE49-F238E27FC236}">
                <a16:creationId xmlns:a16="http://schemas.microsoft.com/office/drawing/2014/main" id="{E5316113-E313-9D4E-8383-2FE4F165B849}"/>
              </a:ext>
            </a:extLst>
          </p:cNvPr>
          <p:cNvSpPr/>
          <p:nvPr/>
        </p:nvSpPr>
        <p:spPr>
          <a:xfrm>
            <a:off x="1656422" y="265214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 name="Rectangle 16">
            <a:extLst>
              <a:ext uri="{FF2B5EF4-FFF2-40B4-BE49-F238E27FC236}">
                <a16:creationId xmlns:a16="http://schemas.microsoft.com/office/drawing/2014/main" id="{2AC0AC13-D3A9-4641-B043-9B6B25C8DF92}"/>
              </a:ext>
            </a:extLst>
          </p:cNvPr>
          <p:cNvSpPr/>
          <p:nvPr/>
        </p:nvSpPr>
        <p:spPr>
          <a:xfrm>
            <a:off x="2461628" y="286958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 name="Rectangle 17">
            <a:extLst>
              <a:ext uri="{FF2B5EF4-FFF2-40B4-BE49-F238E27FC236}">
                <a16:creationId xmlns:a16="http://schemas.microsoft.com/office/drawing/2014/main" id="{B31745BE-4BA6-6D44-B23F-F7C22C8E230A}"/>
              </a:ext>
            </a:extLst>
          </p:cNvPr>
          <p:cNvSpPr/>
          <p:nvPr/>
        </p:nvSpPr>
        <p:spPr>
          <a:xfrm>
            <a:off x="2417955" y="301083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 name="Rectangle 18">
            <a:extLst>
              <a:ext uri="{FF2B5EF4-FFF2-40B4-BE49-F238E27FC236}">
                <a16:creationId xmlns:a16="http://schemas.microsoft.com/office/drawing/2014/main" id="{E1BEFE5B-DE80-1743-A451-E0D2C9E44581}"/>
              </a:ext>
            </a:extLst>
          </p:cNvPr>
          <p:cNvSpPr/>
          <p:nvPr/>
        </p:nvSpPr>
        <p:spPr>
          <a:xfrm>
            <a:off x="1993745" y="311491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 name="Rectangle 19">
            <a:extLst>
              <a:ext uri="{FF2B5EF4-FFF2-40B4-BE49-F238E27FC236}">
                <a16:creationId xmlns:a16="http://schemas.microsoft.com/office/drawing/2014/main" id="{100B2478-08C3-EA48-897D-C65226D68D6C}"/>
              </a:ext>
            </a:extLst>
          </p:cNvPr>
          <p:cNvSpPr/>
          <p:nvPr/>
        </p:nvSpPr>
        <p:spPr>
          <a:xfrm>
            <a:off x="2673975" y="300526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 name="Rectangle 20">
            <a:extLst>
              <a:ext uri="{FF2B5EF4-FFF2-40B4-BE49-F238E27FC236}">
                <a16:creationId xmlns:a16="http://schemas.microsoft.com/office/drawing/2014/main" id="{098C771F-109C-6241-94C9-CCDE2080E066}"/>
              </a:ext>
            </a:extLst>
          </p:cNvPr>
          <p:cNvSpPr/>
          <p:nvPr/>
        </p:nvSpPr>
        <p:spPr>
          <a:xfrm>
            <a:off x="2406809" y="259526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 name="Rectangle 21">
            <a:extLst>
              <a:ext uri="{FF2B5EF4-FFF2-40B4-BE49-F238E27FC236}">
                <a16:creationId xmlns:a16="http://schemas.microsoft.com/office/drawing/2014/main" id="{1E84AF1E-E9C3-CB41-A226-E6028FF9257D}"/>
              </a:ext>
            </a:extLst>
          </p:cNvPr>
          <p:cNvSpPr/>
          <p:nvPr/>
        </p:nvSpPr>
        <p:spPr>
          <a:xfrm>
            <a:off x="2607068" y="251720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 name="Rectangle 22">
            <a:extLst>
              <a:ext uri="{FF2B5EF4-FFF2-40B4-BE49-F238E27FC236}">
                <a16:creationId xmlns:a16="http://schemas.microsoft.com/office/drawing/2014/main" id="{FB8CED5A-5648-3540-BA21-0CE011FF8D1D}"/>
              </a:ext>
            </a:extLst>
          </p:cNvPr>
          <p:cNvSpPr/>
          <p:nvPr/>
        </p:nvSpPr>
        <p:spPr>
          <a:xfrm>
            <a:off x="1719379" y="312792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 name="Rectangle 23">
            <a:extLst>
              <a:ext uri="{FF2B5EF4-FFF2-40B4-BE49-F238E27FC236}">
                <a16:creationId xmlns:a16="http://schemas.microsoft.com/office/drawing/2014/main" id="{D9E620E1-72B5-6C4D-9D10-EF6A5FE3ADF7}"/>
              </a:ext>
            </a:extLst>
          </p:cNvPr>
          <p:cNvSpPr/>
          <p:nvPr/>
        </p:nvSpPr>
        <p:spPr>
          <a:xfrm>
            <a:off x="3383465" y="147747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 name="Rectangle 24">
            <a:extLst>
              <a:ext uri="{FF2B5EF4-FFF2-40B4-BE49-F238E27FC236}">
                <a16:creationId xmlns:a16="http://schemas.microsoft.com/office/drawing/2014/main" id="{39100EE7-1F28-5947-A0F3-1D35E9AFD817}"/>
              </a:ext>
            </a:extLst>
          </p:cNvPr>
          <p:cNvSpPr/>
          <p:nvPr/>
        </p:nvSpPr>
        <p:spPr>
          <a:xfrm>
            <a:off x="3074019" y="148064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 name="Rectangle 25">
            <a:extLst>
              <a:ext uri="{FF2B5EF4-FFF2-40B4-BE49-F238E27FC236}">
                <a16:creationId xmlns:a16="http://schemas.microsoft.com/office/drawing/2014/main" id="{7B01FD2A-FA67-E540-BF97-65E80593BF85}"/>
              </a:ext>
            </a:extLst>
          </p:cNvPr>
          <p:cNvSpPr/>
          <p:nvPr/>
        </p:nvSpPr>
        <p:spPr>
          <a:xfrm>
            <a:off x="3611135" y="160013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 name="Rectangle 26">
            <a:extLst>
              <a:ext uri="{FF2B5EF4-FFF2-40B4-BE49-F238E27FC236}">
                <a16:creationId xmlns:a16="http://schemas.microsoft.com/office/drawing/2014/main" id="{31C336A2-5336-4F4B-BAF9-F9C7AC7DD4EE}"/>
              </a:ext>
            </a:extLst>
          </p:cNvPr>
          <p:cNvSpPr/>
          <p:nvPr/>
        </p:nvSpPr>
        <p:spPr>
          <a:xfrm>
            <a:off x="3450372" y="171853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 name="Rectangle 27">
            <a:extLst>
              <a:ext uri="{FF2B5EF4-FFF2-40B4-BE49-F238E27FC236}">
                <a16:creationId xmlns:a16="http://schemas.microsoft.com/office/drawing/2014/main" id="{CC7FF7F3-452F-9643-8E15-0A6B86E7DCF4}"/>
              </a:ext>
            </a:extLst>
          </p:cNvPr>
          <p:cNvSpPr/>
          <p:nvPr/>
        </p:nvSpPr>
        <p:spPr>
          <a:xfrm>
            <a:off x="3754241" y="171853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 name="Rectangle 28">
            <a:extLst>
              <a:ext uri="{FF2B5EF4-FFF2-40B4-BE49-F238E27FC236}">
                <a16:creationId xmlns:a16="http://schemas.microsoft.com/office/drawing/2014/main" id="{D86370C5-16D4-1C4F-ACF0-77BF20571752}"/>
              </a:ext>
            </a:extLst>
          </p:cNvPr>
          <p:cNvSpPr/>
          <p:nvPr/>
        </p:nvSpPr>
        <p:spPr>
          <a:xfrm>
            <a:off x="3034061" y="170452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 name="Rectangle 29">
            <a:extLst>
              <a:ext uri="{FF2B5EF4-FFF2-40B4-BE49-F238E27FC236}">
                <a16:creationId xmlns:a16="http://schemas.microsoft.com/office/drawing/2014/main" id="{1E0C13AF-9721-CA4B-9B6D-68C0CCE7AFAC}"/>
              </a:ext>
            </a:extLst>
          </p:cNvPr>
          <p:cNvSpPr/>
          <p:nvPr/>
        </p:nvSpPr>
        <p:spPr>
          <a:xfrm>
            <a:off x="3249651" y="165720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 name="Rectangle 31">
            <a:extLst>
              <a:ext uri="{FF2B5EF4-FFF2-40B4-BE49-F238E27FC236}">
                <a16:creationId xmlns:a16="http://schemas.microsoft.com/office/drawing/2014/main" id="{40F857B1-28F5-E549-BDA1-49706DCD11C8}"/>
              </a:ext>
            </a:extLst>
          </p:cNvPr>
          <p:cNvSpPr/>
          <p:nvPr/>
        </p:nvSpPr>
        <p:spPr>
          <a:xfrm>
            <a:off x="7084738" y="1247085"/>
            <a:ext cx="3612995" cy="234175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 name="Rectangle 32">
            <a:extLst>
              <a:ext uri="{FF2B5EF4-FFF2-40B4-BE49-F238E27FC236}">
                <a16:creationId xmlns:a16="http://schemas.microsoft.com/office/drawing/2014/main" id="{B6F1DDED-A0E7-0A4D-AA7B-CF96084C009D}"/>
              </a:ext>
            </a:extLst>
          </p:cNvPr>
          <p:cNvSpPr/>
          <p:nvPr/>
        </p:nvSpPr>
        <p:spPr>
          <a:xfrm>
            <a:off x="7843021" y="280825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 name="Rectangle 33">
            <a:extLst>
              <a:ext uri="{FF2B5EF4-FFF2-40B4-BE49-F238E27FC236}">
                <a16:creationId xmlns:a16="http://schemas.microsoft.com/office/drawing/2014/main" id="{DBB4D638-4460-3043-9F9B-55AA5372CE83}"/>
              </a:ext>
            </a:extLst>
          </p:cNvPr>
          <p:cNvSpPr/>
          <p:nvPr/>
        </p:nvSpPr>
        <p:spPr>
          <a:xfrm>
            <a:off x="7843021" y="258151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 name="Rectangle 34">
            <a:extLst>
              <a:ext uri="{FF2B5EF4-FFF2-40B4-BE49-F238E27FC236}">
                <a16:creationId xmlns:a16="http://schemas.microsoft.com/office/drawing/2014/main" id="{F4172F9B-D497-C945-BCE4-A61BEE42CB71}"/>
              </a:ext>
            </a:extLst>
          </p:cNvPr>
          <p:cNvSpPr/>
          <p:nvPr/>
        </p:nvSpPr>
        <p:spPr>
          <a:xfrm>
            <a:off x="8043743" y="270417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 name="Rectangle 35">
            <a:extLst>
              <a:ext uri="{FF2B5EF4-FFF2-40B4-BE49-F238E27FC236}">
                <a16:creationId xmlns:a16="http://schemas.microsoft.com/office/drawing/2014/main" id="{0153B1E1-D94C-C94A-A086-F0C27B28BC98}"/>
              </a:ext>
            </a:extLst>
          </p:cNvPr>
          <p:cNvSpPr/>
          <p:nvPr/>
        </p:nvSpPr>
        <p:spPr>
          <a:xfrm>
            <a:off x="8043743" y="2930920"/>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 name="Rectangle 36">
            <a:extLst>
              <a:ext uri="{FF2B5EF4-FFF2-40B4-BE49-F238E27FC236}">
                <a16:creationId xmlns:a16="http://schemas.microsoft.com/office/drawing/2014/main" id="{3553F33C-A7A7-C74F-855E-5547B8A09C0F}"/>
              </a:ext>
            </a:extLst>
          </p:cNvPr>
          <p:cNvSpPr/>
          <p:nvPr/>
        </p:nvSpPr>
        <p:spPr>
          <a:xfrm>
            <a:off x="8237959" y="282126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 name="Rectangle 37">
            <a:extLst>
              <a:ext uri="{FF2B5EF4-FFF2-40B4-BE49-F238E27FC236}">
                <a16:creationId xmlns:a16="http://schemas.microsoft.com/office/drawing/2014/main" id="{EB3B4D69-18E7-B44E-BFC9-FC37DEEA59A7}"/>
              </a:ext>
            </a:extLst>
          </p:cNvPr>
          <p:cNvSpPr/>
          <p:nvPr/>
        </p:nvSpPr>
        <p:spPr>
          <a:xfrm>
            <a:off x="7849527" y="3034998"/>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 name="Rectangle 38">
            <a:extLst>
              <a:ext uri="{FF2B5EF4-FFF2-40B4-BE49-F238E27FC236}">
                <a16:creationId xmlns:a16="http://schemas.microsoft.com/office/drawing/2014/main" id="{7F92D99F-B7C2-6343-B0B0-ED2E3BB4484E}"/>
              </a:ext>
            </a:extLst>
          </p:cNvPr>
          <p:cNvSpPr/>
          <p:nvPr/>
        </p:nvSpPr>
        <p:spPr>
          <a:xfrm>
            <a:off x="8232382" y="304800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 name="Rectangle 39">
            <a:extLst>
              <a:ext uri="{FF2B5EF4-FFF2-40B4-BE49-F238E27FC236}">
                <a16:creationId xmlns:a16="http://schemas.microsoft.com/office/drawing/2014/main" id="{7CADC942-0834-1B48-A61B-9E8B10E233F2}"/>
              </a:ext>
            </a:extLst>
          </p:cNvPr>
          <p:cNvSpPr/>
          <p:nvPr/>
        </p:nvSpPr>
        <p:spPr>
          <a:xfrm>
            <a:off x="8177557" y="255995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 name="Rectangle 40">
            <a:extLst>
              <a:ext uri="{FF2B5EF4-FFF2-40B4-BE49-F238E27FC236}">
                <a16:creationId xmlns:a16="http://schemas.microsoft.com/office/drawing/2014/main" id="{882CFFCB-ECAD-7643-B7D2-5D38B53CB907}"/>
              </a:ext>
            </a:extLst>
          </p:cNvPr>
          <p:cNvSpPr/>
          <p:nvPr/>
        </p:nvSpPr>
        <p:spPr>
          <a:xfrm>
            <a:off x="7600486" y="292534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2" name="Rectangle 41">
            <a:extLst>
              <a:ext uri="{FF2B5EF4-FFF2-40B4-BE49-F238E27FC236}">
                <a16:creationId xmlns:a16="http://schemas.microsoft.com/office/drawing/2014/main" id="{1387CA36-002D-7444-9B3A-C820B0D27524}"/>
              </a:ext>
            </a:extLst>
          </p:cNvPr>
          <p:cNvSpPr/>
          <p:nvPr/>
        </p:nvSpPr>
        <p:spPr>
          <a:xfrm>
            <a:off x="7681794" y="269488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3" name="Rectangle 42">
            <a:extLst>
              <a:ext uri="{FF2B5EF4-FFF2-40B4-BE49-F238E27FC236}">
                <a16:creationId xmlns:a16="http://schemas.microsoft.com/office/drawing/2014/main" id="{1823C394-DE29-4D45-AAF5-F31B197F988A}"/>
              </a:ext>
            </a:extLst>
          </p:cNvPr>
          <p:cNvSpPr/>
          <p:nvPr/>
        </p:nvSpPr>
        <p:spPr>
          <a:xfrm>
            <a:off x="8487000" y="291233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4" name="Rectangle 43">
            <a:extLst>
              <a:ext uri="{FF2B5EF4-FFF2-40B4-BE49-F238E27FC236}">
                <a16:creationId xmlns:a16="http://schemas.microsoft.com/office/drawing/2014/main" id="{24EAC956-45C3-0049-A7AA-476BF09DBBCD}"/>
              </a:ext>
            </a:extLst>
          </p:cNvPr>
          <p:cNvSpPr/>
          <p:nvPr/>
        </p:nvSpPr>
        <p:spPr>
          <a:xfrm>
            <a:off x="8443327" y="305358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5" name="Rectangle 44">
            <a:extLst>
              <a:ext uri="{FF2B5EF4-FFF2-40B4-BE49-F238E27FC236}">
                <a16:creationId xmlns:a16="http://schemas.microsoft.com/office/drawing/2014/main" id="{0D04E0CF-1EB2-9642-840C-F30F5D36B97F}"/>
              </a:ext>
            </a:extLst>
          </p:cNvPr>
          <p:cNvSpPr/>
          <p:nvPr/>
        </p:nvSpPr>
        <p:spPr>
          <a:xfrm>
            <a:off x="8019117" y="315766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6" name="Rectangle 45">
            <a:extLst>
              <a:ext uri="{FF2B5EF4-FFF2-40B4-BE49-F238E27FC236}">
                <a16:creationId xmlns:a16="http://schemas.microsoft.com/office/drawing/2014/main" id="{E20EC4EF-9023-2148-AA41-696D2971CAEE}"/>
              </a:ext>
            </a:extLst>
          </p:cNvPr>
          <p:cNvSpPr/>
          <p:nvPr/>
        </p:nvSpPr>
        <p:spPr>
          <a:xfrm>
            <a:off x="8699347" y="304800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7" name="Rectangle 46">
            <a:extLst>
              <a:ext uri="{FF2B5EF4-FFF2-40B4-BE49-F238E27FC236}">
                <a16:creationId xmlns:a16="http://schemas.microsoft.com/office/drawing/2014/main" id="{CC476978-5084-E345-A1B1-0936C18ADA3A}"/>
              </a:ext>
            </a:extLst>
          </p:cNvPr>
          <p:cNvSpPr/>
          <p:nvPr/>
        </p:nvSpPr>
        <p:spPr>
          <a:xfrm>
            <a:off x="8432181" y="263801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8" name="Rectangle 47">
            <a:extLst>
              <a:ext uri="{FF2B5EF4-FFF2-40B4-BE49-F238E27FC236}">
                <a16:creationId xmlns:a16="http://schemas.microsoft.com/office/drawing/2014/main" id="{E02C6F09-54BC-814B-BA4C-409B578A3217}"/>
              </a:ext>
            </a:extLst>
          </p:cNvPr>
          <p:cNvSpPr/>
          <p:nvPr/>
        </p:nvSpPr>
        <p:spPr>
          <a:xfrm>
            <a:off x="8632440" y="255995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9" name="Rectangle 48">
            <a:extLst>
              <a:ext uri="{FF2B5EF4-FFF2-40B4-BE49-F238E27FC236}">
                <a16:creationId xmlns:a16="http://schemas.microsoft.com/office/drawing/2014/main" id="{91189CFA-4513-DE44-8C45-0B395D3656C2}"/>
              </a:ext>
            </a:extLst>
          </p:cNvPr>
          <p:cNvSpPr/>
          <p:nvPr/>
        </p:nvSpPr>
        <p:spPr>
          <a:xfrm>
            <a:off x="7744751" y="3170670"/>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0" name="Rectangle 49">
            <a:extLst>
              <a:ext uri="{FF2B5EF4-FFF2-40B4-BE49-F238E27FC236}">
                <a16:creationId xmlns:a16="http://schemas.microsoft.com/office/drawing/2014/main" id="{DB5D2EBC-716B-DA47-9BC0-9D62476B2294}"/>
              </a:ext>
            </a:extLst>
          </p:cNvPr>
          <p:cNvSpPr/>
          <p:nvPr/>
        </p:nvSpPr>
        <p:spPr>
          <a:xfrm>
            <a:off x="9408837" y="152022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1" name="Rectangle 50">
            <a:extLst>
              <a:ext uri="{FF2B5EF4-FFF2-40B4-BE49-F238E27FC236}">
                <a16:creationId xmlns:a16="http://schemas.microsoft.com/office/drawing/2014/main" id="{2F463B3D-BD12-CC47-9702-AE100EE66EC1}"/>
              </a:ext>
            </a:extLst>
          </p:cNvPr>
          <p:cNvSpPr/>
          <p:nvPr/>
        </p:nvSpPr>
        <p:spPr>
          <a:xfrm>
            <a:off x="9099391" y="1523388"/>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2" name="Rectangle 51">
            <a:extLst>
              <a:ext uri="{FF2B5EF4-FFF2-40B4-BE49-F238E27FC236}">
                <a16:creationId xmlns:a16="http://schemas.microsoft.com/office/drawing/2014/main" id="{6D3BFFC0-9A55-DC43-9121-6781892F968E}"/>
              </a:ext>
            </a:extLst>
          </p:cNvPr>
          <p:cNvSpPr/>
          <p:nvPr/>
        </p:nvSpPr>
        <p:spPr>
          <a:xfrm>
            <a:off x="9636507" y="164288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3" name="Rectangle 52">
            <a:extLst>
              <a:ext uri="{FF2B5EF4-FFF2-40B4-BE49-F238E27FC236}">
                <a16:creationId xmlns:a16="http://schemas.microsoft.com/office/drawing/2014/main" id="{7B83B087-3C7A-8141-A6B9-EF91F14014CC}"/>
              </a:ext>
            </a:extLst>
          </p:cNvPr>
          <p:cNvSpPr/>
          <p:nvPr/>
        </p:nvSpPr>
        <p:spPr>
          <a:xfrm>
            <a:off x="9475744" y="176127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4" name="Rectangle 53">
            <a:extLst>
              <a:ext uri="{FF2B5EF4-FFF2-40B4-BE49-F238E27FC236}">
                <a16:creationId xmlns:a16="http://schemas.microsoft.com/office/drawing/2014/main" id="{0C515C65-5F21-2043-B4A6-6C07CC84ED6C}"/>
              </a:ext>
            </a:extLst>
          </p:cNvPr>
          <p:cNvSpPr/>
          <p:nvPr/>
        </p:nvSpPr>
        <p:spPr>
          <a:xfrm>
            <a:off x="9779613" y="176127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5" name="Rectangle 54">
            <a:extLst>
              <a:ext uri="{FF2B5EF4-FFF2-40B4-BE49-F238E27FC236}">
                <a16:creationId xmlns:a16="http://schemas.microsoft.com/office/drawing/2014/main" id="{B5F41E26-8C90-5B4F-AC4F-6FE638D585FC}"/>
              </a:ext>
            </a:extLst>
          </p:cNvPr>
          <p:cNvSpPr/>
          <p:nvPr/>
        </p:nvSpPr>
        <p:spPr>
          <a:xfrm>
            <a:off x="9059433" y="174727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6" name="Rectangle 55">
            <a:extLst>
              <a:ext uri="{FF2B5EF4-FFF2-40B4-BE49-F238E27FC236}">
                <a16:creationId xmlns:a16="http://schemas.microsoft.com/office/drawing/2014/main" id="{CE1D8CD0-DA5A-104D-A16D-0A057AA04C63}"/>
              </a:ext>
            </a:extLst>
          </p:cNvPr>
          <p:cNvSpPr/>
          <p:nvPr/>
        </p:nvSpPr>
        <p:spPr>
          <a:xfrm>
            <a:off x="9275023" y="1699948"/>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62" name="Straight Connector 61">
            <a:extLst>
              <a:ext uri="{FF2B5EF4-FFF2-40B4-BE49-F238E27FC236}">
                <a16:creationId xmlns:a16="http://schemas.microsoft.com/office/drawing/2014/main" id="{46107F6D-69BD-4A42-A5B1-BAD7931F915A}"/>
              </a:ext>
            </a:extLst>
          </p:cNvPr>
          <p:cNvCxnSpPr>
            <a:cxnSpLocks/>
          </p:cNvCxnSpPr>
          <p:nvPr/>
        </p:nvCxnSpPr>
        <p:spPr>
          <a:xfrm flipV="1">
            <a:off x="9059433" y="1237790"/>
            <a:ext cx="0" cy="645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89CD7F5-11AA-D049-AE90-16B22B5538C2}"/>
              </a:ext>
            </a:extLst>
          </p:cNvPr>
          <p:cNvCxnSpPr>
            <a:cxnSpLocks/>
          </p:cNvCxnSpPr>
          <p:nvPr/>
        </p:nvCxnSpPr>
        <p:spPr>
          <a:xfrm flipH="1">
            <a:off x="7600486" y="2552518"/>
            <a:ext cx="1231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579E0A0-D61B-9D4B-B114-398B4E5F24DA}"/>
              </a:ext>
            </a:extLst>
          </p:cNvPr>
          <p:cNvCxnSpPr>
            <a:cxnSpLocks/>
          </p:cNvCxnSpPr>
          <p:nvPr/>
        </p:nvCxnSpPr>
        <p:spPr>
          <a:xfrm flipH="1" flipV="1">
            <a:off x="7069407" y="3285898"/>
            <a:ext cx="2844020" cy="39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7D866B1-218C-6542-B355-F5EA74AB3415}"/>
              </a:ext>
            </a:extLst>
          </p:cNvPr>
          <p:cNvCxnSpPr>
            <a:cxnSpLocks/>
          </p:cNvCxnSpPr>
          <p:nvPr/>
        </p:nvCxnSpPr>
        <p:spPr>
          <a:xfrm flipH="1" flipV="1">
            <a:off x="8832224" y="1883567"/>
            <a:ext cx="108120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32D280D-0B09-B44B-BAD9-C811C0E2D8F8}"/>
              </a:ext>
            </a:extLst>
          </p:cNvPr>
          <p:cNvCxnSpPr>
            <a:cxnSpLocks/>
          </p:cNvCxnSpPr>
          <p:nvPr/>
        </p:nvCxnSpPr>
        <p:spPr>
          <a:xfrm flipH="1" flipV="1">
            <a:off x="8832224" y="1247086"/>
            <a:ext cx="937" cy="2077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ED03721-3A27-474B-8E21-BC2C5B272447}"/>
              </a:ext>
            </a:extLst>
          </p:cNvPr>
          <p:cNvCxnSpPr>
            <a:cxnSpLocks/>
          </p:cNvCxnSpPr>
          <p:nvPr/>
        </p:nvCxnSpPr>
        <p:spPr>
          <a:xfrm flipV="1">
            <a:off x="7600486" y="1237789"/>
            <a:ext cx="0" cy="206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C66B987-D5BC-8243-B93B-31B36373CD96}"/>
              </a:ext>
            </a:extLst>
          </p:cNvPr>
          <p:cNvCxnSpPr/>
          <p:nvPr/>
        </p:nvCxnSpPr>
        <p:spPr>
          <a:xfrm flipV="1">
            <a:off x="9913427" y="1247084"/>
            <a:ext cx="0" cy="2341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2451AC2-8B1A-FA47-8FF5-593FF4FA36D8}"/>
              </a:ext>
            </a:extLst>
          </p:cNvPr>
          <p:cNvCxnSpPr>
            <a:cxnSpLocks/>
          </p:cNvCxnSpPr>
          <p:nvPr/>
        </p:nvCxnSpPr>
        <p:spPr>
          <a:xfrm flipH="1">
            <a:off x="9059433" y="1515953"/>
            <a:ext cx="853995" cy="0"/>
          </a:xfrm>
          <a:prstGeom prst="line">
            <a:avLst/>
          </a:prstGeom>
        </p:spPr>
        <p:style>
          <a:lnRef idx="1">
            <a:schemeClr val="accent1"/>
          </a:lnRef>
          <a:fillRef idx="0">
            <a:schemeClr val="accent1"/>
          </a:fillRef>
          <a:effectRef idx="0">
            <a:schemeClr val="accent1"/>
          </a:effectRef>
          <a:fontRef idx="minor">
            <a:schemeClr val="tx1"/>
          </a:fontRef>
        </p:style>
      </p:cxnSp>
      <p:sp>
        <p:nvSpPr>
          <p:cNvPr id="88" name="Donut 87">
            <a:extLst>
              <a:ext uri="{FF2B5EF4-FFF2-40B4-BE49-F238E27FC236}">
                <a16:creationId xmlns:a16="http://schemas.microsoft.com/office/drawing/2014/main" id="{7ECF7A0C-0144-5741-9000-32F118C2219A}"/>
              </a:ext>
            </a:extLst>
          </p:cNvPr>
          <p:cNvSpPr/>
          <p:nvPr/>
        </p:nvSpPr>
        <p:spPr>
          <a:xfrm>
            <a:off x="7259443" y="1338154"/>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5" name="Donut 94">
            <a:extLst>
              <a:ext uri="{FF2B5EF4-FFF2-40B4-BE49-F238E27FC236}">
                <a16:creationId xmlns:a16="http://schemas.microsoft.com/office/drawing/2014/main" id="{C7DF5FB1-B428-8048-8593-F84337059923}"/>
              </a:ext>
            </a:extLst>
          </p:cNvPr>
          <p:cNvSpPr/>
          <p:nvPr/>
        </p:nvSpPr>
        <p:spPr>
          <a:xfrm>
            <a:off x="7278031" y="1769334"/>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6" name="Donut 95">
            <a:extLst>
              <a:ext uri="{FF2B5EF4-FFF2-40B4-BE49-F238E27FC236}">
                <a16:creationId xmlns:a16="http://schemas.microsoft.com/office/drawing/2014/main" id="{DB926CFB-50B2-7446-B785-C446CECC89DD}"/>
              </a:ext>
            </a:extLst>
          </p:cNvPr>
          <p:cNvSpPr/>
          <p:nvPr/>
        </p:nvSpPr>
        <p:spPr>
          <a:xfrm>
            <a:off x="7274315" y="2356629"/>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7" name="Donut 96">
            <a:extLst>
              <a:ext uri="{FF2B5EF4-FFF2-40B4-BE49-F238E27FC236}">
                <a16:creationId xmlns:a16="http://schemas.microsoft.com/office/drawing/2014/main" id="{EC69C07C-1908-E64C-857A-9C3217D0D613}"/>
              </a:ext>
            </a:extLst>
          </p:cNvPr>
          <p:cNvSpPr/>
          <p:nvPr/>
        </p:nvSpPr>
        <p:spPr>
          <a:xfrm>
            <a:off x="7315201" y="2854717"/>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8" name="Donut 97">
            <a:extLst>
              <a:ext uri="{FF2B5EF4-FFF2-40B4-BE49-F238E27FC236}">
                <a16:creationId xmlns:a16="http://schemas.microsoft.com/office/drawing/2014/main" id="{299349EC-B416-3948-87D5-5DAC34403ECC}"/>
              </a:ext>
            </a:extLst>
          </p:cNvPr>
          <p:cNvSpPr/>
          <p:nvPr/>
        </p:nvSpPr>
        <p:spPr>
          <a:xfrm>
            <a:off x="7322638" y="3341651"/>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9" name="Donut 98">
            <a:extLst>
              <a:ext uri="{FF2B5EF4-FFF2-40B4-BE49-F238E27FC236}">
                <a16:creationId xmlns:a16="http://schemas.microsoft.com/office/drawing/2014/main" id="{4A8EC23D-F813-8940-B45B-7C929AAED1C5}"/>
              </a:ext>
            </a:extLst>
          </p:cNvPr>
          <p:cNvSpPr/>
          <p:nvPr/>
        </p:nvSpPr>
        <p:spPr>
          <a:xfrm>
            <a:off x="7701775" y="1367893"/>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0" name="Donut 99">
            <a:extLst>
              <a:ext uri="{FF2B5EF4-FFF2-40B4-BE49-F238E27FC236}">
                <a16:creationId xmlns:a16="http://schemas.microsoft.com/office/drawing/2014/main" id="{B4CF620C-EE95-A744-83EF-039BB8B18B1B}"/>
              </a:ext>
            </a:extLst>
          </p:cNvPr>
          <p:cNvSpPr/>
          <p:nvPr/>
        </p:nvSpPr>
        <p:spPr>
          <a:xfrm>
            <a:off x="7720363" y="1799073"/>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1" name="Donut 100">
            <a:extLst>
              <a:ext uri="{FF2B5EF4-FFF2-40B4-BE49-F238E27FC236}">
                <a16:creationId xmlns:a16="http://schemas.microsoft.com/office/drawing/2014/main" id="{E0948DAE-E234-C249-9026-38E1FF385A6A}"/>
              </a:ext>
            </a:extLst>
          </p:cNvPr>
          <p:cNvSpPr/>
          <p:nvPr/>
        </p:nvSpPr>
        <p:spPr>
          <a:xfrm>
            <a:off x="7716647" y="2386368"/>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2" name="Donut 101">
            <a:extLst>
              <a:ext uri="{FF2B5EF4-FFF2-40B4-BE49-F238E27FC236}">
                <a16:creationId xmlns:a16="http://schemas.microsoft.com/office/drawing/2014/main" id="{F3A4F9F4-DBB0-AB4E-9890-12335427EA70}"/>
              </a:ext>
            </a:extLst>
          </p:cNvPr>
          <p:cNvSpPr/>
          <p:nvPr/>
        </p:nvSpPr>
        <p:spPr>
          <a:xfrm>
            <a:off x="7757533" y="2884456"/>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3" name="Donut 102">
            <a:extLst>
              <a:ext uri="{FF2B5EF4-FFF2-40B4-BE49-F238E27FC236}">
                <a16:creationId xmlns:a16="http://schemas.microsoft.com/office/drawing/2014/main" id="{CF4B1435-B03F-344C-9884-1736F996D65A}"/>
              </a:ext>
            </a:extLst>
          </p:cNvPr>
          <p:cNvSpPr/>
          <p:nvPr/>
        </p:nvSpPr>
        <p:spPr>
          <a:xfrm>
            <a:off x="7764970" y="3371390"/>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4" name="Donut 103">
            <a:extLst>
              <a:ext uri="{FF2B5EF4-FFF2-40B4-BE49-F238E27FC236}">
                <a16:creationId xmlns:a16="http://schemas.microsoft.com/office/drawing/2014/main" id="{B4D03138-AC0A-8E49-8C72-7C25FF37A35B}"/>
              </a:ext>
            </a:extLst>
          </p:cNvPr>
          <p:cNvSpPr/>
          <p:nvPr/>
        </p:nvSpPr>
        <p:spPr>
          <a:xfrm>
            <a:off x="8326239" y="1356742"/>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5" name="Donut 104">
            <a:extLst>
              <a:ext uri="{FF2B5EF4-FFF2-40B4-BE49-F238E27FC236}">
                <a16:creationId xmlns:a16="http://schemas.microsoft.com/office/drawing/2014/main" id="{6EB34905-67A0-B44F-89EB-D560BF3CD65B}"/>
              </a:ext>
            </a:extLst>
          </p:cNvPr>
          <p:cNvSpPr/>
          <p:nvPr/>
        </p:nvSpPr>
        <p:spPr>
          <a:xfrm>
            <a:off x="8344827" y="1787922"/>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6" name="Donut 105">
            <a:extLst>
              <a:ext uri="{FF2B5EF4-FFF2-40B4-BE49-F238E27FC236}">
                <a16:creationId xmlns:a16="http://schemas.microsoft.com/office/drawing/2014/main" id="{95C98856-15B1-8F44-ADB7-B5AB0AABAF09}"/>
              </a:ext>
            </a:extLst>
          </p:cNvPr>
          <p:cNvSpPr/>
          <p:nvPr/>
        </p:nvSpPr>
        <p:spPr>
          <a:xfrm>
            <a:off x="8341111" y="2375217"/>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7" name="Donut 106">
            <a:extLst>
              <a:ext uri="{FF2B5EF4-FFF2-40B4-BE49-F238E27FC236}">
                <a16:creationId xmlns:a16="http://schemas.microsoft.com/office/drawing/2014/main" id="{9E448E5F-B7CE-D348-BE50-48EB3FC00F5B}"/>
              </a:ext>
            </a:extLst>
          </p:cNvPr>
          <p:cNvSpPr/>
          <p:nvPr/>
        </p:nvSpPr>
        <p:spPr>
          <a:xfrm>
            <a:off x="8381997" y="2873305"/>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8" name="Donut 107">
            <a:extLst>
              <a:ext uri="{FF2B5EF4-FFF2-40B4-BE49-F238E27FC236}">
                <a16:creationId xmlns:a16="http://schemas.microsoft.com/office/drawing/2014/main" id="{88D50CAF-DF59-604F-B74B-A55EFFEE9807}"/>
              </a:ext>
            </a:extLst>
          </p:cNvPr>
          <p:cNvSpPr/>
          <p:nvPr/>
        </p:nvSpPr>
        <p:spPr>
          <a:xfrm>
            <a:off x="8389434" y="3360239"/>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9" name="Donut 108">
            <a:extLst>
              <a:ext uri="{FF2B5EF4-FFF2-40B4-BE49-F238E27FC236}">
                <a16:creationId xmlns:a16="http://schemas.microsoft.com/office/drawing/2014/main" id="{4B4A4A1C-D7BB-0042-A3DA-078FFFE90208}"/>
              </a:ext>
            </a:extLst>
          </p:cNvPr>
          <p:cNvSpPr/>
          <p:nvPr/>
        </p:nvSpPr>
        <p:spPr>
          <a:xfrm>
            <a:off x="8883801" y="1367893"/>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0" name="Donut 109">
            <a:extLst>
              <a:ext uri="{FF2B5EF4-FFF2-40B4-BE49-F238E27FC236}">
                <a16:creationId xmlns:a16="http://schemas.microsoft.com/office/drawing/2014/main" id="{ACA4E3FA-6AD4-CC40-A617-6D44B9845562}"/>
              </a:ext>
            </a:extLst>
          </p:cNvPr>
          <p:cNvSpPr/>
          <p:nvPr/>
        </p:nvSpPr>
        <p:spPr>
          <a:xfrm>
            <a:off x="8902389" y="1799073"/>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1" name="Donut 110">
            <a:extLst>
              <a:ext uri="{FF2B5EF4-FFF2-40B4-BE49-F238E27FC236}">
                <a16:creationId xmlns:a16="http://schemas.microsoft.com/office/drawing/2014/main" id="{BBED0541-EBED-004E-AA3B-A4D7332C4574}"/>
              </a:ext>
            </a:extLst>
          </p:cNvPr>
          <p:cNvSpPr/>
          <p:nvPr/>
        </p:nvSpPr>
        <p:spPr>
          <a:xfrm>
            <a:off x="8898673" y="2386368"/>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2" name="Donut 111">
            <a:extLst>
              <a:ext uri="{FF2B5EF4-FFF2-40B4-BE49-F238E27FC236}">
                <a16:creationId xmlns:a16="http://schemas.microsoft.com/office/drawing/2014/main" id="{4C0AD9D1-404F-C744-A671-FBAB6D6C683F}"/>
              </a:ext>
            </a:extLst>
          </p:cNvPr>
          <p:cNvSpPr/>
          <p:nvPr/>
        </p:nvSpPr>
        <p:spPr>
          <a:xfrm>
            <a:off x="8939559" y="2884456"/>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3" name="Donut 112">
            <a:extLst>
              <a:ext uri="{FF2B5EF4-FFF2-40B4-BE49-F238E27FC236}">
                <a16:creationId xmlns:a16="http://schemas.microsoft.com/office/drawing/2014/main" id="{70E43273-CA0F-0C45-9F10-7F44C005419F}"/>
              </a:ext>
            </a:extLst>
          </p:cNvPr>
          <p:cNvSpPr/>
          <p:nvPr/>
        </p:nvSpPr>
        <p:spPr>
          <a:xfrm>
            <a:off x="8946996" y="3371390"/>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4" name="Donut 113">
            <a:extLst>
              <a:ext uri="{FF2B5EF4-FFF2-40B4-BE49-F238E27FC236}">
                <a16:creationId xmlns:a16="http://schemas.microsoft.com/office/drawing/2014/main" id="{80225271-1E44-0442-B16F-335F934D6BEA}"/>
              </a:ext>
            </a:extLst>
          </p:cNvPr>
          <p:cNvSpPr/>
          <p:nvPr/>
        </p:nvSpPr>
        <p:spPr>
          <a:xfrm>
            <a:off x="9248074" y="1286122"/>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5" name="Donut 114">
            <a:extLst>
              <a:ext uri="{FF2B5EF4-FFF2-40B4-BE49-F238E27FC236}">
                <a16:creationId xmlns:a16="http://schemas.microsoft.com/office/drawing/2014/main" id="{F1E4328D-C97D-2547-8001-6947BE5FC592}"/>
              </a:ext>
            </a:extLst>
          </p:cNvPr>
          <p:cNvSpPr/>
          <p:nvPr/>
        </p:nvSpPr>
        <p:spPr>
          <a:xfrm>
            <a:off x="9266662" y="1717302"/>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6" name="Donut 115">
            <a:extLst>
              <a:ext uri="{FF2B5EF4-FFF2-40B4-BE49-F238E27FC236}">
                <a16:creationId xmlns:a16="http://schemas.microsoft.com/office/drawing/2014/main" id="{1B9182C4-4A4B-EE4A-A2EE-E67EDC9E6ECC}"/>
              </a:ext>
            </a:extLst>
          </p:cNvPr>
          <p:cNvSpPr/>
          <p:nvPr/>
        </p:nvSpPr>
        <p:spPr>
          <a:xfrm>
            <a:off x="9262946" y="2304597"/>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7" name="Donut 116">
            <a:extLst>
              <a:ext uri="{FF2B5EF4-FFF2-40B4-BE49-F238E27FC236}">
                <a16:creationId xmlns:a16="http://schemas.microsoft.com/office/drawing/2014/main" id="{A7D9D978-83D9-3446-AE4B-FB17FCD6B63E}"/>
              </a:ext>
            </a:extLst>
          </p:cNvPr>
          <p:cNvSpPr/>
          <p:nvPr/>
        </p:nvSpPr>
        <p:spPr>
          <a:xfrm>
            <a:off x="9303832" y="2802685"/>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8" name="Donut 117">
            <a:extLst>
              <a:ext uri="{FF2B5EF4-FFF2-40B4-BE49-F238E27FC236}">
                <a16:creationId xmlns:a16="http://schemas.microsoft.com/office/drawing/2014/main" id="{80DE1A3E-EADC-8C4C-81DB-64E962D6DEBD}"/>
              </a:ext>
            </a:extLst>
          </p:cNvPr>
          <p:cNvSpPr/>
          <p:nvPr/>
        </p:nvSpPr>
        <p:spPr>
          <a:xfrm>
            <a:off x="9311269" y="3289619"/>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9" name="Donut 118">
            <a:extLst>
              <a:ext uri="{FF2B5EF4-FFF2-40B4-BE49-F238E27FC236}">
                <a16:creationId xmlns:a16="http://schemas.microsoft.com/office/drawing/2014/main" id="{9F180A8B-6ADC-1C4E-9FF6-616D2F5D3462}"/>
              </a:ext>
            </a:extLst>
          </p:cNvPr>
          <p:cNvSpPr/>
          <p:nvPr/>
        </p:nvSpPr>
        <p:spPr>
          <a:xfrm>
            <a:off x="9523138" y="1260106"/>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0" name="Donut 119">
            <a:extLst>
              <a:ext uri="{FF2B5EF4-FFF2-40B4-BE49-F238E27FC236}">
                <a16:creationId xmlns:a16="http://schemas.microsoft.com/office/drawing/2014/main" id="{B1752319-4225-6241-9E87-795B8B762055}"/>
              </a:ext>
            </a:extLst>
          </p:cNvPr>
          <p:cNvSpPr/>
          <p:nvPr/>
        </p:nvSpPr>
        <p:spPr>
          <a:xfrm>
            <a:off x="9541726" y="1691286"/>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1" name="Donut 120">
            <a:extLst>
              <a:ext uri="{FF2B5EF4-FFF2-40B4-BE49-F238E27FC236}">
                <a16:creationId xmlns:a16="http://schemas.microsoft.com/office/drawing/2014/main" id="{C00B16E1-1DE4-FE42-B739-02CCC0357454}"/>
              </a:ext>
            </a:extLst>
          </p:cNvPr>
          <p:cNvSpPr/>
          <p:nvPr/>
        </p:nvSpPr>
        <p:spPr>
          <a:xfrm>
            <a:off x="9538010" y="2278581"/>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2" name="Donut 121">
            <a:extLst>
              <a:ext uri="{FF2B5EF4-FFF2-40B4-BE49-F238E27FC236}">
                <a16:creationId xmlns:a16="http://schemas.microsoft.com/office/drawing/2014/main" id="{A94A44DE-ED9E-8547-A699-A1A006797E39}"/>
              </a:ext>
            </a:extLst>
          </p:cNvPr>
          <p:cNvSpPr/>
          <p:nvPr/>
        </p:nvSpPr>
        <p:spPr>
          <a:xfrm>
            <a:off x="9578896" y="2776669"/>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3" name="Donut 122">
            <a:extLst>
              <a:ext uri="{FF2B5EF4-FFF2-40B4-BE49-F238E27FC236}">
                <a16:creationId xmlns:a16="http://schemas.microsoft.com/office/drawing/2014/main" id="{21E1CA87-6C49-D04D-BE3C-6A97297ADEA1}"/>
              </a:ext>
            </a:extLst>
          </p:cNvPr>
          <p:cNvSpPr/>
          <p:nvPr/>
        </p:nvSpPr>
        <p:spPr>
          <a:xfrm>
            <a:off x="9586333" y="3263603"/>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4" name="Donut 123">
            <a:extLst>
              <a:ext uri="{FF2B5EF4-FFF2-40B4-BE49-F238E27FC236}">
                <a16:creationId xmlns:a16="http://schemas.microsoft.com/office/drawing/2014/main" id="{3D63FF69-F588-4E4F-BF20-C2CF56AAA72E}"/>
              </a:ext>
            </a:extLst>
          </p:cNvPr>
          <p:cNvSpPr/>
          <p:nvPr/>
        </p:nvSpPr>
        <p:spPr>
          <a:xfrm>
            <a:off x="10199643" y="1323298"/>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5" name="Donut 124">
            <a:extLst>
              <a:ext uri="{FF2B5EF4-FFF2-40B4-BE49-F238E27FC236}">
                <a16:creationId xmlns:a16="http://schemas.microsoft.com/office/drawing/2014/main" id="{657EE795-2470-7F4F-9BA8-A48C14B60879}"/>
              </a:ext>
            </a:extLst>
          </p:cNvPr>
          <p:cNvSpPr/>
          <p:nvPr/>
        </p:nvSpPr>
        <p:spPr>
          <a:xfrm>
            <a:off x="10218231" y="1754478"/>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6" name="Donut 125">
            <a:extLst>
              <a:ext uri="{FF2B5EF4-FFF2-40B4-BE49-F238E27FC236}">
                <a16:creationId xmlns:a16="http://schemas.microsoft.com/office/drawing/2014/main" id="{3D839E08-1600-5C41-9EFF-8E2D7B806484}"/>
              </a:ext>
            </a:extLst>
          </p:cNvPr>
          <p:cNvSpPr/>
          <p:nvPr/>
        </p:nvSpPr>
        <p:spPr>
          <a:xfrm>
            <a:off x="10214515" y="2341773"/>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7" name="Donut 126">
            <a:extLst>
              <a:ext uri="{FF2B5EF4-FFF2-40B4-BE49-F238E27FC236}">
                <a16:creationId xmlns:a16="http://schemas.microsoft.com/office/drawing/2014/main" id="{AD6D7894-1792-4345-8E35-4AB6DC51D89F}"/>
              </a:ext>
            </a:extLst>
          </p:cNvPr>
          <p:cNvSpPr/>
          <p:nvPr/>
        </p:nvSpPr>
        <p:spPr>
          <a:xfrm>
            <a:off x="10255401" y="2839861"/>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8" name="Donut 127">
            <a:extLst>
              <a:ext uri="{FF2B5EF4-FFF2-40B4-BE49-F238E27FC236}">
                <a16:creationId xmlns:a16="http://schemas.microsoft.com/office/drawing/2014/main" id="{97E4BD2A-2240-F141-84ED-13D6E0C14B77}"/>
              </a:ext>
            </a:extLst>
          </p:cNvPr>
          <p:cNvSpPr/>
          <p:nvPr/>
        </p:nvSpPr>
        <p:spPr>
          <a:xfrm>
            <a:off x="10262838" y="3326795"/>
            <a:ext cx="111512" cy="13932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9" name="Rectangle 128">
            <a:extLst>
              <a:ext uri="{FF2B5EF4-FFF2-40B4-BE49-F238E27FC236}">
                <a16:creationId xmlns:a16="http://schemas.microsoft.com/office/drawing/2014/main" id="{EA90D69E-7169-6945-95C1-0285215511FA}"/>
              </a:ext>
            </a:extLst>
          </p:cNvPr>
          <p:cNvSpPr/>
          <p:nvPr/>
        </p:nvSpPr>
        <p:spPr>
          <a:xfrm>
            <a:off x="3954964" y="3776553"/>
            <a:ext cx="3612995" cy="234175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0" name="Rectangle 129">
            <a:extLst>
              <a:ext uri="{FF2B5EF4-FFF2-40B4-BE49-F238E27FC236}">
                <a16:creationId xmlns:a16="http://schemas.microsoft.com/office/drawing/2014/main" id="{1159CBC6-9999-E14C-A064-933A9408DBB3}"/>
              </a:ext>
            </a:extLst>
          </p:cNvPr>
          <p:cNvSpPr/>
          <p:nvPr/>
        </p:nvSpPr>
        <p:spPr>
          <a:xfrm>
            <a:off x="4713247" y="511098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1" name="Rectangle 130">
            <a:extLst>
              <a:ext uri="{FF2B5EF4-FFF2-40B4-BE49-F238E27FC236}">
                <a16:creationId xmlns:a16="http://schemas.microsoft.com/office/drawing/2014/main" id="{EAE246F8-5286-B84B-805F-2C9CD61EDA22}"/>
              </a:ext>
            </a:extLst>
          </p:cNvPr>
          <p:cNvSpPr/>
          <p:nvPr/>
        </p:nvSpPr>
        <p:spPr>
          <a:xfrm>
            <a:off x="4913969" y="5460388"/>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2" name="Rectangle 131">
            <a:extLst>
              <a:ext uri="{FF2B5EF4-FFF2-40B4-BE49-F238E27FC236}">
                <a16:creationId xmlns:a16="http://schemas.microsoft.com/office/drawing/2014/main" id="{3ACE177B-FE63-8945-B558-82C34E824E8F}"/>
              </a:ext>
            </a:extLst>
          </p:cNvPr>
          <p:cNvSpPr/>
          <p:nvPr/>
        </p:nvSpPr>
        <p:spPr>
          <a:xfrm>
            <a:off x="5108185" y="535073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3" name="Rectangle 132">
            <a:extLst>
              <a:ext uri="{FF2B5EF4-FFF2-40B4-BE49-F238E27FC236}">
                <a16:creationId xmlns:a16="http://schemas.microsoft.com/office/drawing/2014/main" id="{77291771-1798-0447-BB27-F6523A1F3739}"/>
              </a:ext>
            </a:extLst>
          </p:cNvPr>
          <p:cNvSpPr/>
          <p:nvPr/>
        </p:nvSpPr>
        <p:spPr>
          <a:xfrm>
            <a:off x="4719753" y="556446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4" name="Rectangle 133">
            <a:extLst>
              <a:ext uri="{FF2B5EF4-FFF2-40B4-BE49-F238E27FC236}">
                <a16:creationId xmlns:a16="http://schemas.microsoft.com/office/drawing/2014/main" id="{2440E3B8-44E6-6643-A126-00E337D6BCAB}"/>
              </a:ext>
            </a:extLst>
          </p:cNvPr>
          <p:cNvSpPr/>
          <p:nvPr/>
        </p:nvSpPr>
        <p:spPr>
          <a:xfrm>
            <a:off x="5102608" y="557747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5" name="Rectangle 134">
            <a:extLst>
              <a:ext uri="{FF2B5EF4-FFF2-40B4-BE49-F238E27FC236}">
                <a16:creationId xmlns:a16="http://schemas.microsoft.com/office/drawing/2014/main" id="{7AB01D17-574D-4E4F-A66B-8A3EFA38D965}"/>
              </a:ext>
            </a:extLst>
          </p:cNvPr>
          <p:cNvSpPr/>
          <p:nvPr/>
        </p:nvSpPr>
        <p:spPr>
          <a:xfrm>
            <a:off x="5047783" y="508942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6" name="Rectangle 135">
            <a:extLst>
              <a:ext uri="{FF2B5EF4-FFF2-40B4-BE49-F238E27FC236}">
                <a16:creationId xmlns:a16="http://schemas.microsoft.com/office/drawing/2014/main" id="{47B5A239-CB48-C146-9E8E-A1D1FBFC027D}"/>
              </a:ext>
            </a:extLst>
          </p:cNvPr>
          <p:cNvSpPr/>
          <p:nvPr/>
        </p:nvSpPr>
        <p:spPr>
          <a:xfrm>
            <a:off x="4470712" y="545481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7" name="Rectangle 136">
            <a:extLst>
              <a:ext uri="{FF2B5EF4-FFF2-40B4-BE49-F238E27FC236}">
                <a16:creationId xmlns:a16="http://schemas.microsoft.com/office/drawing/2014/main" id="{266F0CD2-610E-8847-84BA-22D6A91A7136}"/>
              </a:ext>
            </a:extLst>
          </p:cNvPr>
          <p:cNvSpPr/>
          <p:nvPr/>
        </p:nvSpPr>
        <p:spPr>
          <a:xfrm>
            <a:off x="4552020" y="522435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8" name="Rectangle 137">
            <a:extLst>
              <a:ext uri="{FF2B5EF4-FFF2-40B4-BE49-F238E27FC236}">
                <a16:creationId xmlns:a16="http://schemas.microsoft.com/office/drawing/2014/main" id="{63AB3E20-FB48-7E48-9513-6D873C68D6EE}"/>
              </a:ext>
            </a:extLst>
          </p:cNvPr>
          <p:cNvSpPr/>
          <p:nvPr/>
        </p:nvSpPr>
        <p:spPr>
          <a:xfrm>
            <a:off x="5357226" y="544180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9" name="Rectangle 138">
            <a:extLst>
              <a:ext uri="{FF2B5EF4-FFF2-40B4-BE49-F238E27FC236}">
                <a16:creationId xmlns:a16="http://schemas.microsoft.com/office/drawing/2014/main" id="{37C6FA2C-A7D3-264C-9B28-EBAEA73D0733}"/>
              </a:ext>
            </a:extLst>
          </p:cNvPr>
          <p:cNvSpPr/>
          <p:nvPr/>
        </p:nvSpPr>
        <p:spPr>
          <a:xfrm>
            <a:off x="5313553" y="5583050"/>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0" name="Rectangle 139">
            <a:extLst>
              <a:ext uri="{FF2B5EF4-FFF2-40B4-BE49-F238E27FC236}">
                <a16:creationId xmlns:a16="http://schemas.microsoft.com/office/drawing/2014/main" id="{CAC33654-4627-8048-9BAD-38337793F985}"/>
              </a:ext>
            </a:extLst>
          </p:cNvPr>
          <p:cNvSpPr/>
          <p:nvPr/>
        </p:nvSpPr>
        <p:spPr>
          <a:xfrm>
            <a:off x="4889343" y="568712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1" name="Rectangle 140">
            <a:extLst>
              <a:ext uri="{FF2B5EF4-FFF2-40B4-BE49-F238E27FC236}">
                <a16:creationId xmlns:a16="http://schemas.microsoft.com/office/drawing/2014/main" id="{7F49F899-FFAF-A746-B831-42B986364C62}"/>
              </a:ext>
            </a:extLst>
          </p:cNvPr>
          <p:cNvSpPr/>
          <p:nvPr/>
        </p:nvSpPr>
        <p:spPr>
          <a:xfrm>
            <a:off x="5569573" y="557747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2" name="Rectangle 141">
            <a:extLst>
              <a:ext uri="{FF2B5EF4-FFF2-40B4-BE49-F238E27FC236}">
                <a16:creationId xmlns:a16="http://schemas.microsoft.com/office/drawing/2014/main" id="{21B82FAE-7C2C-0943-A7E6-FCE535D8AE97}"/>
              </a:ext>
            </a:extLst>
          </p:cNvPr>
          <p:cNvSpPr/>
          <p:nvPr/>
        </p:nvSpPr>
        <p:spPr>
          <a:xfrm>
            <a:off x="5302407" y="5167480"/>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3" name="Rectangle 142">
            <a:extLst>
              <a:ext uri="{FF2B5EF4-FFF2-40B4-BE49-F238E27FC236}">
                <a16:creationId xmlns:a16="http://schemas.microsoft.com/office/drawing/2014/main" id="{0DB388A8-22EF-6346-A70E-5E525329D65F}"/>
              </a:ext>
            </a:extLst>
          </p:cNvPr>
          <p:cNvSpPr/>
          <p:nvPr/>
        </p:nvSpPr>
        <p:spPr>
          <a:xfrm>
            <a:off x="5502666" y="508942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4" name="Rectangle 143">
            <a:extLst>
              <a:ext uri="{FF2B5EF4-FFF2-40B4-BE49-F238E27FC236}">
                <a16:creationId xmlns:a16="http://schemas.microsoft.com/office/drawing/2014/main" id="{B581E0E3-1037-154C-AB4E-7A8D9C814B38}"/>
              </a:ext>
            </a:extLst>
          </p:cNvPr>
          <p:cNvSpPr/>
          <p:nvPr/>
        </p:nvSpPr>
        <p:spPr>
          <a:xfrm>
            <a:off x="4614977" y="5700138"/>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5" name="Rectangle 144">
            <a:extLst>
              <a:ext uri="{FF2B5EF4-FFF2-40B4-BE49-F238E27FC236}">
                <a16:creationId xmlns:a16="http://schemas.microsoft.com/office/drawing/2014/main" id="{63026AE8-9A8A-8D4C-BC7B-337381C766EF}"/>
              </a:ext>
            </a:extLst>
          </p:cNvPr>
          <p:cNvSpPr/>
          <p:nvPr/>
        </p:nvSpPr>
        <p:spPr>
          <a:xfrm>
            <a:off x="6279063" y="4049690"/>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6" name="Rectangle 145">
            <a:extLst>
              <a:ext uri="{FF2B5EF4-FFF2-40B4-BE49-F238E27FC236}">
                <a16:creationId xmlns:a16="http://schemas.microsoft.com/office/drawing/2014/main" id="{A1B137BE-30BC-184A-AAD9-8CDE4429FE37}"/>
              </a:ext>
            </a:extLst>
          </p:cNvPr>
          <p:cNvSpPr/>
          <p:nvPr/>
        </p:nvSpPr>
        <p:spPr>
          <a:xfrm>
            <a:off x="5969617" y="405285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7" name="Rectangle 146">
            <a:extLst>
              <a:ext uri="{FF2B5EF4-FFF2-40B4-BE49-F238E27FC236}">
                <a16:creationId xmlns:a16="http://schemas.microsoft.com/office/drawing/2014/main" id="{11EA514D-D300-064C-8F8C-C579AE60BF40}"/>
              </a:ext>
            </a:extLst>
          </p:cNvPr>
          <p:cNvSpPr/>
          <p:nvPr/>
        </p:nvSpPr>
        <p:spPr>
          <a:xfrm>
            <a:off x="6506733" y="417235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8" name="Rectangle 147">
            <a:extLst>
              <a:ext uri="{FF2B5EF4-FFF2-40B4-BE49-F238E27FC236}">
                <a16:creationId xmlns:a16="http://schemas.microsoft.com/office/drawing/2014/main" id="{3E8C7779-D50C-F047-94B5-1FB4CBBDF799}"/>
              </a:ext>
            </a:extLst>
          </p:cNvPr>
          <p:cNvSpPr/>
          <p:nvPr/>
        </p:nvSpPr>
        <p:spPr>
          <a:xfrm>
            <a:off x="6345970" y="429074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9" name="Rectangle 148">
            <a:extLst>
              <a:ext uri="{FF2B5EF4-FFF2-40B4-BE49-F238E27FC236}">
                <a16:creationId xmlns:a16="http://schemas.microsoft.com/office/drawing/2014/main" id="{0F571D61-5A08-7149-AA55-92F64E83146E}"/>
              </a:ext>
            </a:extLst>
          </p:cNvPr>
          <p:cNvSpPr/>
          <p:nvPr/>
        </p:nvSpPr>
        <p:spPr>
          <a:xfrm>
            <a:off x="6649839" y="429074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0" name="Rectangle 149">
            <a:extLst>
              <a:ext uri="{FF2B5EF4-FFF2-40B4-BE49-F238E27FC236}">
                <a16:creationId xmlns:a16="http://schemas.microsoft.com/office/drawing/2014/main" id="{7262994C-F6C1-F54B-A943-86F9FF297192}"/>
              </a:ext>
            </a:extLst>
          </p:cNvPr>
          <p:cNvSpPr/>
          <p:nvPr/>
        </p:nvSpPr>
        <p:spPr>
          <a:xfrm>
            <a:off x="5929659" y="427673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1" name="Rectangle 150">
            <a:extLst>
              <a:ext uri="{FF2B5EF4-FFF2-40B4-BE49-F238E27FC236}">
                <a16:creationId xmlns:a16="http://schemas.microsoft.com/office/drawing/2014/main" id="{C7F951CF-D433-9D42-B095-8EF6A09280FF}"/>
              </a:ext>
            </a:extLst>
          </p:cNvPr>
          <p:cNvSpPr/>
          <p:nvPr/>
        </p:nvSpPr>
        <p:spPr>
          <a:xfrm>
            <a:off x="6145249" y="422941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52" name="Straight Connector 151">
            <a:extLst>
              <a:ext uri="{FF2B5EF4-FFF2-40B4-BE49-F238E27FC236}">
                <a16:creationId xmlns:a16="http://schemas.microsoft.com/office/drawing/2014/main" id="{025E2024-9D89-994A-875D-D10BB026D43C}"/>
              </a:ext>
            </a:extLst>
          </p:cNvPr>
          <p:cNvCxnSpPr>
            <a:cxnSpLocks/>
          </p:cNvCxnSpPr>
          <p:nvPr/>
        </p:nvCxnSpPr>
        <p:spPr>
          <a:xfrm flipH="1">
            <a:off x="4470712" y="5076410"/>
            <a:ext cx="1231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89ACF00-5737-2D4F-B7B2-D108B96C5972}"/>
              </a:ext>
            </a:extLst>
          </p:cNvPr>
          <p:cNvCxnSpPr>
            <a:cxnSpLocks/>
          </p:cNvCxnSpPr>
          <p:nvPr/>
        </p:nvCxnSpPr>
        <p:spPr>
          <a:xfrm flipH="1" flipV="1">
            <a:off x="3939633" y="5809790"/>
            <a:ext cx="2844020" cy="39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0726F6C-E436-E343-976D-0FF087F8A511}"/>
              </a:ext>
            </a:extLst>
          </p:cNvPr>
          <p:cNvCxnSpPr>
            <a:cxnSpLocks/>
          </p:cNvCxnSpPr>
          <p:nvPr/>
        </p:nvCxnSpPr>
        <p:spPr>
          <a:xfrm flipH="1" flipV="1">
            <a:off x="5702450" y="4407459"/>
            <a:ext cx="108120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AD13812-23AE-ED46-98D3-CC9C86DACF9E}"/>
              </a:ext>
            </a:extLst>
          </p:cNvPr>
          <p:cNvCxnSpPr>
            <a:cxnSpLocks/>
          </p:cNvCxnSpPr>
          <p:nvPr/>
        </p:nvCxnSpPr>
        <p:spPr>
          <a:xfrm flipH="1" flipV="1">
            <a:off x="5702450" y="3770978"/>
            <a:ext cx="937" cy="2077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92B2D7B-28F8-764E-A128-2AD3749E7B39}"/>
              </a:ext>
            </a:extLst>
          </p:cNvPr>
          <p:cNvCxnSpPr>
            <a:cxnSpLocks/>
          </p:cNvCxnSpPr>
          <p:nvPr/>
        </p:nvCxnSpPr>
        <p:spPr>
          <a:xfrm flipV="1">
            <a:off x="4470712" y="3761681"/>
            <a:ext cx="0" cy="206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DD14E63-6FF5-5045-A4D2-5AAB4ACFF8D8}"/>
              </a:ext>
            </a:extLst>
          </p:cNvPr>
          <p:cNvCxnSpPr/>
          <p:nvPr/>
        </p:nvCxnSpPr>
        <p:spPr>
          <a:xfrm flipV="1">
            <a:off x="6783653" y="3770976"/>
            <a:ext cx="0" cy="2341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B0061EF-08FA-7648-8B2B-5BAD8E5EB1BF}"/>
              </a:ext>
            </a:extLst>
          </p:cNvPr>
          <p:cNvCxnSpPr>
            <a:cxnSpLocks/>
          </p:cNvCxnSpPr>
          <p:nvPr/>
        </p:nvCxnSpPr>
        <p:spPr>
          <a:xfrm flipH="1">
            <a:off x="5929659" y="4039845"/>
            <a:ext cx="8539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0CFEBFE-9005-3744-B0B9-7939F401B6A4}"/>
              </a:ext>
            </a:extLst>
          </p:cNvPr>
          <p:cNvCxnSpPr>
            <a:cxnSpLocks/>
          </p:cNvCxnSpPr>
          <p:nvPr/>
        </p:nvCxnSpPr>
        <p:spPr>
          <a:xfrm flipV="1">
            <a:off x="5919433" y="3753625"/>
            <a:ext cx="0" cy="645777"/>
          </a:xfrm>
          <a:prstGeom prst="line">
            <a:avLst/>
          </a:prstGeom>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6288ABFE-D64A-8D4C-90D6-F983C2B75D77}"/>
              </a:ext>
            </a:extLst>
          </p:cNvPr>
          <p:cNvSpPr txBox="1"/>
          <p:nvPr/>
        </p:nvSpPr>
        <p:spPr>
          <a:xfrm>
            <a:off x="2542010" y="3596278"/>
            <a:ext cx="299234" cy="380931"/>
          </a:xfrm>
          <a:prstGeom prst="rect">
            <a:avLst/>
          </a:prstGeom>
          <a:noFill/>
        </p:spPr>
        <p:txBody>
          <a:bodyPr wrap="square" lIns="0" tIns="0" rIns="0" bIns="0" rtlCol="0">
            <a:spAutoFit/>
          </a:bodyPr>
          <a:lstStyle/>
          <a:p>
            <a:r>
              <a:rPr lang="en-US" sz="2400" b="1" dirty="0">
                <a:latin typeface="+mj-lt"/>
              </a:rPr>
              <a:t>A</a:t>
            </a:r>
          </a:p>
        </p:txBody>
      </p:sp>
      <p:sp>
        <p:nvSpPr>
          <p:cNvPr id="161" name="TextBox 160">
            <a:extLst>
              <a:ext uri="{FF2B5EF4-FFF2-40B4-BE49-F238E27FC236}">
                <a16:creationId xmlns:a16="http://schemas.microsoft.com/office/drawing/2014/main" id="{FB75AB83-476F-774C-822E-0D7F1E528327}"/>
              </a:ext>
            </a:extLst>
          </p:cNvPr>
          <p:cNvSpPr txBox="1"/>
          <p:nvPr/>
        </p:nvSpPr>
        <p:spPr>
          <a:xfrm>
            <a:off x="5671076" y="6136074"/>
            <a:ext cx="299234" cy="380931"/>
          </a:xfrm>
          <a:prstGeom prst="rect">
            <a:avLst/>
          </a:prstGeom>
          <a:noFill/>
        </p:spPr>
        <p:txBody>
          <a:bodyPr wrap="square" lIns="0" tIns="0" rIns="0" bIns="0" rtlCol="0">
            <a:spAutoFit/>
          </a:bodyPr>
          <a:lstStyle/>
          <a:p>
            <a:r>
              <a:rPr lang="en-US" sz="2400" b="1" dirty="0">
                <a:latin typeface="+mj-lt"/>
              </a:rPr>
              <a:t>C</a:t>
            </a:r>
          </a:p>
        </p:txBody>
      </p:sp>
      <p:sp>
        <p:nvSpPr>
          <p:cNvPr id="162" name="TextBox 161">
            <a:extLst>
              <a:ext uri="{FF2B5EF4-FFF2-40B4-BE49-F238E27FC236}">
                <a16:creationId xmlns:a16="http://schemas.microsoft.com/office/drawing/2014/main" id="{F08AAEC0-3EB1-AA4D-B588-F48E506A4D90}"/>
              </a:ext>
            </a:extLst>
          </p:cNvPr>
          <p:cNvSpPr txBox="1"/>
          <p:nvPr/>
        </p:nvSpPr>
        <p:spPr>
          <a:xfrm>
            <a:off x="8867062" y="3622863"/>
            <a:ext cx="299234" cy="380931"/>
          </a:xfrm>
          <a:prstGeom prst="rect">
            <a:avLst/>
          </a:prstGeom>
          <a:noFill/>
        </p:spPr>
        <p:txBody>
          <a:bodyPr wrap="square" lIns="0" tIns="0" rIns="0" bIns="0" rtlCol="0">
            <a:spAutoFit/>
          </a:bodyPr>
          <a:lstStyle/>
          <a:p>
            <a:r>
              <a:rPr lang="en-US" sz="2400" b="1" dirty="0">
                <a:latin typeface="+mj-lt"/>
              </a:rPr>
              <a:t>B</a:t>
            </a:r>
          </a:p>
        </p:txBody>
      </p:sp>
      <p:sp>
        <p:nvSpPr>
          <p:cNvPr id="163" name="TextBox 162">
            <a:extLst>
              <a:ext uri="{FF2B5EF4-FFF2-40B4-BE49-F238E27FC236}">
                <a16:creationId xmlns:a16="http://schemas.microsoft.com/office/drawing/2014/main" id="{3EF484C1-DD2E-7D44-886F-84B953F674BD}"/>
              </a:ext>
            </a:extLst>
          </p:cNvPr>
          <p:cNvSpPr txBox="1"/>
          <p:nvPr/>
        </p:nvSpPr>
        <p:spPr>
          <a:xfrm>
            <a:off x="4761575" y="1406906"/>
            <a:ext cx="2115936" cy="1231106"/>
          </a:xfrm>
          <a:prstGeom prst="rect">
            <a:avLst/>
          </a:prstGeom>
          <a:noFill/>
        </p:spPr>
        <p:txBody>
          <a:bodyPr wrap="square" lIns="0" tIns="0" rIns="0" bIns="0" rtlCol="0">
            <a:spAutoFit/>
          </a:bodyPr>
          <a:lstStyle/>
          <a:p>
            <a:r>
              <a:rPr lang="en-US" sz="1600" dirty="0">
                <a:latin typeface="+mj-lt"/>
              </a:rPr>
              <a:t>1. Figure-A gives a 2-dimensional space,</a:t>
            </a:r>
          </a:p>
          <a:p>
            <a:r>
              <a:rPr lang="en-US" sz="1600" dirty="0">
                <a:latin typeface="+mj-lt"/>
              </a:rPr>
              <a:t>which has 24 data (Y) points. Two clusters exist in the space.</a:t>
            </a:r>
          </a:p>
        </p:txBody>
      </p:sp>
      <p:sp>
        <p:nvSpPr>
          <p:cNvPr id="164" name="TextBox 163">
            <a:extLst>
              <a:ext uri="{FF2B5EF4-FFF2-40B4-BE49-F238E27FC236}">
                <a16:creationId xmlns:a16="http://schemas.microsoft.com/office/drawing/2014/main" id="{DFBF7568-4E76-5D4E-96FD-B7B2134820BE}"/>
              </a:ext>
            </a:extLst>
          </p:cNvPr>
          <p:cNvSpPr txBox="1"/>
          <p:nvPr/>
        </p:nvSpPr>
        <p:spPr>
          <a:xfrm>
            <a:off x="7849527" y="4058718"/>
            <a:ext cx="3612995" cy="2585323"/>
          </a:xfrm>
          <a:prstGeom prst="rect">
            <a:avLst/>
          </a:prstGeom>
          <a:noFill/>
        </p:spPr>
        <p:txBody>
          <a:bodyPr wrap="square" lIns="0" tIns="0" rIns="0" bIns="0" rtlCol="0">
            <a:spAutoFit/>
          </a:bodyPr>
          <a:lstStyle/>
          <a:p>
            <a:r>
              <a:rPr lang="en-US" sz="1600" dirty="0">
                <a:latin typeface="+mj-lt"/>
              </a:rPr>
              <a:t>2. We then add some uniformly distributed N points (represented by “o”) to the data space (Figure-B). With the augmented dataset, we</a:t>
            </a:r>
          </a:p>
          <a:p>
            <a:r>
              <a:rPr lang="en-US" sz="1600" dirty="0">
                <a:latin typeface="+mj-lt"/>
              </a:rPr>
              <a:t>can run a decision tree algorithm to obtain a partitioning of the</a:t>
            </a:r>
          </a:p>
          <a:p>
            <a:r>
              <a:rPr lang="en-US" sz="1600" dirty="0">
                <a:latin typeface="+mj-lt"/>
              </a:rPr>
              <a:t>space (Figure-B). The two clusters are identified.</a:t>
            </a:r>
          </a:p>
          <a:p>
            <a:endParaRPr lang="en-US" sz="1600" dirty="0">
              <a:latin typeface="+mj-lt"/>
            </a:endParaRPr>
          </a:p>
          <a:p>
            <a:endParaRPr lang="en-US" sz="2400" dirty="0">
              <a:solidFill>
                <a:schemeClr val="bg1">
                  <a:lumMod val="50000"/>
                </a:schemeClr>
              </a:solidFill>
              <a:latin typeface="+mj-lt"/>
            </a:endParaRPr>
          </a:p>
        </p:txBody>
      </p:sp>
      <p:sp>
        <p:nvSpPr>
          <p:cNvPr id="166" name="TextBox 165">
            <a:extLst>
              <a:ext uri="{FF2B5EF4-FFF2-40B4-BE49-F238E27FC236}">
                <a16:creationId xmlns:a16="http://schemas.microsoft.com/office/drawing/2014/main" id="{CEFC3BD2-D76D-B941-8456-D7F1FA375A6B}"/>
              </a:ext>
            </a:extLst>
          </p:cNvPr>
          <p:cNvSpPr txBox="1"/>
          <p:nvPr/>
        </p:nvSpPr>
        <p:spPr>
          <a:xfrm>
            <a:off x="725767" y="4052856"/>
            <a:ext cx="2929051" cy="1969770"/>
          </a:xfrm>
          <a:prstGeom prst="rect">
            <a:avLst/>
          </a:prstGeom>
          <a:noFill/>
        </p:spPr>
        <p:txBody>
          <a:bodyPr wrap="square" lIns="0" tIns="0" rIns="0" bIns="0" rtlCol="0">
            <a:spAutoFit/>
          </a:bodyPr>
          <a:lstStyle/>
          <a:p>
            <a:r>
              <a:rPr lang="en-US" sz="1600" dirty="0">
                <a:latin typeface="+mj-lt"/>
              </a:rPr>
              <a:t>3. CLTree is a technique to solve the problem. This is done by not adding any N point to the space but computing them when needed. Hence, CLTree is able to produce the partition in Figure-C with no N point added to the data.</a:t>
            </a:r>
          </a:p>
        </p:txBody>
      </p:sp>
    </p:spTree>
    <p:extLst>
      <p:ext uri="{BB962C8B-B14F-4D97-AF65-F5344CB8AC3E}">
        <p14:creationId xmlns:p14="http://schemas.microsoft.com/office/powerpoint/2010/main" val="1101290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CF07C7-10AE-414D-AA59-F1CCACBFEE0A}"/>
              </a:ext>
            </a:extLst>
          </p:cNvPr>
          <p:cNvSpPr>
            <a:spLocks noGrp="1"/>
          </p:cNvSpPr>
          <p:nvPr>
            <p:ph type="title"/>
          </p:nvPr>
        </p:nvSpPr>
        <p:spPr>
          <a:xfrm>
            <a:off x="457200" y="463566"/>
            <a:ext cx="11277600" cy="443198"/>
          </a:xfrm>
        </p:spPr>
        <p:txBody>
          <a:bodyPr/>
          <a:lstStyle/>
          <a:p>
            <a:r>
              <a:rPr lang="en-US" sz="3200" dirty="0"/>
              <a:t>Introducing N Points</a:t>
            </a:r>
          </a:p>
        </p:txBody>
      </p:sp>
      <p:sp>
        <p:nvSpPr>
          <p:cNvPr id="6" name="Content Placeholder 5">
            <a:extLst>
              <a:ext uri="{FF2B5EF4-FFF2-40B4-BE49-F238E27FC236}">
                <a16:creationId xmlns:a16="http://schemas.microsoft.com/office/drawing/2014/main" id="{8A39A3E2-7204-9B4D-8B3A-BE849C1177E0}"/>
              </a:ext>
            </a:extLst>
          </p:cNvPr>
          <p:cNvSpPr>
            <a:spLocks noGrp="1"/>
          </p:cNvSpPr>
          <p:nvPr>
            <p:ph idx="1"/>
          </p:nvPr>
        </p:nvSpPr>
        <p:spPr>
          <a:xfrm>
            <a:off x="457200" y="1272279"/>
            <a:ext cx="10929668" cy="4783463"/>
          </a:xfrm>
        </p:spPr>
        <p:txBody>
          <a:bodyPr/>
          <a:lstStyle/>
          <a:p>
            <a:pPr marL="285750" indent="-285750">
              <a:buFont typeface="Arial" panose="020B0604020202020204" pitchFamily="34" charset="0"/>
              <a:buChar char="•"/>
            </a:pPr>
            <a:r>
              <a:rPr lang="en-US" sz="1600" dirty="0"/>
              <a:t>Give each data point in the original dataset the class Y. </a:t>
            </a:r>
          </a:p>
          <a:p>
            <a:pPr marL="285750" indent="-285750">
              <a:buFont typeface="Arial" panose="020B0604020202020204" pitchFamily="34" charset="0"/>
              <a:buChar char="•"/>
            </a:pPr>
            <a:r>
              <a:rPr lang="en-US" sz="1600" dirty="0"/>
              <a:t>Introduce some uniformly distributed “non-existing” N points.(We do not physically add these N points to the original data, but only assume their existence.)</a:t>
            </a:r>
          </a:p>
          <a:p>
            <a:pPr marL="342900" indent="-342900">
              <a:buFont typeface="Arial" panose="020B0604020202020204" pitchFamily="34" charset="0"/>
              <a:buChar char="•"/>
            </a:pPr>
            <a:r>
              <a:rPr lang="en-US" sz="1600" dirty="0"/>
              <a:t>The number of N points for the current node E is determined by the following rule:</a:t>
            </a:r>
          </a:p>
          <a:p>
            <a:pPr marL="800100" lvl="2" indent="-342900">
              <a:buFont typeface="+mj-lt"/>
              <a:buAutoNum type="arabicPeriod"/>
            </a:pPr>
            <a:r>
              <a:rPr lang="en-US" sz="1400" b="1" dirty="0"/>
              <a:t>If </a:t>
            </a:r>
            <a:r>
              <a:rPr lang="en-US" sz="1400" dirty="0"/>
              <a:t>the number of N points inherited from the parent node of E is less than the number of Y points in E then</a:t>
            </a:r>
          </a:p>
          <a:p>
            <a:pPr marL="800100" lvl="2" indent="-342900">
              <a:buFont typeface="+mj-lt"/>
              <a:buAutoNum type="arabicPeriod"/>
            </a:pPr>
            <a:r>
              <a:rPr lang="en-US" sz="1400" dirty="0"/>
              <a:t>                   the number of N points for E is increased to the number of Y points in E</a:t>
            </a:r>
          </a:p>
          <a:p>
            <a:pPr marL="800100" lvl="2" indent="-342900">
              <a:buFont typeface="+mj-lt"/>
              <a:buAutoNum type="arabicPeriod"/>
            </a:pPr>
            <a:r>
              <a:rPr lang="en-US" sz="1400" b="1" dirty="0"/>
              <a:t>Else</a:t>
            </a:r>
          </a:p>
          <a:p>
            <a:pPr marL="800100" lvl="2" indent="-342900">
              <a:buFont typeface="+mj-lt"/>
              <a:buAutoNum type="arabicPeriod"/>
            </a:pPr>
            <a:r>
              <a:rPr lang="en-US" sz="1400" b="1" dirty="0"/>
              <a:t>                 </a:t>
            </a:r>
            <a:r>
              <a:rPr lang="en-US" sz="1400" dirty="0"/>
              <a:t> the number of inherited N points is used for E</a:t>
            </a:r>
          </a:p>
          <a:p>
            <a:pPr marL="171450" indent="-171450">
              <a:buFont typeface="Arial" panose="020B0604020202020204" pitchFamily="34" charset="0"/>
              <a:buChar char="•"/>
            </a:pPr>
            <a:r>
              <a:rPr lang="en-US" sz="1600" dirty="0"/>
              <a:t>Ex:</a:t>
            </a:r>
          </a:p>
          <a:p>
            <a:endParaRPr lang="en-US" sz="1200" dirty="0"/>
          </a:p>
          <a:p>
            <a:endParaRPr lang="en-US" sz="1200"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481BF28C-4E94-194B-A4F0-CCB6DAEC9E88}"/>
              </a:ext>
            </a:extLst>
          </p:cNvPr>
          <p:cNvSpPr txBox="1"/>
          <p:nvPr/>
        </p:nvSpPr>
        <p:spPr>
          <a:xfrm>
            <a:off x="1664557" y="3931937"/>
            <a:ext cx="4203558" cy="1723549"/>
          </a:xfrm>
          <a:prstGeom prst="rect">
            <a:avLst/>
          </a:prstGeom>
          <a:noFill/>
        </p:spPr>
        <p:txBody>
          <a:bodyPr wrap="square" lIns="0" tIns="0" rIns="0" bIns="0" rtlCol="0">
            <a:spAutoFit/>
          </a:bodyPr>
          <a:lstStyle/>
          <a:p>
            <a:r>
              <a:rPr lang="en-US" sz="1400" dirty="0"/>
              <a:t>P has two children nodes L and R. Assume P has 1000 Y points and thus 1000 N points, stored in P.Y and P.N respectively. Assume after splitting, L has 20 Y points and 500 N points, and R has 980 Y points and 500 N points. According to the above rule, for subsequent partitioning, we increase the number of N points at R to 980. The number of N points at L is unchanged.</a:t>
            </a:r>
          </a:p>
        </p:txBody>
      </p:sp>
      <p:sp>
        <p:nvSpPr>
          <p:cNvPr id="8" name="Rectangle 7">
            <a:extLst>
              <a:ext uri="{FF2B5EF4-FFF2-40B4-BE49-F238E27FC236}">
                <a16:creationId xmlns:a16="http://schemas.microsoft.com/office/drawing/2014/main" id="{3E22022B-CA55-6846-850D-4549E4436055}"/>
              </a:ext>
            </a:extLst>
          </p:cNvPr>
          <p:cNvSpPr/>
          <p:nvPr/>
        </p:nvSpPr>
        <p:spPr>
          <a:xfrm>
            <a:off x="8015378" y="3756279"/>
            <a:ext cx="1285336" cy="56503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 name="Rectangle 8">
            <a:extLst>
              <a:ext uri="{FF2B5EF4-FFF2-40B4-BE49-F238E27FC236}">
                <a16:creationId xmlns:a16="http://schemas.microsoft.com/office/drawing/2014/main" id="{CE46EA86-A6BB-3946-B7EC-82248EEE34F5}"/>
              </a:ext>
            </a:extLst>
          </p:cNvPr>
          <p:cNvSpPr/>
          <p:nvPr/>
        </p:nvSpPr>
        <p:spPr>
          <a:xfrm>
            <a:off x="6553200" y="5020689"/>
            <a:ext cx="1285336" cy="56503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 name="Rectangle 9">
            <a:extLst>
              <a:ext uri="{FF2B5EF4-FFF2-40B4-BE49-F238E27FC236}">
                <a16:creationId xmlns:a16="http://schemas.microsoft.com/office/drawing/2014/main" id="{054F440E-F617-F742-832A-5DD0F9841A13}"/>
              </a:ext>
            </a:extLst>
          </p:cNvPr>
          <p:cNvSpPr/>
          <p:nvPr/>
        </p:nvSpPr>
        <p:spPr>
          <a:xfrm>
            <a:off x="9559373" y="5020689"/>
            <a:ext cx="1285336" cy="56503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2" name="Straight Arrow Connector 11">
            <a:extLst>
              <a:ext uri="{FF2B5EF4-FFF2-40B4-BE49-F238E27FC236}">
                <a16:creationId xmlns:a16="http://schemas.microsoft.com/office/drawing/2014/main" id="{2BC41E9C-FE7F-D44B-961A-0E3183B75E12}"/>
              </a:ext>
            </a:extLst>
          </p:cNvPr>
          <p:cNvCxnSpPr>
            <a:stCxn id="8" idx="2"/>
            <a:endCxn id="9" idx="0"/>
          </p:cNvCxnSpPr>
          <p:nvPr/>
        </p:nvCxnSpPr>
        <p:spPr>
          <a:xfrm flipH="1">
            <a:off x="7195868" y="4321310"/>
            <a:ext cx="1462178" cy="699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CF1E2AA-6411-A846-8184-6DD87C76A0FE}"/>
              </a:ext>
            </a:extLst>
          </p:cNvPr>
          <p:cNvCxnSpPr>
            <a:cxnSpLocks/>
            <a:endCxn id="10" idx="0"/>
          </p:cNvCxnSpPr>
          <p:nvPr/>
        </p:nvCxnSpPr>
        <p:spPr>
          <a:xfrm>
            <a:off x="8658046" y="4321310"/>
            <a:ext cx="1543995" cy="699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56743F4-DCB9-7F45-B864-BBE5309D2928}"/>
              </a:ext>
            </a:extLst>
          </p:cNvPr>
          <p:cNvSpPr txBox="1"/>
          <p:nvPr/>
        </p:nvSpPr>
        <p:spPr>
          <a:xfrm>
            <a:off x="8317170" y="3878170"/>
            <a:ext cx="869962" cy="369332"/>
          </a:xfrm>
          <a:prstGeom prst="rect">
            <a:avLst/>
          </a:prstGeom>
          <a:noFill/>
        </p:spPr>
        <p:txBody>
          <a:bodyPr wrap="square" lIns="0" tIns="0" rIns="0" bIns="0" rtlCol="0">
            <a:spAutoFit/>
          </a:bodyPr>
          <a:lstStyle/>
          <a:p>
            <a:r>
              <a:rPr lang="en-US" sz="1200" dirty="0"/>
              <a:t>P.Y = 1000</a:t>
            </a:r>
          </a:p>
          <a:p>
            <a:r>
              <a:rPr lang="en-US" sz="1200" dirty="0"/>
              <a:t>P.N = 1000</a:t>
            </a:r>
          </a:p>
        </p:txBody>
      </p:sp>
      <p:sp>
        <p:nvSpPr>
          <p:cNvPr id="20" name="TextBox 19">
            <a:extLst>
              <a:ext uri="{FF2B5EF4-FFF2-40B4-BE49-F238E27FC236}">
                <a16:creationId xmlns:a16="http://schemas.microsoft.com/office/drawing/2014/main" id="{EB32789F-4A02-C04C-B5A0-4377BB9CE217}"/>
              </a:ext>
            </a:extLst>
          </p:cNvPr>
          <p:cNvSpPr txBox="1"/>
          <p:nvPr/>
        </p:nvSpPr>
        <p:spPr>
          <a:xfrm>
            <a:off x="6800750" y="5112578"/>
            <a:ext cx="790235" cy="369332"/>
          </a:xfrm>
          <a:prstGeom prst="rect">
            <a:avLst/>
          </a:prstGeom>
          <a:noFill/>
        </p:spPr>
        <p:txBody>
          <a:bodyPr wrap="square" lIns="0" tIns="0" rIns="0" bIns="0" rtlCol="0">
            <a:spAutoFit/>
          </a:bodyPr>
          <a:lstStyle/>
          <a:p>
            <a:r>
              <a:rPr lang="en-US" sz="1200" dirty="0"/>
              <a:t>L.Y = 20</a:t>
            </a:r>
          </a:p>
          <a:p>
            <a:r>
              <a:rPr lang="en-US" sz="1200" dirty="0"/>
              <a:t>L.N = 500</a:t>
            </a:r>
          </a:p>
        </p:txBody>
      </p:sp>
      <p:sp>
        <p:nvSpPr>
          <p:cNvPr id="21" name="TextBox 20">
            <a:extLst>
              <a:ext uri="{FF2B5EF4-FFF2-40B4-BE49-F238E27FC236}">
                <a16:creationId xmlns:a16="http://schemas.microsoft.com/office/drawing/2014/main" id="{6A39C89C-C512-6249-A3DE-356F8CAD813B}"/>
              </a:ext>
            </a:extLst>
          </p:cNvPr>
          <p:cNvSpPr txBox="1"/>
          <p:nvPr/>
        </p:nvSpPr>
        <p:spPr>
          <a:xfrm>
            <a:off x="9810845" y="5118538"/>
            <a:ext cx="877283" cy="369332"/>
          </a:xfrm>
          <a:prstGeom prst="rect">
            <a:avLst/>
          </a:prstGeom>
          <a:noFill/>
        </p:spPr>
        <p:txBody>
          <a:bodyPr wrap="square" lIns="0" tIns="0" rIns="0" bIns="0" rtlCol="0">
            <a:spAutoFit/>
          </a:bodyPr>
          <a:lstStyle/>
          <a:p>
            <a:r>
              <a:rPr lang="en-US" sz="1200" dirty="0"/>
              <a:t>R.Y = 980</a:t>
            </a:r>
          </a:p>
          <a:p>
            <a:r>
              <a:rPr lang="en-US" sz="1200" dirty="0"/>
              <a:t>R.N = 500</a:t>
            </a:r>
          </a:p>
        </p:txBody>
      </p:sp>
      <p:sp>
        <p:nvSpPr>
          <p:cNvPr id="24" name="TextBox 23">
            <a:extLst>
              <a:ext uri="{FF2B5EF4-FFF2-40B4-BE49-F238E27FC236}">
                <a16:creationId xmlns:a16="http://schemas.microsoft.com/office/drawing/2014/main" id="{324D8F2C-24A3-534F-9429-9BF0F9D32D02}"/>
              </a:ext>
            </a:extLst>
          </p:cNvPr>
          <p:cNvSpPr txBox="1"/>
          <p:nvPr/>
        </p:nvSpPr>
        <p:spPr>
          <a:xfrm>
            <a:off x="6479478" y="4785184"/>
            <a:ext cx="516545" cy="184666"/>
          </a:xfrm>
          <a:prstGeom prst="rect">
            <a:avLst/>
          </a:prstGeom>
          <a:noFill/>
        </p:spPr>
        <p:txBody>
          <a:bodyPr wrap="square" lIns="0" tIns="0" rIns="0" bIns="0" rtlCol="0">
            <a:spAutoFit/>
          </a:bodyPr>
          <a:lstStyle/>
          <a:p>
            <a:r>
              <a:rPr lang="en-US" sz="1200" dirty="0"/>
              <a:t>Node L</a:t>
            </a:r>
          </a:p>
        </p:txBody>
      </p:sp>
      <p:sp>
        <p:nvSpPr>
          <p:cNvPr id="25" name="TextBox 24">
            <a:extLst>
              <a:ext uri="{FF2B5EF4-FFF2-40B4-BE49-F238E27FC236}">
                <a16:creationId xmlns:a16="http://schemas.microsoft.com/office/drawing/2014/main" id="{D66FCB10-221D-3C43-A35A-389D70F7CB1F}"/>
              </a:ext>
            </a:extLst>
          </p:cNvPr>
          <p:cNvSpPr txBox="1"/>
          <p:nvPr/>
        </p:nvSpPr>
        <p:spPr>
          <a:xfrm>
            <a:off x="10293010" y="4750074"/>
            <a:ext cx="587909" cy="184666"/>
          </a:xfrm>
          <a:prstGeom prst="rect">
            <a:avLst/>
          </a:prstGeom>
          <a:noFill/>
        </p:spPr>
        <p:txBody>
          <a:bodyPr wrap="square" lIns="0" tIns="0" rIns="0" bIns="0" rtlCol="0">
            <a:spAutoFit/>
          </a:bodyPr>
          <a:lstStyle/>
          <a:p>
            <a:r>
              <a:rPr lang="en-US" sz="1200" dirty="0"/>
              <a:t>Node R</a:t>
            </a:r>
          </a:p>
        </p:txBody>
      </p:sp>
      <p:sp>
        <p:nvSpPr>
          <p:cNvPr id="26" name="TextBox 25">
            <a:extLst>
              <a:ext uri="{FF2B5EF4-FFF2-40B4-BE49-F238E27FC236}">
                <a16:creationId xmlns:a16="http://schemas.microsoft.com/office/drawing/2014/main" id="{9C7E467D-A11F-8D43-8EA4-E2216718E2B8}"/>
              </a:ext>
            </a:extLst>
          </p:cNvPr>
          <p:cNvSpPr txBox="1"/>
          <p:nvPr/>
        </p:nvSpPr>
        <p:spPr>
          <a:xfrm>
            <a:off x="8399773" y="3497805"/>
            <a:ext cx="516545" cy="184666"/>
          </a:xfrm>
          <a:prstGeom prst="rect">
            <a:avLst/>
          </a:prstGeom>
          <a:noFill/>
        </p:spPr>
        <p:txBody>
          <a:bodyPr wrap="square" lIns="0" tIns="0" rIns="0" bIns="0" rtlCol="0">
            <a:spAutoFit/>
          </a:bodyPr>
          <a:lstStyle/>
          <a:p>
            <a:r>
              <a:rPr lang="en-US" sz="1200" dirty="0"/>
              <a:t>Node P</a:t>
            </a:r>
          </a:p>
        </p:txBody>
      </p:sp>
      <p:sp>
        <p:nvSpPr>
          <p:cNvPr id="27" name="TextBox 26">
            <a:extLst>
              <a:ext uri="{FF2B5EF4-FFF2-40B4-BE49-F238E27FC236}">
                <a16:creationId xmlns:a16="http://schemas.microsoft.com/office/drawing/2014/main" id="{66AACF62-995C-B946-9728-84BAB4D15C1A}"/>
              </a:ext>
            </a:extLst>
          </p:cNvPr>
          <p:cNvSpPr txBox="1"/>
          <p:nvPr/>
        </p:nvSpPr>
        <p:spPr>
          <a:xfrm>
            <a:off x="10109504" y="5655486"/>
            <a:ext cx="771416" cy="184666"/>
          </a:xfrm>
          <a:prstGeom prst="rect">
            <a:avLst/>
          </a:prstGeom>
          <a:noFill/>
        </p:spPr>
        <p:txBody>
          <a:bodyPr wrap="square" lIns="0" tIns="0" rIns="0" bIns="0" rtlCol="0">
            <a:spAutoFit/>
          </a:bodyPr>
          <a:lstStyle/>
          <a:p>
            <a:r>
              <a:rPr lang="en-US" sz="1200" b="1" dirty="0"/>
              <a:t>R.N = 980</a:t>
            </a:r>
          </a:p>
        </p:txBody>
      </p:sp>
    </p:spTree>
    <p:extLst>
      <p:ext uri="{BB962C8B-B14F-4D97-AF65-F5344CB8AC3E}">
        <p14:creationId xmlns:p14="http://schemas.microsoft.com/office/powerpoint/2010/main" val="54593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86F510-638A-284F-A6A8-481EBD218A56}"/>
              </a:ext>
            </a:extLst>
          </p:cNvPr>
          <p:cNvSpPr>
            <a:spLocks noGrp="1"/>
          </p:cNvSpPr>
          <p:nvPr>
            <p:ph idx="1"/>
          </p:nvPr>
        </p:nvSpPr>
        <p:spPr>
          <a:xfrm>
            <a:off x="457200" y="1546261"/>
            <a:ext cx="11277600" cy="4417569"/>
          </a:xfrm>
        </p:spPr>
        <p:txBody>
          <a:bodyPr/>
          <a:lstStyle/>
          <a:p>
            <a:r>
              <a:rPr lang="en-US" sz="2100" dirty="0"/>
              <a:t>Premise</a:t>
            </a:r>
            <a:r>
              <a:rPr lang="en-US" sz="1800" dirty="0"/>
              <a:t>: </a:t>
            </a:r>
          </a:p>
          <a:p>
            <a:pPr lvl="2"/>
            <a:r>
              <a:rPr lang="en-US" dirty="0"/>
              <a:t>Recommendation Engine using Multi-Arm Bandit (MAB) algorithm. </a:t>
            </a:r>
          </a:p>
          <a:p>
            <a:pPr lvl="2"/>
            <a:r>
              <a:rPr lang="en-US" dirty="0"/>
              <a:t>Anonymous end-user (almost always).</a:t>
            </a:r>
          </a:p>
          <a:p>
            <a:pPr lvl="2"/>
            <a:r>
              <a:rPr lang="en-US" dirty="0"/>
              <a:t>Properties from all over the world of all possible types and very different from each other with very different customer base on their own.</a:t>
            </a:r>
          </a:p>
          <a:p>
            <a:r>
              <a:rPr lang="en-US" sz="2100" dirty="0"/>
              <a:t>What we know so far: </a:t>
            </a:r>
          </a:p>
          <a:p>
            <a:pPr lvl="2"/>
            <a:r>
              <a:rPr lang="en-US" dirty="0"/>
              <a:t>MAB produces the ordered list (sub list) of recommended products given a list of products, their respective statistics and end-user “personalization” category (a label given to the end user which is a function of information available by the time of transaction.)</a:t>
            </a:r>
          </a:p>
          <a:p>
            <a:pPr lvl="2"/>
            <a:r>
              <a:rPr lang="en-US" dirty="0"/>
              <a:t>This is a proven fact that if a “personalization” category has a similar buying/shopping trend, the MAB will produce personalized offers for that category in a fairly short time.</a:t>
            </a:r>
          </a:p>
          <a:p>
            <a:r>
              <a:rPr lang="en-US" sz="2100" dirty="0"/>
              <a:t>Satisfying Criteria: </a:t>
            </a:r>
          </a:p>
          <a:p>
            <a:pPr lvl="2"/>
            <a:r>
              <a:rPr lang="en-US" dirty="0"/>
              <a:t>Segments/Clusters have to be mutually exclusive and collectively exhaustive.</a:t>
            </a:r>
          </a:p>
          <a:p>
            <a:pPr lvl="2"/>
            <a:r>
              <a:rPr lang="en-US" dirty="0"/>
              <a:t>Scalable and fast at cluster prediction.</a:t>
            </a:r>
          </a:p>
          <a:p>
            <a:endParaRPr lang="en-US" sz="1400" dirty="0"/>
          </a:p>
          <a:p>
            <a:endParaRPr lang="en-US" dirty="0"/>
          </a:p>
          <a:p>
            <a:pPr marL="457200" lvl="2" indent="0">
              <a:buNone/>
            </a:pPr>
            <a:endParaRPr lang="en-US" sz="1400" dirty="0"/>
          </a:p>
        </p:txBody>
      </p:sp>
      <p:sp>
        <p:nvSpPr>
          <p:cNvPr id="3" name="Title 2">
            <a:extLst>
              <a:ext uri="{FF2B5EF4-FFF2-40B4-BE49-F238E27FC236}">
                <a16:creationId xmlns:a16="http://schemas.microsoft.com/office/drawing/2014/main" id="{C051DCDD-0B14-2B42-BD7A-E75394412FFD}"/>
              </a:ext>
            </a:extLst>
          </p:cNvPr>
          <p:cNvSpPr>
            <a:spLocks noGrp="1"/>
          </p:cNvSpPr>
          <p:nvPr>
            <p:ph type="title"/>
          </p:nvPr>
        </p:nvSpPr>
        <p:spPr/>
        <p:txBody>
          <a:bodyPr/>
          <a:lstStyle/>
          <a:p>
            <a:r>
              <a:rPr lang="en-US" dirty="0"/>
              <a:t>Details of The Problem Statement</a:t>
            </a:r>
          </a:p>
        </p:txBody>
      </p:sp>
    </p:spTree>
    <p:extLst>
      <p:ext uri="{BB962C8B-B14F-4D97-AF65-F5344CB8AC3E}">
        <p14:creationId xmlns:p14="http://schemas.microsoft.com/office/powerpoint/2010/main" val="1689636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836683-A4DB-CE43-9EA0-742561962DB2}"/>
              </a:ext>
            </a:extLst>
          </p:cNvPr>
          <p:cNvSpPr>
            <a:spLocks noGrp="1"/>
          </p:cNvSpPr>
          <p:nvPr>
            <p:ph idx="1"/>
          </p:nvPr>
        </p:nvSpPr>
        <p:spPr>
          <a:xfrm>
            <a:off x="457200" y="1229147"/>
            <a:ext cx="11277600" cy="5103920"/>
          </a:xfrm>
        </p:spPr>
        <p:txBody>
          <a:bodyPr/>
          <a:lstStyle/>
          <a:p>
            <a:pPr marL="285750" indent="-285750">
              <a:buFont typeface="Arial" panose="020B0604020202020204" pitchFamily="34" charset="0"/>
              <a:buChar char="•"/>
            </a:pPr>
            <a:r>
              <a:rPr lang="en-US" sz="1800" dirty="0"/>
              <a:t>The Basic Idea: </a:t>
            </a:r>
          </a:p>
          <a:p>
            <a:pPr marL="560070" lvl="1" indent="-285750">
              <a:buFont typeface="Arial" panose="020B0604020202020204" pitchFamily="34" charset="0"/>
              <a:buChar char="•"/>
            </a:pPr>
            <a:r>
              <a:rPr lang="en-US" sz="1400" dirty="0"/>
              <a:t>For each dimension_i, based on the first cut found using the information-gain criterion, we look ahead (at most 2 steps) to find a better cut c_i that cuts less into cluster regions, and to find an associated region r_i that is relatively empty (measured by relative density, see below). c_i of the dimension_i whose r_i has the lowest relative density is selected as the best cut. The intuition behind this modified criterion is clear. It tries to find the emptiest region along each dimension to separate clusters.</a:t>
            </a:r>
          </a:p>
          <a:p>
            <a:pPr marL="285750" indent="-285750">
              <a:buFont typeface="Arial" panose="020B0604020202020204" pitchFamily="34" charset="0"/>
              <a:buChar char="•"/>
            </a:pPr>
            <a:r>
              <a:rPr lang="en-US" sz="1800" dirty="0"/>
              <a:t>Relative Density: </a:t>
            </a:r>
          </a:p>
          <a:p>
            <a:pPr marL="560070" lvl="1" indent="-285750">
              <a:buFont typeface="Arial" panose="020B0604020202020204" pitchFamily="34" charset="0"/>
              <a:buChar char="•"/>
            </a:pPr>
            <a:r>
              <a:rPr lang="en-US" sz="1400" dirty="0"/>
              <a:t>The relative density of a region r is computed with </a:t>
            </a:r>
            <a:r>
              <a:rPr lang="en-US" sz="1400" dirty="0" err="1"/>
              <a:t>r.Y</a:t>
            </a:r>
            <a:r>
              <a:rPr lang="en-US" sz="1400" dirty="0"/>
              <a:t> / </a:t>
            </a:r>
            <a:r>
              <a:rPr lang="en-US" sz="1400" dirty="0" err="1"/>
              <a:t>r.N</a:t>
            </a:r>
            <a:r>
              <a:rPr lang="en-US" sz="1400" dirty="0"/>
              <a:t>, where </a:t>
            </a:r>
            <a:r>
              <a:rPr lang="en-US" sz="1400" dirty="0" err="1"/>
              <a:t>r.Y</a:t>
            </a:r>
            <a:r>
              <a:rPr lang="en-US" sz="1400" dirty="0"/>
              <a:t> and </a:t>
            </a:r>
            <a:r>
              <a:rPr lang="en-US" sz="1400" dirty="0" err="1"/>
              <a:t>r.N</a:t>
            </a:r>
            <a:r>
              <a:rPr lang="en-US" sz="1400" dirty="0"/>
              <a:t> are the number of Y points and the number of N points in r respectively.</a:t>
            </a:r>
          </a:p>
          <a:p>
            <a:pPr marL="285750" indent="-285750">
              <a:buFont typeface="Arial" panose="020B0604020202020204" pitchFamily="34" charset="0"/>
              <a:buChar char="•"/>
            </a:pPr>
            <a:r>
              <a:rPr lang="en-US" sz="1800" dirty="0"/>
              <a:t>Step By Step:</a:t>
            </a:r>
          </a:p>
          <a:p>
            <a:pPr marL="617220" lvl="1" indent="-342900">
              <a:buFont typeface="+mj-lt"/>
              <a:buAutoNum type="arabicPeriod"/>
            </a:pPr>
            <a:r>
              <a:rPr lang="en-US" sz="1400" dirty="0"/>
              <a:t>Find the initial cuts for each dimension_i, we use the information-gain criterion to find the first best cut point di_cut_1. If we cannot find di_cut_1 with any gain for a dimension, we ignore this dimension subsequently.</a:t>
            </a:r>
          </a:p>
          <a:p>
            <a:pPr marL="617220" lvl="1" indent="-342900">
              <a:buFont typeface="+mj-lt"/>
              <a:buAutoNum type="arabicPeriod"/>
            </a:pPr>
            <a:r>
              <a:rPr lang="en-US" sz="1400" dirty="0"/>
              <a:t>Look ahead to find better cuts based on the first cut.  We find a better cut on each dimension_i by further gain evaluation in respective lower density regions. Our objectives are to find: </a:t>
            </a:r>
          </a:p>
          <a:p>
            <a:pPr marL="982980" lvl="2" indent="-342900">
              <a:buFont typeface="+mj-lt"/>
              <a:buAutoNum type="alphaLcPeriod"/>
            </a:pPr>
            <a:r>
              <a:rPr lang="en-US" sz="1400" dirty="0"/>
              <a:t>a cut that cuts less into clusters (to reduce the number of lost points)</a:t>
            </a:r>
          </a:p>
          <a:p>
            <a:pPr marL="982980" lvl="2" indent="-342900">
              <a:buFont typeface="+mj-lt"/>
              <a:buAutoNum type="alphaLcPeriod"/>
            </a:pPr>
            <a:r>
              <a:rPr lang="en-US" sz="1400" dirty="0"/>
              <a:t>an associated region with a low relative density (relatively empty).</a:t>
            </a:r>
          </a:p>
          <a:p>
            <a:pPr marL="617220" lvl="1" indent="-342900">
              <a:buFont typeface="+mj-lt"/>
              <a:buAutoNum type="arabicPeriod"/>
            </a:pPr>
            <a:r>
              <a:rPr lang="en-US" sz="1400" dirty="0"/>
              <a:t>Select the overall best cut by comparing the relative densities (r_density_i) of the low density regions identified in step 2 of all dimensions. The best cut in the dimension that gives the lowest r_density_i value is chosen as the best cut overall. In our example, the relative density between d2_cut2 and d2_cut3 is clearly lower than that between d1_cut2 and the right space boundary, thus d2_cut3 is the overall best cut.</a:t>
            </a:r>
          </a:p>
          <a:p>
            <a:endParaRPr lang="en-US" sz="1400" dirty="0"/>
          </a:p>
          <a:p>
            <a:endParaRPr lang="en-US" sz="1400" dirty="0"/>
          </a:p>
        </p:txBody>
      </p:sp>
      <p:sp>
        <p:nvSpPr>
          <p:cNvPr id="3" name="Title 2">
            <a:extLst>
              <a:ext uri="{FF2B5EF4-FFF2-40B4-BE49-F238E27FC236}">
                <a16:creationId xmlns:a16="http://schemas.microsoft.com/office/drawing/2014/main" id="{CAC800F9-EE25-FC48-9071-4192650EADB8}"/>
              </a:ext>
            </a:extLst>
          </p:cNvPr>
          <p:cNvSpPr>
            <a:spLocks noGrp="1"/>
          </p:cNvSpPr>
          <p:nvPr>
            <p:ph type="title"/>
          </p:nvPr>
        </p:nvSpPr>
        <p:spPr>
          <a:xfrm>
            <a:off x="457200" y="463566"/>
            <a:ext cx="11277600" cy="443198"/>
          </a:xfrm>
        </p:spPr>
        <p:txBody>
          <a:bodyPr/>
          <a:lstStyle/>
          <a:p>
            <a:r>
              <a:rPr lang="en-US" sz="3200" dirty="0"/>
              <a:t>The New Criterion for Acquiring a Cut</a:t>
            </a:r>
          </a:p>
        </p:txBody>
      </p:sp>
    </p:spTree>
    <p:extLst>
      <p:ext uri="{BB962C8B-B14F-4D97-AF65-F5344CB8AC3E}">
        <p14:creationId xmlns:p14="http://schemas.microsoft.com/office/powerpoint/2010/main" val="1163309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A31CC5-CD28-5D4A-971C-F2E9074A73F9}"/>
              </a:ext>
            </a:extLst>
          </p:cNvPr>
          <p:cNvSpPr>
            <a:spLocks noGrp="1"/>
          </p:cNvSpPr>
          <p:nvPr>
            <p:ph idx="1"/>
          </p:nvPr>
        </p:nvSpPr>
        <p:spPr>
          <a:xfrm>
            <a:off x="448733" y="1243684"/>
            <a:ext cx="11277600" cy="5178449"/>
          </a:xfrm>
        </p:spPr>
        <p:txBody>
          <a:bodyPr/>
          <a:lstStyle/>
          <a:p>
            <a:r>
              <a:rPr lang="en-US" sz="1400" dirty="0"/>
              <a:t>for each attribute </a:t>
            </a:r>
            <a:r>
              <a:rPr lang="en-US" sz="1400" dirty="0" err="1"/>
              <a:t>A_i</a:t>
            </a:r>
            <a:r>
              <a:rPr lang="en-US" sz="1400" dirty="0"/>
              <a:t> ∈ {A_1, A_2, …, </a:t>
            </a:r>
            <a:r>
              <a:rPr lang="en-US" sz="1400" dirty="0" err="1"/>
              <a:t>A_d</a:t>
            </a:r>
            <a:r>
              <a:rPr lang="en-US" sz="1400" dirty="0"/>
              <a:t>} do</a:t>
            </a:r>
          </a:p>
          <a:p>
            <a:r>
              <a:rPr lang="en-US" sz="1400" dirty="0"/>
              <a:t>	di_cut1 = the value (cut) of Ai that gives the best gain on dimension_i</a:t>
            </a:r>
          </a:p>
          <a:p>
            <a:r>
              <a:rPr lang="en-US" sz="1400" dirty="0"/>
              <a:t>	di_cut2 = the value (cut) of Ai that gives the best gain in the </a:t>
            </a:r>
            <a:r>
              <a:rPr lang="en-US" sz="1400" dirty="0" err="1"/>
              <a:t>LRD_i</a:t>
            </a:r>
            <a:r>
              <a:rPr lang="en-US" sz="1400" dirty="0"/>
              <a:t> region produced by di_cut1</a:t>
            </a:r>
          </a:p>
          <a:p>
            <a:r>
              <a:rPr lang="en-US" sz="1400" dirty="0"/>
              <a:t> 	if the relative density between di_cut1 and di_cut2 is higher than that between di_cut2 and </a:t>
            </a:r>
            <a:r>
              <a:rPr lang="en-US" sz="1400" dirty="0" err="1"/>
              <a:t>boundary_i</a:t>
            </a:r>
            <a:r>
              <a:rPr lang="en-US" sz="1400" dirty="0"/>
              <a:t> then</a:t>
            </a:r>
          </a:p>
          <a:p>
            <a:r>
              <a:rPr lang="en-US" sz="1400" dirty="0"/>
              <a:t>		r_density_i = </a:t>
            </a:r>
            <a:r>
              <a:rPr lang="en-US" sz="1400" dirty="0" err="1"/>
              <a:t>y_i</a:t>
            </a:r>
            <a:r>
              <a:rPr lang="en-US" sz="1400" dirty="0"/>
              <a:t> /</a:t>
            </a:r>
            <a:r>
              <a:rPr lang="en-US" sz="1400" dirty="0" err="1"/>
              <a:t>n_i</a:t>
            </a:r>
            <a:r>
              <a:rPr lang="en-US" sz="1400" dirty="0"/>
              <a:t>, where </a:t>
            </a:r>
            <a:r>
              <a:rPr lang="en-US" sz="1400" dirty="0" err="1"/>
              <a:t>y_i</a:t>
            </a:r>
            <a:r>
              <a:rPr lang="en-US" sz="1400" dirty="0"/>
              <a:t> and </a:t>
            </a:r>
            <a:r>
              <a:rPr lang="en-US" sz="1400" dirty="0" err="1"/>
              <a:t>n_i</a:t>
            </a:r>
            <a:r>
              <a:rPr lang="en-US" sz="1400" dirty="0"/>
              <a:t> are the numbers of Y points and N points between di_cut2 and </a:t>
            </a:r>
            <a:r>
              <a:rPr lang="en-US" sz="1400" dirty="0" err="1"/>
              <a:t>boundary_i</a:t>
            </a:r>
            <a:endParaRPr lang="en-US" sz="1400" dirty="0"/>
          </a:p>
          <a:p>
            <a:r>
              <a:rPr lang="en-US" sz="1400" dirty="0"/>
              <a:t>	else </a:t>
            </a:r>
          </a:p>
          <a:p>
            <a:r>
              <a:rPr lang="en-US" sz="1400" dirty="0"/>
              <a:t>		di_cut3 = the value (cut) that gives the best gain in the </a:t>
            </a:r>
            <a:r>
              <a:rPr lang="en-US" sz="1400" dirty="0" err="1"/>
              <a:t>LRD_i</a:t>
            </a:r>
            <a:r>
              <a:rPr lang="en-US" sz="1400" dirty="0"/>
              <a:t> region produced by di_cut2</a:t>
            </a:r>
          </a:p>
          <a:p>
            <a:r>
              <a:rPr lang="en-US" sz="1400" dirty="0"/>
              <a:t>		/* Realize </a:t>
            </a:r>
            <a:r>
              <a:rPr lang="en-US" sz="1400" dirty="0" err="1"/>
              <a:t>LRD_i</a:t>
            </a:r>
            <a:r>
              <a:rPr lang="en-US" sz="1400" dirty="0"/>
              <a:t> here is the region between di_cut1 and di_cut2 */</a:t>
            </a:r>
          </a:p>
          <a:p>
            <a:r>
              <a:rPr lang="en-US" sz="1400" dirty="0"/>
              <a:t> 		r_density_i = </a:t>
            </a:r>
            <a:r>
              <a:rPr lang="en-US" sz="1400" dirty="0" err="1"/>
              <a:t>y_i</a:t>
            </a:r>
            <a:r>
              <a:rPr lang="en-US" sz="1400" dirty="0"/>
              <a:t>/</a:t>
            </a:r>
            <a:r>
              <a:rPr lang="en-US" sz="1400" dirty="0" err="1"/>
              <a:t>n_i</a:t>
            </a:r>
            <a:r>
              <a:rPr lang="en-US" sz="1400" dirty="0"/>
              <a:t>, where </a:t>
            </a:r>
            <a:r>
              <a:rPr lang="en-US" sz="1400" dirty="0" err="1"/>
              <a:t>y_i</a:t>
            </a:r>
            <a:r>
              <a:rPr lang="en-US" sz="1400" dirty="0"/>
              <a:t> and </a:t>
            </a:r>
            <a:r>
              <a:rPr lang="en-US" sz="1400" dirty="0" err="1"/>
              <a:t>n_i</a:t>
            </a:r>
            <a:r>
              <a:rPr lang="en-US" sz="1400" dirty="0"/>
              <a:t> are the numbers of Y points and N points in the region between di_cut1 and 				di_cut3 or di_cut2 and di_cut3 that has a lower proportion of Y points (or a lower relative density).</a:t>
            </a:r>
          </a:p>
          <a:p>
            <a:r>
              <a:rPr lang="en-US" sz="1400" dirty="0"/>
              <a:t>	end if</a:t>
            </a:r>
          </a:p>
          <a:p>
            <a:r>
              <a:rPr lang="en-US" sz="1400" dirty="0"/>
              <a:t>end for</a:t>
            </a:r>
          </a:p>
          <a:p>
            <a:r>
              <a:rPr lang="en-US" sz="1400" dirty="0"/>
              <a:t>bestCut = di_cut3 (or di_cut2 if there is no di_cut3) of dimension </a:t>
            </a:r>
            <a:r>
              <a:rPr lang="en-US" sz="1400" dirty="0" err="1"/>
              <a:t>i</a:t>
            </a:r>
            <a:r>
              <a:rPr lang="en-US" sz="1400" dirty="0"/>
              <a:t> whose r_density_i is the minimal among the d dimensions.</a:t>
            </a:r>
          </a:p>
          <a:p>
            <a:endParaRPr lang="en-US" sz="1400" dirty="0"/>
          </a:p>
        </p:txBody>
      </p:sp>
      <p:sp>
        <p:nvSpPr>
          <p:cNvPr id="3" name="Title 2">
            <a:extLst>
              <a:ext uri="{FF2B5EF4-FFF2-40B4-BE49-F238E27FC236}">
                <a16:creationId xmlns:a16="http://schemas.microsoft.com/office/drawing/2014/main" id="{37B4FDEC-BA43-FD43-A8BF-F53496E4D7EE}"/>
              </a:ext>
            </a:extLst>
          </p:cNvPr>
          <p:cNvSpPr>
            <a:spLocks noGrp="1"/>
          </p:cNvSpPr>
          <p:nvPr>
            <p:ph type="title"/>
          </p:nvPr>
        </p:nvSpPr>
        <p:spPr>
          <a:xfrm>
            <a:off x="457200" y="351422"/>
            <a:ext cx="11277600" cy="443198"/>
          </a:xfrm>
        </p:spPr>
        <p:txBody>
          <a:bodyPr/>
          <a:lstStyle/>
          <a:p>
            <a:r>
              <a:rPr lang="en-US" sz="3200" dirty="0"/>
              <a:t>Algorithm to Evaluate Cut at Each Node</a:t>
            </a:r>
          </a:p>
        </p:txBody>
      </p:sp>
    </p:spTree>
    <p:extLst>
      <p:ext uri="{BB962C8B-B14F-4D97-AF65-F5344CB8AC3E}">
        <p14:creationId xmlns:p14="http://schemas.microsoft.com/office/powerpoint/2010/main" val="456273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1C928-E27E-9346-A877-AA951504BCFA}"/>
              </a:ext>
            </a:extLst>
          </p:cNvPr>
          <p:cNvSpPr>
            <a:spLocks noGrp="1"/>
          </p:cNvSpPr>
          <p:nvPr>
            <p:ph type="title"/>
          </p:nvPr>
        </p:nvSpPr>
        <p:spPr/>
        <p:txBody>
          <a:bodyPr/>
          <a:lstStyle/>
          <a:p>
            <a:r>
              <a:rPr lang="en-US" dirty="0"/>
              <a:t>What Happens at Each Node When Evaluating Cuts(1)</a:t>
            </a:r>
          </a:p>
        </p:txBody>
      </p:sp>
      <p:sp>
        <p:nvSpPr>
          <p:cNvPr id="63" name="Rectangle 62">
            <a:extLst>
              <a:ext uri="{FF2B5EF4-FFF2-40B4-BE49-F238E27FC236}">
                <a16:creationId xmlns:a16="http://schemas.microsoft.com/office/drawing/2014/main" id="{F9814889-FE1D-5C42-8514-D15073CA4BB8}"/>
              </a:ext>
            </a:extLst>
          </p:cNvPr>
          <p:cNvSpPr/>
          <p:nvPr/>
        </p:nvSpPr>
        <p:spPr>
          <a:xfrm rot="5400000">
            <a:off x="645429" y="2288478"/>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64" name="Straight Arrow Connector 63">
            <a:extLst>
              <a:ext uri="{FF2B5EF4-FFF2-40B4-BE49-F238E27FC236}">
                <a16:creationId xmlns:a16="http://schemas.microsoft.com/office/drawing/2014/main" id="{7C6167F4-FF26-674B-8366-D8BDF5B12095}"/>
              </a:ext>
            </a:extLst>
          </p:cNvPr>
          <p:cNvCxnSpPr/>
          <p:nvPr/>
        </p:nvCxnSpPr>
        <p:spPr>
          <a:xfrm>
            <a:off x="879197" y="5365571"/>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A8D1BE7-1F20-D442-BEC1-753B25F813E3}"/>
              </a:ext>
            </a:extLst>
          </p:cNvPr>
          <p:cNvCxnSpPr>
            <a:cxnSpLocks/>
          </p:cNvCxnSpPr>
          <p:nvPr/>
        </p:nvCxnSpPr>
        <p:spPr>
          <a:xfrm flipV="1">
            <a:off x="645023" y="2063340"/>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04D059D-394A-ED4A-818E-64A432647FC4}"/>
              </a:ext>
            </a:extLst>
          </p:cNvPr>
          <p:cNvCxnSpPr>
            <a:cxnSpLocks/>
          </p:cNvCxnSpPr>
          <p:nvPr/>
        </p:nvCxnSpPr>
        <p:spPr>
          <a:xfrm>
            <a:off x="2759759" y="2063340"/>
            <a:ext cx="0" cy="308807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A43D5C4B-C049-3540-9975-72E8BED84342}"/>
              </a:ext>
            </a:extLst>
          </p:cNvPr>
          <p:cNvSpPr/>
          <p:nvPr/>
        </p:nvSpPr>
        <p:spPr>
          <a:xfrm>
            <a:off x="1022904" y="217653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9" name="Rectangle 68">
            <a:extLst>
              <a:ext uri="{FF2B5EF4-FFF2-40B4-BE49-F238E27FC236}">
                <a16:creationId xmlns:a16="http://schemas.microsoft.com/office/drawing/2014/main" id="{03157CA8-BA8C-3441-9ADE-13E9213D18A2}"/>
              </a:ext>
            </a:extLst>
          </p:cNvPr>
          <p:cNvSpPr/>
          <p:nvPr/>
        </p:nvSpPr>
        <p:spPr>
          <a:xfrm>
            <a:off x="1175304" y="232893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0" name="Rectangle 69">
            <a:extLst>
              <a:ext uri="{FF2B5EF4-FFF2-40B4-BE49-F238E27FC236}">
                <a16:creationId xmlns:a16="http://schemas.microsoft.com/office/drawing/2014/main" id="{5298D4E8-A6E6-7445-ACA9-4ED556E1F6E5}"/>
              </a:ext>
            </a:extLst>
          </p:cNvPr>
          <p:cNvSpPr/>
          <p:nvPr/>
        </p:nvSpPr>
        <p:spPr>
          <a:xfrm>
            <a:off x="1355335" y="236135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1" name="Rectangle 70">
            <a:extLst>
              <a:ext uri="{FF2B5EF4-FFF2-40B4-BE49-F238E27FC236}">
                <a16:creationId xmlns:a16="http://schemas.microsoft.com/office/drawing/2014/main" id="{A3CCFBDB-E0F7-5043-9C1E-1E3AEEF8EB9A}"/>
              </a:ext>
            </a:extLst>
          </p:cNvPr>
          <p:cNvSpPr/>
          <p:nvPr/>
        </p:nvSpPr>
        <p:spPr>
          <a:xfrm>
            <a:off x="1547991" y="236135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2" name="Rectangle 71">
            <a:extLst>
              <a:ext uri="{FF2B5EF4-FFF2-40B4-BE49-F238E27FC236}">
                <a16:creationId xmlns:a16="http://schemas.microsoft.com/office/drawing/2014/main" id="{D381646D-B7AC-A643-B721-94D4996233D8}"/>
              </a:ext>
            </a:extLst>
          </p:cNvPr>
          <p:cNvSpPr/>
          <p:nvPr/>
        </p:nvSpPr>
        <p:spPr>
          <a:xfrm>
            <a:off x="2164748" y="229540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3" name="Rectangle 72">
            <a:extLst>
              <a:ext uri="{FF2B5EF4-FFF2-40B4-BE49-F238E27FC236}">
                <a16:creationId xmlns:a16="http://schemas.microsoft.com/office/drawing/2014/main" id="{8409D1DC-8BC4-0A45-9210-D42C31EB7F76}"/>
              </a:ext>
            </a:extLst>
          </p:cNvPr>
          <p:cNvSpPr/>
          <p:nvPr/>
        </p:nvSpPr>
        <p:spPr>
          <a:xfrm>
            <a:off x="1775401" y="263394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4" name="Rectangle 73">
            <a:extLst>
              <a:ext uri="{FF2B5EF4-FFF2-40B4-BE49-F238E27FC236}">
                <a16:creationId xmlns:a16="http://schemas.microsoft.com/office/drawing/2014/main" id="{5BD7398D-38BB-8F4A-ABCA-7E2F40EFDE94}"/>
              </a:ext>
            </a:extLst>
          </p:cNvPr>
          <p:cNvSpPr/>
          <p:nvPr/>
        </p:nvSpPr>
        <p:spPr>
          <a:xfrm>
            <a:off x="1933026" y="282468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5" name="Rectangle 74">
            <a:extLst>
              <a:ext uri="{FF2B5EF4-FFF2-40B4-BE49-F238E27FC236}">
                <a16:creationId xmlns:a16="http://schemas.microsoft.com/office/drawing/2014/main" id="{61E6F5CC-E83B-3A49-B92F-1C2551C32310}"/>
              </a:ext>
            </a:extLst>
          </p:cNvPr>
          <p:cNvSpPr/>
          <p:nvPr/>
        </p:nvSpPr>
        <p:spPr>
          <a:xfrm>
            <a:off x="2189466" y="282728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6" name="Rectangle 75">
            <a:extLst>
              <a:ext uri="{FF2B5EF4-FFF2-40B4-BE49-F238E27FC236}">
                <a16:creationId xmlns:a16="http://schemas.microsoft.com/office/drawing/2014/main" id="{27A3F8DC-FEE2-F143-93D2-A9F9948307BF}"/>
              </a:ext>
            </a:extLst>
          </p:cNvPr>
          <p:cNvSpPr/>
          <p:nvPr/>
        </p:nvSpPr>
        <p:spPr>
          <a:xfrm>
            <a:off x="899261" y="23893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7" name="Rectangle 76">
            <a:extLst>
              <a:ext uri="{FF2B5EF4-FFF2-40B4-BE49-F238E27FC236}">
                <a16:creationId xmlns:a16="http://schemas.microsoft.com/office/drawing/2014/main" id="{BAEECDB0-03BE-4940-9130-73C9CD9E853A}"/>
              </a:ext>
            </a:extLst>
          </p:cNvPr>
          <p:cNvSpPr/>
          <p:nvPr/>
        </p:nvSpPr>
        <p:spPr>
          <a:xfrm>
            <a:off x="1051661" y="25417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8" name="Rectangle 77">
            <a:extLst>
              <a:ext uri="{FF2B5EF4-FFF2-40B4-BE49-F238E27FC236}">
                <a16:creationId xmlns:a16="http://schemas.microsoft.com/office/drawing/2014/main" id="{62E08DC1-8DE5-B344-AA90-7E39B7114F6B}"/>
              </a:ext>
            </a:extLst>
          </p:cNvPr>
          <p:cNvSpPr/>
          <p:nvPr/>
        </p:nvSpPr>
        <p:spPr>
          <a:xfrm>
            <a:off x="1231692" y="257414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9" name="Rectangle 78">
            <a:extLst>
              <a:ext uri="{FF2B5EF4-FFF2-40B4-BE49-F238E27FC236}">
                <a16:creationId xmlns:a16="http://schemas.microsoft.com/office/drawing/2014/main" id="{D9C76930-C407-114B-AD01-99D434413E66}"/>
              </a:ext>
            </a:extLst>
          </p:cNvPr>
          <p:cNvSpPr/>
          <p:nvPr/>
        </p:nvSpPr>
        <p:spPr>
          <a:xfrm>
            <a:off x="1424348" y="257414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0" name="Rectangle 79">
            <a:extLst>
              <a:ext uri="{FF2B5EF4-FFF2-40B4-BE49-F238E27FC236}">
                <a16:creationId xmlns:a16="http://schemas.microsoft.com/office/drawing/2014/main" id="{5E917664-62FC-E54C-912A-CA3A316A7078}"/>
              </a:ext>
            </a:extLst>
          </p:cNvPr>
          <p:cNvSpPr/>
          <p:nvPr/>
        </p:nvSpPr>
        <p:spPr>
          <a:xfrm>
            <a:off x="1175620" y="28354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1" name="Rectangle 80">
            <a:extLst>
              <a:ext uri="{FF2B5EF4-FFF2-40B4-BE49-F238E27FC236}">
                <a16:creationId xmlns:a16="http://schemas.microsoft.com/office/drawing/2014/main" id="{8C944E1D-D0D8-1645-81E6-50CE1287F9D8}"/>
              </a:ext>
            </a:extLst>
          </p:cNvPr>
          <p:cNvSpPr/>
          <p:nvPr/>
        </p:nvSpPr>
        <p:spPr>
          <a:xfrm>
            <a:off x="1651758" y="284672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2" name="Rectangle 81">
            <a:extLst>
              <a:ext uri="{FF2B5EF4-FFF2-40B4-BE49-F238E27FC236}">
                <a16:creationId xmlns:a16="http://schemas.microsoft.com/office/drawing/2014/main" id="{58F7DD37-D03D-A747-A718-782D69623A5E}"/>
              </a:ext>
            </a:extLst>
          </p:cNvPr>
          <p:cNvSpPr/>
          <p:nvPr/>
        </p:nvSpPr>
        <p:spPr>
          <a:xfrm>
            <a:off x="1809383" y="303747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3" name="Rectangle 82">
            <a:extLst>
              <a:ext uri="{FF2B5EF4-FFF2-40B4-BE49-F238E27FC236}">
                <a16:creationId xmlns:a16="http://schemas.microsoft.com/office/drawing/2014/main" id="{D0584A69-1BD5-184A-894F-B65F719DD34E}"/>
              </a:ext>
            </a:extLst>
          </p:cNvPr>
          <p:cNvSpPr/>
          <p:nvPr/>
        </p:nvSpPr>
        <p:spPr>
          <a:xfrm>
            <a:off x="2065823" y="304007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4" name="Rectangle 83">
            <a:extLst>
              <a:ext uri="{FF2B5EF4-FFF2-40B4-BE49-F238E27FC236}">
                <a16:creationId xmlns:a16="http://schemas.microsoft.com/office/drawing/2014/main" id="{C64AED0E-6652-5D47-8712-771D7F5B7B98}"/>
              </a:ext>
            </a:extLst>
          </p:cNvPr>
          <p:cNvSpPr/>
          <p:nvPr/>
        </p:nvSpPr>
        <p:spPr>
          <a:xfrm>
            <a:off x="2501907" y="217653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5" name="Rectangle 84">
            <a:extLst>
              <a:ext uri="{FF2B5EF4-FFF2-40B4-BE49-F238E27FC236}">
                <a16:creationId xmlns:a16="http://schemas.microsoft.com/office/drawing/2014/main" id="{0D03A8CA-D6EE-FF4B-B2B3-4276BAAD948F}"/>
              </a:ext>
            </a:extLst>
          </p:cNvPr>
          <p:cNvSpPr/>
          <p:nvPr/>
        </p:nvSpPr>
        <p:spPr>
          <a:xfrm>
            <a:off x="2493879" y="29027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6" name="Rectangle 85">
            <a:extLst>
              <a:ext uri="{FF2B5EF4-FFF2-40B4-BE49-F238E27FC236}">
                <a16:creationId xmlns:a16="http://schemas.microsoft.com/office/drawing/2014/main" id="{DC726890-DC76-2140-A247-2FE0C3111703}"/>
              </a:ext>
            </a:extLst>
          </p:cNvPr>
          <p:cNvSpPr/>
          <p:nvPr/>
        </p:nvSpPr>
        <p:spPr>
          <a:xfrm>
            <a:off x="1461166" y="215630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7" name="Rectangle 86">
            <a:extLst>
              <a:ext uri="{FF2B5EF4-FFF2-40B4-BE49-F238E27FC236}">
                <a16:creationId xmlns:a16="http://schemas.microsoft.com/office/drawing/2014/main" id="{CE8EC509-2FDC-154A-A674-C666AD15F8F2}"/>
              </a:ext>
            </a:extLst>
          </p:cNvPr>
          <p:cNvSpPr/>
          <p:nvPr/>
        </p:nvSpPr>
        <p:spPr>
          <a:xfrm>
            <a:off x="1768528" y="221493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8" name="Rectangle 87">
            <a:extLst>
              <a:ext uri="{FF2B5EF4-FFF2-40B4-BE49-F238E27FC236}">
                <a16:creationId xmlns:a16="http://schemas.microsoft.com/office/drawing/2014/main" id="{A5D12DB0-F00B-C048-AB29-531ED5596819}"/>
              </a:ext>
            </a:extLst>
          </p:cNvPr>
          <p:cNvSpPr/>
          <p:nvPr/>
        </p:nvSpPr>
        <p:spPr>
          <a:xfrm>
            <a:off x="1766526" y="247925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9" name="Rectangle 88">
            <a:extLst>
              <a:ext uri="{FF2B5EF4-FFF2-40B4-BE49-F238E27FC236}">
                <a16:creationId xmlns:a16="http://schemas.microsoft.com/office/drawing/2014/main" id="{98EFBB52-C614-6D46-A584-607772AD5EA7}"/>
              </a:ext>
            </a:extLst>
          </p:cNvPr>
          <p:cNvSpPr/>
          <p:nvPr/>
        </p:nvSpPr>
        <p:spPr>
          <a:xfrm>
            <a:off x="1959182" y="247925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0" name="Rectangle 89">
            <a:extLst>
              <a:ext uri="{FF2B5EF4-FFF2-40B4-BE49-F238E27FC236}">
                <a16:creationId xmlns:a16="http://schemas.microsoft.com/office/drawing/2014/main" id="{C386FE19-44C9-9E4E-A0D7-77E40008B041}"/>
              </a:ext>
            </a:extLst>
          </p:cNvPr>
          <p:cNvSpPr/>
          <p:nvPr/>
        </p:nvSpPr>
        <p:spPr>
          <a:xfrm>
            <a:off x="2222923" y="250052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1" name="Rectangle 90">
            <a:extLst>
              <a:ext uri="{FF2B5EF4-FFF2-40B4-BE49-F238E27FC236}">
                <a16:creationId xmlns:a16="http://schemas.microsoft.com/office/drawing/2014/main" id="{B1CE11A5-0507-2747-AD5F-7AF711818100}"/>
              </a:ext>
            </a:extLst>
          </p:cNvPr>
          <p:cNvSpPr/>
          <p:nvPr/>
        </p:nvSpPr>
        <p:spPr>
          <a:xfrm>
            <a:off x="2583795" y="238585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2" name="Rectangle 91">
            <a:extLst>
              <a:ext uri="{FF2B5EF4-FFF2-40B4-BE49-F238E27FC236}">
                <a16:creationId xmlns:a16="http://schemas.microsoft.com/office/drawing/2014/main" id="{5C51F3E8-C136-074E-9BE2-3CF9BDDFD7D5}"/>
              </a:ext>
            </a:extLst>
          </p:cNvPr>
          <p:cNvSpPr/>
          <p:nvPr/>
        </p:nvSpPr>
        <p:spPr>
          <a:xfrm>
            <a:off x="2432731" y="255476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3" name="Rectangle 92">
            <a:extLst>
              <a:ext uri="{FF2B5EF4-FFF2-40B4-BE49-F238E27FC236}">
                <a16:creationId xmlns:a16="http://schemas.microsoft.com/office/drawing/2014/main" id="{FD99F537-D44D-8743-84EE-E03CB757A6F3}"/>
              </a:ext>
            </a:extLst>
          </p:cNvPr>
          <p:cNvSpPr/>
          <p:nvPr/>
        </p:nvSpPr>
        <p:spPr>
          <a:xfrm>
            <a:off x="2791600" y="230115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4" name="Rectangle 93">
            <a:extLst>
              <a:ext uri="{FF2B5EF4-FFF2-40B4-BE49-F238E27FC236}">
                <a16:creationId xmlns:a16="http://schemas.microsoft.com/office/drawing/2014/main" id="{50F939F8-7BE8-474A-849B-F6649F8ABD63}"/>
              </a:ext>
            </a:extLst>
          </p:cNvPr>
          <p:cNvSpPr/>
          <p:nvPr/>
        </p:nvSpPr>
        <p:spPr>
          <a:xfrm>
            <a:off x="3215021" y="218228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5" name="Rectangle 94">
            <a:extLst>
              <a:ext uri="{FF2B5EF4-FFF2-40B4-BE49-F238E27FC236}">
                <a16:creationId xmlns:a16="http://schemas.microsoft.com/office/drawing/2014/main" id="{390B5A70-6914-464A-92E7-144C5C1C6EEA}"/>
              </a:ext>
            </a:extLst>
          </p:cNvPr>
          <p:cNvSpPr/>
          <p:nvPr/>
        </p:nvSpPr>
        <p:spPr>
          <a:xfrm>
            <a:off x="2754883" y="253215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6" name="Rectangle 95">
            <a:extLst>
              <a:ext uri="{FF2B5EF4-FFF2-40B4-BE49-F238E27FC236}">
                <a16:creationId xmlns:a16="http://schemas.microsoft.com/office/drawing/2014/main" id="{72259664-0841-9246-8A05-AE200EF3A1BE}"/>
              </a:ext>
            </a:extLst>
          </p:cNvPr>
          <p:cNvSpPr/>
          <p:nvPr/>
        </p:nvSpPr>
        <p:spPr>
          <a:xfrm>
            <a:off x="2944071" y="21137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7" name="Rectangle 96">
            <a:extLst>
              <a:ext uri="{FF2B5EF4-FFF2-40B4-BE49-F238E27FC236}">
                <a16:creationId xmlns:a16="http://schemas.microsoft.com/office/drawing/2014/main" id="{08F678C4-61DF-E840-88BF-D8C935D88AF7}"/>
              </a:ext>
            </a:extLst>
          </p:cNvPr>
          <p:cNvSpPr/>
          <p:nvPr/>
        </p:nvSpPr>
        <p:spPr>
          <a:xfrm>
            <a:off x="3145845" y="25605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8" name="Rectangle 97">
            <a:extLst>
              <a:ext uri="{FF2B5EF4-FFF2-40B4-BE49-F238E27FC236}">
                <a16:creationId xmlns:a16="http://schemas.microsoft.com/office/drawing/2014/main" id="{6DDE4310-E204-9648-9D1A-39864D3A051A}"/>
              </a:ext>
            </a:extLst>
          </p:cNvPr>
          <p:cNvSpPr/>
          <p:nvPr/>
        </p:nvSpPr>
        <p:spPr>
          <a:xfrm>
            <a:off x="967117" y="48002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9" name="Rectangle 98">
            <a:extLst>
              <a:ext uri="{FF2B5EF4-FFF2-40B4-BE49-F238E27FC236}">
                <a16:creationId xmlns:a16="http://schemas.microsoft.com/office/drawing/2014/main" id="{B286E619-00C0-264B-B433-57F9A04F159A}"/>
              </a:ext>
            </a:extLst>
          </p:cNvPr>
          <p:cNvSpPr/>
          <p:nvPr/>
        </p:nvSpPr>
        <p:spPr>
          <a:xfrm>
            <a:off x="1159773" y="46691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0" name="Rectangle 99">
            <a:extLst>
              <a:ext uri="{FF2B5EF4-FFF2-40B4-BE49-F238E27FC236}">
                <a16:creationId xmlns:a16="http://schemas.microsoft.com/office/drawing/2014/main" id="{1CD63225-1B92-0143-A186-82D0F53CAD3D}"/>
              </a:ext>
            </a:extLst>
          </p:cNvPr>
          <p:cNvSpPr/>
          <p:nvPr/>
        </p:nvSpPr>
        <p:spPr>
          <a:xfrm>
            <a:off x="1424317" y="48021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1" name="Rectangle 100">
            <a:extLst>
              <a:ext uri="{FF2B5EF4-FFF2-40B4-BE49-F238E27FC236}">
                <a16:creationId xmlns:a16="http://schemas.microsoft.com/office/drawing/2014/main" id="{BF97A856-1AB0-4B41-A6B0-989F6C23636E}"/>
              </a:ext>
            </a:extLst>
          </p:cNvPr>
          <p:cNvSpPr/>
          <p:nvPr/>
        </p:nvSpPr>
        <p:spPr>
          <a:xfrm>
            <a:off x="1140338" y="494595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2" name="Rectangle 101">
            <a:extLst>
              <a:ext uri="{FF2B5EF4-FFF2-40B4-BE49-F238E27FC236}">
                <a16:creationId xmlns:a16="http://schemas.microsoft.com/office/drawing/2014/main" id="{2192BD90-DFE2-B546-AA23-24BC1E19425D}"/>
              </a:ext>
            </a:extLst>
          </p:cNvPr>
          <p:cNvSpPr/>
          <p:nvPr/>
        </p:nvSpPr>
        <p:spPr>
          <a:xfrm>
            <a:off x="1317050" y="49281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3" name="Rectangle 102">
            <a:extLst>
              <a:ext uri="{FF2B5EF4-FFF2-40B4-BE49-F238E27FC236}">
                <a16:creationId xmlns:a16="http://schemas.microsoft.com/office/drawing/2014/main" id="{891FF8DA-0246-AB42-91C8-3B1C50D0DC56}"/>
              </a:ext>
            </a:extLst>
          </p:cNvPr>
          <p:cNvSpPr/>
          <p:nvPr/>
        </p:nvSpPr>
        <p:spPr>
          <a:xfrm>
            <a:off x="1998005" y="460680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4" name="Rectangle 103">
            <a:extLst>
              <a:ext uri="{FF2B5EF4-FFF2-40B4-BE49-F238E27FC236}">
                <a16:creationId xmlns:a16="http://schemas.microsoft.com/office/drawing/2014/main" id="{7C749AFA-3265-5249-A9F7-A56FC6EBDD15}"/>
              </a:ext>
            </a:extLst>
          </p:cNvPr>
          <p:cNvSpPr/>
          <p:nvPr/>
        </p:nvSpPr>
        <p:spPr>
          <a:xfrm>
            <a:off x="1517238" y="467076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5" name="Rectangle 104">
            <a:extLst>
              <a:ext uri="{FF2B5EF4-FFF2-40B4-BE49-F238E27FC236}">
                <a16:creationId xmlns:a16="http://schemas.microsoft.com/office/drawing/2014/main" id="{871434E6-1E4C-CB47-9060-7FCE0A7A42A4}"/>
              </a:ext>
            </a:extLst>
          </p:cNvPr>
          <p:cNvSpPr/>
          <p:nvPr/>
        </p:nvSpPr>
        <p:spPr>
          <a:xfrm>
            <a:off x="2385974" y="438032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6" name="Rectangle 105">
            <a:extLst>
              <a:ext uri="{FF2B5EF4-FFF2-40B4-BE49-F238E27FC236}">
                <a16:creationId xmlns:a16="http://schemas.microsoft.com/office/drawing/2014/main" id="{3B224C28-F9F2-6F46-B4BF-46D303428CC1}"/>
              </a:ext>
            </a:extLst>
          </p:cNvPr>
          <p:cNvSpPr/>
          <p:nvPr/>
        </p:nvSpPr>
        <p:spPr>
          <a:xfrm>
            <a:off x="2236477" y="48879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7" name="Rectangle 106">
            <a:extLst>
              <a:ext uri="{FF2B5EF4-FFF2-40B4-BE49-F238E27FC236}">
                <a16:creationId xmlns:a16="http://schemas.microsoft.com/office/drawing/2014/main" id="{7E404DF0-468C-5F4D-B86C-FD4DCA0AB3E4}"/>
              </a:ext>
            </a:extLst>
          </p:cNvPr>
          <p:cNvSpPr/>
          <p:nvPr/>
        </p:nvSpPr>
        <p:spPr>
          <a:xfrm>
            <a:off x="2894932" y="46103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8" name="Rectangle 107">
            <a:extLst>
              <a:ext uri="{FF2B5EF4-FFF2-40B4-BE49-F238E27FC236}">
                <a16:creationId xmlns:a16="http://schemas.microsoft.com/office/drawing/2014/main" id="{7DA0F94B-1C57-A049-B2E3-6823FB2978CC}"/>
              </a:ext>
            </a:extLst>
          </p:cNvPr>
          <p:cNvSpPr/>
          <p:nvPr/>
        </p:nvSpPr>
        <p:spPr>
          <a:xfrm>
            <a:off x="3240526" y="463679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9" name="Rectangle 108">
            <a:extLst>
              <a:ext uri="{FF2B5EF4-FFF2-40B4-BE49-F238E27FC236}">
                <a16:creationId xmlns:a16="http://schemas.microsoft.com/office/drawing/2014/main" id="{4777CEF7-0AE5-BF4E-9D73-83DFC37ED42F}"/>
              </a:ext>
            </a:extLst>
          </p:cNvPr>
          <p:cNvSpPr/>
          <p:nvPr/>
        </p:nvSpPr>
        <p:spPr>
          <a:xfrm>
            <a:off x="3385154" y="48365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0" name="Rectangle 109">
            <a:extLst>
              <a:ext uri="{FF2B5EF4-FFF2-40B4-BE49-F238E27FC236}">
                <a16:creationId xmlns:a16="http://schemas.microsoft.com/office/drawing/2014/main" id="{9195C8D8-BCB4-C346-A873-734F4C1CD981}"/>
              </a:ext>
            </a:extLst>
          </p:cNvPr>
          <p:cNvSpPr/>
          <p:nvPr/>
        </p:nvSpPr>
        <p:spPr>
          <a:xfrm>
            <a:off x="3184454" y="496591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1" name="Rectangle 110">
            <a:extLst>
              <a:ext uri="{FF2B5EF4-FFF2-40B4-BE49-F238E27FC236}">
                <a16:creationId xmlns:a16="http://schemas.microsoft.com/office/drawing/2014/main" id="{80D83952-9AF9-E243-8A04-0832F88DD563}"/>
              </a:ext>
            </a:extLst>
          </p:cNvPr>
          <p:cNvSpPr/>
          <p:nvPr/>
        </p:nvSpPr>
        <p:spPr>
          <a:xfrm>
            <a:off x="2916190" y="484789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2" name="Rectangle 111">
            <a:extLst>
              <a:ext uri="{FF2B5EF4-FFF2-40B4-BE49-F238E27FC236}">
                <a16:creationId xmlns:a16="http://schemas.microsoft.com/office/drawing/2014/main" id="{FEF7406F-1DB8-574D-95C9-606182365367}"/>
              </a:ext>
            </a:extLst>
          </p:cNvPr>
          <p:cNvSpPr/>
          <p:nvPr/>
        </p:nvSpPr>
        <p:spPr>
          <a:xfrm>
            <a:off x="2196937" y="439377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3" name="Rectangle 112">
            <a:extLst>
              <a:ext uri="{FF2B5EF4-FFF2-40B4-BE49-F238E27FC236}">
                <a16:creationId xmlns:a16="http://schemas.microsoft.com/office/drawing/2014/main" id="{391E9D76-D5A9-234F-A573-33F68E2E06A7}"/>
              </a:ext>
            </a:extLst>
          </p:cNvPr>
          <p:cNvSpPr/>
          <p:nvPr/>
        </p:nvSpPr>
        <p:spPr>
          <a:xfrm>
            <a:off x="2381708" y="463679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4" name="Rectangle 113">
            <a:extLst>
              <a:ext uri="{FF2B5EF4-FFF2-40B4-BE49-F238E27FC236}">
                <a16:creationId xmlns:a16="http://schemas.microsoft.com/office/drawing/2014/main" id="{E0C54E55-6228-3144-A7B6-EAAC774A8025}"/>
              </a:ext>
            </a:extLst>
          </p:cNvPr>
          <p:cNvSpPr/>
          <p:nvPr/>
        </p:nvSpPr>
        <p:spPr>
          <a:xfrm>
            <a:off x="2652492" y="484789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5" name="Rectangle 114">
            <a:extLst>
              <a:ext uri="{FF2B5EF4-FFF2-40B4-BE49-F238E27FC236}">
                <a16:creationId xmlns:a16="http://schemas.microsoft.com/office/drawing/2014/main" id="{0B812917-9916-8949-8876-CF63D0B75A1C}"/>
              </a:ext>
            </a:extLst>
          </p:cNvPr>
          <p:cNvSpPr/>
          <p:nvPr/>
        </p:nvSpPr>
        <p:spPr>
          <a:xfrm>
            <a:off x="1669638" y="46333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6" name="Rectangle 115">
            <a:extLst>
              <a:ext uri="{FF2B5EF4-FFF2-40B4-BE49-F238E27FC236}">
                <a16:creationId xmlns:a16="http://schemas.microsoft.com/office/drawing/2014/main" id="{6ACBF8EE-6A18-2F4B-8956-54E623E19C03}"/>
              </a:ext>
            </a:extLst>
          </p:cNvPr>
          <p:cNvSpPr/>
          <p:nvPr/>
        </p:nvSpPr>
        <p:spPr>
          <a:xfrm>
            <a:off x="2063319" y="48365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7" name="Rectangle 116">
            <a:extLst>
              <a:ext uri="{FF2B5EF4-FFF2-40B4-BE49-F238E27FC236}">
                <a16:creationId xmlns:a16="http://schemas.microsoft.com/office/drawing/2014/main" id="{6A5C4266-1597-3E4C-9A7F-B2631CEC39FA}"/>
              </a:ext>
            </a:extLst>
          </p:cNvPr>
          <p:cNvSpPr/>
          <p:nvPr/>
        </p:nvSpPr>
        <p:spPr>
          <a:xfrm>
            <a:off x="1629382" y="485048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8" name="Rectangle 117">
            <a:extLst>
              <a:ext uri="{FF2B5EF4-FFF2-40B4-BE49-F238E27FC236}">
                <a16:creationId xmlns:a16="http://schemas.microsoft.com/office/drawing/2014/main" id="{DD1CDB3A-DDC9-D54F-8C5E-F91B071629FC}"/>
              </a:ext>
            </a:extLst>
          </p:cNvPr>
          <p:cNvSpPr/>
          <p:nvPr/>
        </p:nvSpPr>
        <p:spPr>
          <a:xfrm>
            <a:off x="1816299" y="45217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9" name="Rectangle 118">
            <a:extLst>
              <a:ext uri="{FF2B5EF4-FFF2-40B4-BE49-F238E27FC236}">
                <a16:creationId xmlns:a16="http://schemas.microsoft.com/office/drawing/2014/main" id="{E6DB223D-2E00-D744-BC22-F1EBAE226310}"/>
              </a:ext>
            </a:extLst>
          </p:cNvPr>
          <p:cNvSpPr/>
          <p:nvPr/>
        </p:nvSpPr>
        <p:spPr>
          <a:xfrm>
            <a:off x="1802575" y="497611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0" name="Rectangle 119">
            <a:extLst>
              <a:ext uri="{FF2B5EF4-FFF2-40B4-BE49-F238E27FC236}">
                <a16:creationId xmlns:a16="http://schemas.microsoft.com/office/drawing/2014/main" id="{2F132903-544F-C145-BF6B-75F42F6D2BEF}"/>
              </a:ext>
            </a:extLst>
          </p:cNvPr>
          <p:cNvSpPr/>
          <p:nvPr/>
        </p:nvSpPr>
        <p:spPr>
          <a:xfrm>
            <a:off x="1820882" y="425092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1" name="Rectangle 120">
            <a:extLst>
              <a:ext uri="{FF2B5EF4-FFF2-40B4-BE49-F238E27FC236}">
                <a16:creationId xmlns:a16="http://schemas.microsoft.com/office/drawing/2014/main" id="{80CD247E-2E9B-764C-B534-B512B0DC105A}"/>
              </a:ext>
            </a:extLst>
          </p:cNvPr>
          <p:cNvSpPr/>
          <p:nvPr/>
        </p:nvSpPr>
        <p:spPr>
          <a:xfrm>
            <a:off x="1348120" y="462781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2" name="Rectangle 121">
            <a:extLst>
              <a:ext uri="{FF2B5EF4-FFF2-40B4-BE49-F238E27FC236}">
                <a16:creationId xmlns:a16="http://schemas.microsoft.com/office/drawing/2014/main" id="{D5961F2F-29FA-8A4A-9CE3-8F35BCE86739}"/>
              </a:ext>
            </a:extLst>
          </p:cNvPr>
          <p:cNvSpPr/>
          <p:nvPr/>
        </p:nvSpPr>
        <p:spPr>
          <a:xfrm>
            <a:off x="1822038" y="47857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3" name="Rectangle 122">
            <a:extLst>
              <a:ext uri="{FF2B5EF4-FFF2-40B4-BE49-F238E27FC236}">
                <a16:creationId xmlns:a16="http://schemas.microsoft.com/office/drawing/2014/main" id="{4052B9A6-B1F5-884F-BE1D-392AC81EA476}"/>
              </a:ext>
            </a:extLst>
          </p:cNvPr>
          <p:cNvSpPr/>
          <p:nvPr/>
        </p:nvSpPr>
        <p:spPr>
          <a:xfrm>
            <a:off x="1069716" y="432561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4" name="TextBox 123">
            <a:extLst>
              <a:ext uri="{FF2B5EF4-FFF2-40B4-BE49-F238E27FC236}">
                <a16:creationId xmlns:a16="http://schemas.microsoft.com/office/drawing/2014/main" id="{BE976E00-278C-B34B-8F59-46C1D7380D3A}"/>
              </a:ext>
            </a:extLst>
          </p:cNvPr>
          <p:cNvSpPr txBox="1"/>
          <p:nvPr/>
        </p:nvSpPr>
        <p:spPr>
          <a:xfrm rot="5400000">
            <a:off x="605011" y="3408218"/>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125" name="TextBox 124">
            <a:extLst>
              <a:ext uri="{FF2B5EF4-FFF2-40B4-BE49-F238E27FC236}">
                <a16:creationId xmlns:a16="http://schemas.microsoft.com/office/drawing/2014/main" id="{105DA4B9-5960-B048-A55D-951110CB2E9E}"/>
              </a:ext>
            </a:extLst>
          </p:cNvPr>
          <p:cNvSpPr txBox="1"/>
          <p:nvPr/>
        </p:nvSpPr>
        <p:spPr>
          <a:xfrm rot="21415914">
            <a:off x="1915279" y="5157251"/>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126" name="Rectangle 125">
            <a:extLst>
              <a:ext uri="{FF2B5EF4-FFF2-40B4-BE49-F238E27FC236}">
                <a16:creationId xmlns:a16="http://schemas.microsoft.com/office/drawing/2014/main" id="{6C5DE18C-FF22-7041-9035-6E02BC5624F8}"/>
              </a:ext>
            </a:extLst>
          </p:cNvPr>
          <p:cNvSpPr/>
          <p:nvPr/>
        </p:nvSpPr>
        <p:spPr>
          <a:xfrm>
            <a:off x="2218223" y="319247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7" name="TextBox 126">
            <a:extLst>
              <a:ext uri="{FF2B5EF4-FFF2-40B4-BE49-F238E27FC236}">
                <a16:creationId xmlns:a16="http://schemas.microsoft.com/office/drawing/2014/main" id="{1023A69F-00B6-5341-ACF9-D958FBCE1029}"/>
              </a:ext>
            </a:extLst>
          </p:cNvPr>
          <p:cNvSpPr txBox="1"/>
          <p:nvPr/>
        </p:nvSpPr>
        <p:spPr>
          <a:xfrm>
            <a:off x="1088509" y="1329437"/>
            <a:ext cx="3379974" cy="492443"/>
          </a:xfrm>
          <a:prstGeom prst="rect">
            <a:avLst/>
          </a:prstGeom>
          <a:noFill/>
        </p:spPr>
        <p:txBody>
          <a:bodyPr wrap="square" lIns="0" tIns="0" rIns="0" bIns="0" rtlCol="0">
            <a:spAutoFit/>
          </a:bodyPr>
          <a:lstStyle/>
          <a:p>
            <a:r>
              <a:rPr lang="en-US" sz="1600" b="1" dirty="0"/>
              <a:t>d1_cut1(Acquired by Information Gain on d1 on the whole space)</a:t>
            </a:r>
            <a:endParaRPr lang="en-US" sz="1600" b="1" dirty="0">
              <a:latin typeface="+mj-lt"/>
            </a:endParaRPr>
          </a:p>
        </p:txBody>
      </p:sp>
      <p:cxnSp>
        <p:nvCxnSpPr>
          <p:cNvPr id="128" name="Straight Arrow Connector 127">
            <a:extLst>
              <a:ext uri="{FF2B5EF4-FFF2-40B4-BE49-F238E27FC236}">
                <a16:creationId xmlns:a16="http://schemas.microsoft.com/office/drawing/2014/main" id="{1F6B1F7A-063C-6842-B3F4-F82C456DDC8F}"/>
              </a:ext>
            </a:extLst>
          </p:cNvPr>
          <p:cNvCxnSpPr>
            <a:cxnSpLocks/>
            <a:stCxn id="127" idx="2"/>
          </p:cNvCxnSpPr>
          <p:nvPr/>
        </p:nvCxnSpPr>
        <p:spPr>
          <a:xfrm flipH="1">
            <a:off x="2754884" y="1821880"/>
            <a:ext cx="23612" cy="259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8B7DB3DF-32DC-0D43-AE45-688285C95440}"/>
              </a:ext>
            </a:extLst>
          </p:cNvPr>
          <p:cNvSpPr/>
          <p:nvPr/>
        </p:nvSpPr>
        <p:spPr>
          <a:xfrm>
            <a:off x="2967230" y="245832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2" name="Rectangle 141">
            <a:extLst>
              <a:ext uri="{FF2B5EF4-FFF2-40B4-BE49-F238E27FC236}">
                <a16:creationId xmlns:a16="http://schemas.microsoft.com/office/drawing/2014/main" id="{A766532A-6175-3440-875E-60D643E080C8}"/>
              </a:ext>
            </a:extLst>
          </p:cNvPr>
          <p:cNvSpPr/>
          <p:nvPr/>
        </p:nvSpPr>
        <p:spPr>
          <a:xfrm rot="5400000">
            <a:off x="4591094" y="2302880"/>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43" name="Straight Arrow Connector 142">
            <a:extLst>
              <a:ext uri="{FF2B5EF4-FFF2-40B4-BE49-F238E27FC236}">
                <a16:creationId xmlns:a16="http://schemas.microsoft.com/office/drawing/2014/main" id="{FD68A924-B53A-ED4E-BAB5-E0C9A031871F}"/>
              </a:ext>
            </a:extLst>
          </p:cNvPr>
          <p:cNvCxnSpPr/>
          <p:nvPr/>
        </p:nvCxnSpPr>
        <p:spPr>
          <a:xfrm>
            <a:off x="4824862" y="5379973"/>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94B65E90-906F-BB48-8CD5-5D0CDBA71D4F}"/>
              </a:ext>
            </a:extLst>
          </p:cNvPr>
          <p:cNvCxnSpPr>
            <a:cxnSpLocks/>
          </p:cNvCxnSpPr>
          <p:nvPr/>
        </p:nvCxnSpPr>
        <p:spPr>
          <a:xfrm flipV="1">
            <a:off x="4590688" y="2077742"/>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DD3393E-C168-C34E-87CE-622A7E245F65}"/>
              </a:ext>
            </a:extLst>
          </p:cNvPr>
          <p:cNvCxnSpPr>
            <a:cxnSpLocks/>
          </p:cNvCxnSpPr>
          <p:nvPr/>
        </p:nvCxnSpPr>
        <p:spPr>
          <a:xfrm>
            <a:off x="6705424" y="2077742"/>
            <a:ext cx="0" cy="308807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44D550CA-B903-8344-9383-060D5E2B19B1}"/>
              </a:ext>
            </a:extLst>
          </p:cNvPr>
          <p:cNvSpPr/>
          <p:nvPr/>
        </p:nvSpPr>
        <p:spPr>
          <a:xfrm>
            <a:off x="4968569" y="21909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8" name="Rectangle 147">
            <a:extLst>
              <a:ext uri="{FF2B5EF4-FFF2-40B4-BE49-F238E27FC236}">
                <a16:creationId xmlns:a16="http://schemas.microsoft.com/office/drawing/2014/main" id="{A65C52BD-AC3E-F34B-8B38-C08DB74981D3}"/>
              </a:ext>
            </a:extLst>
          </p:cNvPr>
          <p:cNvSpPr/>
          <p:nvPr/>
        </p:nvSpPr>
        <p:spPr>
          <a:xfrm>
            <a:off x="5120969" y="23433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9" name="Rectangle 148">
            <a:extLst>
              <a:ext uri="{FF2B5EF4-FFF2-40B4-BE49-F238E27FC236}">
                <a16:creationId xmlns:a16="http://schemas.microsoft.com/office/drawing/2014/main" id="{A560A098-001A-994C-AB95-7A42B0DDB4CE}"/>
              </a:ext>
            </a:extLst>
          </p:cNvPr>
          <p:cNvSpPr/>
          <p:nvPr/>
        </p:nvSpPr>
        <p:spPr>
          <a:xfrm>
            <a:off x="5301000" y="237575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0" name="Rectangle 149">
            <a:extLst>
              <a:ext uri="{FF2B5EF4-FFF2-40B4-BE49-F238E27FC236}">
                <a16:creationId xmlns:a16="http://schemas.microsoft.com/office/drawing/2014/main" id="{424454C3-AB25-6847-8EB3-54F91A779ED7}"/>
              </a:ext>
            </a:extLst>
          </p:cNvPr>
          <p:cNvSpPr/>
          <p:nvPr/>
        </p:nvSpPr>
        <p:spPr>
          <a:xfrm>
            <a:off x="5493656" y="237575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1" name="Rectangle 150">
            <a:extLst>
              <a:ext uri="{FF2B5EF4-FFF2-40B4-BE49-F238E27FC236}">
                <a16:creationId xmlns:a16="http://schemas.microsoft.com/office/drawing/2014/main" id="{8D01D49F-5D44-1341-AD6B-256D1E01FF22}"/>
              </a:ext>
            </a:extLst>
          </p:cNvPr>
          <p:cNvSpPr/>
          <p:nvPr/>
        </p:nvSpPr>
        <p:spPr>
          <a:xfrm>
            <a:off x="6110413" y="230980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2" name="Rectangle 151">
            <a:extLst>
              <a:ext uri="{FF2B5EF4-FFF2-40B4-BE49-F238E27FC236}">
                <a16:creationId xmlns:a16="http://schemas.microsoft.com/office/drawing/2014/main" id="{9FE2AE26-2802-7E4D-BAF4-686FE6A3C317}"/>
              </a:ext>
            </a:extLst>
          </p:cNvPr>
          <p:cNvSpPr/>
          <p:nvPr/>
        </p:nvSpPr>
        <p:spPr>
          <a:xfrm>
            <a:off x="5721066" y="26483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3" name="Rectangle 152">
            <a:extLst>
              <a:ext uri="{FF2B5EF4-FFF2-40B4-BE49-F238E27FC236}">
                <a16:creationId xmlns:a16="http://schemas.microsoft.com/office/drawing/2014/main" id="{492BA93A-B7FE-584B-855D-2BA9C0117ED5}"/>
              </a:ext>
            </a:extLst>
          </p:cNvPr>
          <p:cNvSpPr/>
          <p:nvPr/>
        </p:nvSpPr>
        <p:spPr>
          <a:xfrm>
            <a:off x="5878691" y="283908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4" name="Rectangle 153">
            <a:extLst>
              <a:ext uri="{FF2B5EF4-FFF2-40B4-BE49-F238E27FC236}">
                <a16:creationId xmlns:a16="http://schemas.microsoft.com/office/drawing/2014/main" id="{51ECCBB1-B045-AA4B-AED7-C7B7966D73A0}"/>
              </a:ext>
            </a:extLst>
          </p:cNvPr>
          <p:cNvSpPr/>
          <p:nvPr/>
        </p:nvSpPr>
        <p:spPr>
          <a:xfrm>
            <a:off x="6135131" y="28416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5" name="Rectangle 154">
            <a:extLst>
              <a:ext uri="{FF2B5EF4-FFF2-40B4-BE49-F238E27FC236}">
                <a16:creationId xmlns:a16="http://schemas.microsoft.com/office/drawing/2014/main" id="{9B647F15-8810-6045-9FC9-C7D947ACC0CF}"/>
              </a:ext>
            </a:extLst>
          </p:cNvPr>
          <p:cNvSpPr/>
          <p:nvPr/>
        </p:nvSpPr>
        <p:spPr>
          <a:xfrm>
            <a:off x="4844926" y="24037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6" name="Rectangle 155">
            <a:extLst>
              <a:ext uri="{FF2B5EF4-FFF2-40B4-BE49-F238E27FC236}">
                <a16:creationId xmlns:a16="http://schemas.microsoft.com/office/drawing/2014/main" id="{0FB0DEF6-B143-714B-A5E4-074A6B75C0BA}"/>
              </a:ext>
            </a:extLst>
          </p:cNvPr>
          <p:cNvSpPr/>
          <p:nvPr/>
        </p:nvSpPr>
        <p:spPr>
          <a:xfrm>
            <a:off x="4997326" y="25561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7" name="Rectangle 156">
            <a:extLst>
              <a:ext uri="{FF2B5EF4-FFF2-40B4-BE49-F238E27FC236}">
                <a16:creationId xmlns:a16="http://schemas.microsoft.com/office/drawing/2014/main" id="{E9760195-E69F-DA49-9900-31D581909E63}"/>
              </a:ext>
            </a:extLst>
          </p:cNvPr>
          <p:cNvSpPr/>
          <p:nvPr/>
        </p:nvSpPr>
        <p:spPr>
          <a:xfrm>
            <a:off x="5177357" y="258854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8" name="Rectangle 157">
            <a:extLst>
              <a:ext uri="{FF2B5EF4-FFF2-40B4-BE49-F238E27FC236}">
                <a16:creationId xmlns:a16="http://schemas.microsoft.com/office/drawing/2014/main" id="{B0B0C53A-DC79-4543-ABF7-7FD80888C024}"/>
              </a:ext>
            </a:extLst>
          </p:cNvPr>
          <p:cNvSpPr/>
          <p:nvPr/>
        </p:nvSpPr>
        <p:spPr>
          <a:xfrm>
            <a:off x="5370013" y="258854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9" name="Rectangle 158">
            <a:extLst>
              <a:ext uri="{FF2B5EF4-FFF2-40B4-BE49-F238E27FC236}">
                <a16:creationId xmlns:a16="http://schemas.microsoft.com/office/drawing/2014/main" id="{5994605E-5E29-3B40-802E-A4C3A16B2AC4}"/>
              </a:ext>
            </a:extLst>
          </p:cNvPr>
          <p:cNvSpPr/>
          <p:nvPr/>
        </p:nvSpPr>
        <p:spPr>
          <a:xfrm>
            <a:off x="5121285" y="284983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0" name="Rectangle 159">
            <a:extLst>
              <a:ext uri="{FF2B5EF4-FFF2-40B4-BE49-F238E27FC236}">
                <a16:creationId xmlns:a16="http://schemas.microsoft.com/office/drawing/2014/main" id="{B66DF679-1214-0F41-864A-0E12891E2664}"/>
              </a:ext>
            </a:extLst>
          </p:cNvPr>
          <p:cNvSpPr/>
          <p:nvPr/>
        </p:nvSpPr>
        <p:spPr>
          <a:xfrm>
            <a:off x="5597423" y="286113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1" name="Rectangle 160">
            <a:extLst>
              <a:ext uri="{FF2B5EF4-FFF2-40B4-BE49-F238E27FC236}">
                <a16:creationId xmlns:a16="http://schemas.microsoft.com/office/drawing/2014/main" id="{3553B21A-6E1B-054A-A42F-A2C1EEACE311}"/>
              </a:ext>
            </a:extLst>
          </p:cNvPr>
          <p:cNvSpPr/>
          <p:nvPr/>
        </p:nvSpPr>
        <p:spPr>
          <a:xfrm>
            <a:off x="5755048" y="305187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2" name="Rectangle 161">
            <a:extLst>
              <a:ext uri="{FF2B5EF4-FFF2-40B4-BE49-F238E27FC236}">
                <a16:creationId xmlns:a16="http://schemas.microsoft.com/office/drawing/2014/main" id="{1E70473B-5FEA-9649-B0CB-942C09D98B7C}"/>
              </a:ext>
            </a:extLst>
          </p:cNvPr>
          <p:cNvSpPr/>
          <p:nvPr/>
        </p:nvSpPr>
        <p:spPr>
          <a:xfrm>
            <a:off x="6011488" y="305447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3" name="Rectangle 162">
            <a:extLst>
              <a:ext uri="{FF2B5EF4-FFF2-40B4-BE49-F238E27FC236}">
                <a16:creationId xmlns:a16="http://schemas.microsoft.com/office/drawing/2014/main" id="{FFF31233-56AA-F449-9219-9D9494BB1F38}"/>
              </a:ext>
            </a:extLst>
          </p:cNvPr>
          <p:cNvSpPr/>
          <p:nvPr/>
        </p:nvSpPr>
        <p:spPr>
          <a:xfrm>
            <a:off x="6447572" y="21909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4" name="Rectangle 163">
            <a:extLst>
              <a:ext uri="{FF2B5EF4-FFF2-40B4-BE49-F238E27FC236}">
                <a16:creationId xmlns:a16="http://schemas.microsoft.com/office/drawing/2014/main" id="{A21A1E5F-F601-844D-AECE-50DD0A1033B1}"/>
              </a:ext>
            </a:extLst>
          </p:cNvPr>
          <p:cNvSpPr/>
          <p:nvPr/>
        </p:nvSpPr>
        <p:spPr>
          <a:xfrm>
            <a:off x="6439544" y="291714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5" name="Rectangle 164">
            <a:extLst>
              <a:ext uri="{FF2B5EF4-FFF2-40B4-BE49-F238E27FC236}">
                <a16:creationId xmlns:a16="http://schemas.microsoft.com/office/drawing/2014/main" id="{9F5E01F4-92CF-2640-BD7D-B898DAD6E12C}"/>
              </a:ext>
            </a:extLst>
          </p:cNvPr>
          <p:cNvSpPr/>
          <p:nvPr/>
        </p:nvSpPr>
        <p:spPr>
          <a:xfrm>
            <a:off x="5406831" y="217070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6" name="Rectangle 165">
            <a:extLst>
              <a:ext uri="{FF2B5EF4-FFF2-40B4-BE49-F238E27FC236}">
                <a16:creationId xmlns:a16="http://schemas.microsoft.com/office/drawing/2014/main" id="{D91B406B-9E83-1A4D-BC10-E373319A3FC2}"/>
              </a:ext>
            </a:extLst>
          </p:cNvPr>
          <p:cNvSpPr/>
          <p:nvPr/>
        </p:nvSpPr>
        <p:spPr>
          <a:xfrm>
            <a:off x="5714193" y="222933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7" name="Rectangle 166">
            <a:extLst>
              <a:ext uri="{FF2B5EF4-FFF2-40B4-BE49-F238E27FC236}">
                <a16:creationId xmlns:a16="http://schemas.microsoft.com/office/drawing/2014/main" id="{75EA4777-AEB8-064F-ABDF-A61BDE20E912}"/>
              </a:ext>
            </a:extLst>
          </p:cNvPr>
          <p:cNvSpPr/>
          <p:nvPr/>
        </p:nvSpPr>
        <p:spPr>
          <a:xfrm>
            <a:off x="5712191" y="249365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8" name="Rectangle 167">
            <a:extLst>
              <a:ext uri="{FF2B5EF4-FFF2-40B4-BE49-F238E27FC236}">
                <a16:creationId xmlns:a16="http://schemas.microsoft.com/office/drawing/2014/main" id="{6E16FB6D-1611-7C4B-BBED-D7E38DE16F05}"/>
              </a:ext>
            </a:extLst>
          </p:cNvPr>
          <p:cNvSpPr/>
          <p:nvPr/>
        </p:nvSpPr>
        <p:spPr>
          <a:xfrm>
            <a:off x="5904847" y="249365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9" name="Rectangle 168">
            <a:extLst>
              <a:ext uri="{FF2B5EF4-FFF2-40B4-BE49-F238E27FC236}">
                <a16:creationId xmlns:a16="http://schemas.microsoft.com/office/drawing/2014/main" id="{7489DAA7-E592-C943-9BA2-9C220AA48469}"/>
              </a:ext>
            </a:extLst>
          </p:cNvPr>
          <p:cNvSpPr/>
          <p:nvPr/>
        </p:nvSpPr>
        <p:spPr>
          <a:xfrm>
            <a:off x="6168588" y="251492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0" name="Rectangle 169">
            <a:extLst>
              <a:ext uri="{FF2B5EF4-FFF2-40B4-BE49-F238E27FC236}">
                <a16:creationId xmlns:a16="http://schemas.microsoft.com/office/drawing/2014/main" id="{9CBD9177-EF6A-3D47-BCF3-86C1AB77C092}"/>
              </a:ext>
            </a:extLst>
          </p:cNvPr>
          <p:cNvSpPr/>
          <p:nvPr/>
        </p:nvSpPr>
        <p:spPr>
          <a:xfrm>
            <a:off x="6529460" y="24002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1" name="Rectangle 170">
            <a:extLst>
              <a:ext uri="{FF2B5EF4-FFF2-40B4-BE49-F238E27FC236}">
                <a16:creationId xmlns:a16="http://schemas.microsoft.com/office/drawing/2014/main" id="{B1924E35-35F9-D448-A5A0-AE2DDF9CAF56}"/>
              </a:ext>
            </a:extLst>
          </p:cNvPr>
          <p:cNvSpPr/>
          <p:nvPr/>
        </p:nvSpPr>
        <p:spPr>
          <a:xfrm>
            <a:off x="6378396" y="256916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2" name="Rectangle 171">
            <a:extLst>
              <a:ext uri="{FF2B5EF4-FFF2-40B4-BE49-F238E27FC236}">
                <a16:creationId xmlns:a16="http://schemas.microsoft.com/office/drawing/2014/main" id="{C4D8A4F7-8670-A942-8520-3C422B0F5DED}"/>
              </a:ext>
            </a:extLst>
          </p:cNvPr>
          <p:cNvSpPr/>
          <p:nvPr/>
        </p:nvSpPr>
        <p:spPr>
          <a:xfrm>
            <a:off x="6737265" y="231555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3" name="Rectangle 172">
            <a:extLst>
              <a:ext uri="{FF2B5EF4-FFF2-40B4-BE49-F238E27FC236}">
                <a16:creationId xmlns:a16="http://schemas.microsoft.com/office/drawing/2014/main" id="{653AAE37-8082-B54D-BE9D-F3B3B3A6B6D0}"/>
              </a:ext>
            </a:extLst>
          </p:cNvPr>
          <p:cNvSpPr/>
          <p:nvPr/>
        </p:nvSpPr>
        <p:spPr>
          <a:xfrm>
            <a:off x="7160686" y="21966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4" name="Rectangle 173">
            <a:extLst>
              <a:ext uri="{FF2B5EF4-FFF2-40B4-BE49-F238E27FC236}">
                <a16:creationId xmlns:a16="http://schemas.microsoft.com/office/drawing/2014/main" id="{AAC62D00-1390-DD40-B758-6BF91B9D3FED}"/>
              </a:ext>
            </a:extLst>
          </p:cNvPr>
          <p:cNvSpPr/>
          <p:nvPr/>
        </p:nvSpPr>
        <p:spPr>
          <a:xfrm>
            <a:off x="6700548" y="25465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5" name="Rectangle 174">
            <a:extLst>
              <a:ext uri="{FF2B5EF4-FFF2-40B4-BE49-F238E27FC236}">
                <a16:creationId xmlns:a16="http://schemas.microsoft.com/office/drawing/2014/main" id="{44F310B3-AFA2-3745-BA5B-9F9DAB4BCB28}"/>
              </a:ext>
            </a:extLst>
          </p:cNvPr>
          <p:cNvSpPr/>
          <p:nvPr/>
        </p:nvSpPr>
        <p:spPr>
          <a:xfrm>
            <a:off x="6889736" y="212818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6" name="Rectangle 175">
            <a:extLst>
              <a:ext uri="{FF2B5EF4-FFF2-40B4-BE49-F238E27FC236}">
                <a16:creationId xmlns:a16="http://schemas.microsoft.com/office/drawing/2014/main" id="{0D0FC0B7-5FED-DE46-A2EE-1CA4B2FEF918}"/>
              </a:ext>
            </a:extLst>
          </p:cNvPr>
          <p:cNvSpPr/>
          <p:nvPr/>
        </p:nvSpPr>
        <p:spPr>
          <a:xfrm>
            <a:off x="7091510" y="25749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7" name="Rectangle 176">
            <a:extLst>
              <a:ext uri="{FF2B5EF4-FFF2-40B4-BE49-F238E27FC236}">
                <a16:creationId xmlns:a16="http://schemas.microsoft.com/office/drawing/2014/main" id="{231CDF27-8AB8-CD41-9FF8-6B456D125DEF}"/>
              </a:ext>
            </a:extLst>
          </p:cNvPr>
          <p:cNvSpPr/>
          <p:nvPr/>
        </p:nvSpPr>
        <p:spPr>
          <a:xfrm>
            <a:off x="4912782" y="48146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8" name="Rectangle 177">
            <a:extLst>
              <a:ext uri="{FF2B5EF4-FFF2-40B4-BE49-F238E27FC236}">
                <a16:creationId xmlns:a16="http://schemas.microsoft.com/office/drawing/2014/main" id="{145BFD67-BF55-864D-83A8-3CA2BE4CFF3F}"/>
              </a:ext>
            </a:extLst>
          </p:cNvPr>
          <p:cNvSpPr/>
          <p:nvPr/>
        </p:nvSpPr>
        <p:spPr>
          <a:xfrm>
            <a:off x="5105438" y="468358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9" name="Rectangle 178">
            <a:extLst>
              <a:ext uri="{FF2B5EF4-FFF2-40B4-BE49-F238E27FC236}">
                <a16:creationId xmlns:a16="http://schemas.microsoft.com/office/drawing/2014/main" id="{59D83C8E-FAF4-6241-AC79-0367D29B18AB}"/>
              </a:ext>
            </a:extLst>
          </p:cNvPr>
          <p:cNvSpPr/>
          <p:nvPr/>
        </p:nvSpPr>
        <p:spPr>
          <a:xfrm>
            <a:off x="5369982" y="481658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0" name="Rectangle 179">
            <a:extLst>
              <a:ext uri="{FF2B5EF4-FFF2-40B4-BE49-F238E27FC236}">
                <a16:creationId xmlns:a16="http://schemas.microsoft.com/office/drawing/2014/main" id="{E45EA02D-5685-E445-8686-71D804CA1F59}"/>
              </a:ext>
            </a:extLst>
          </p:cNvPr>
          <p:cNvSpPr/>
          <p:nvPr/>
        </p:nvSpPr>
        <p:spPr>
          <a:xfrm>
            <a:off x="5086003" y="496035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1" name="Rectangle 180">
            <a:extLst>
              <a:ext uri="{FF2B5EF4-FFF2-40B4-BE49-F238E27FC236}">
                <a16:creationId xmlns:a16="http://schemas.microsoft.com/office/drawing/2014/main" id="{8B40DCE0-37BD-0740-B7CF-2D138891E850}"/>
              </a:ext>
            </a:extLst>
          </p:cNvPr>
          <p:cNvSpPr/>
          <p:nvPr/>
        </p:nvSpPr>
        <p:spPr>
          <a:xfrm>
            <a:off x="5262715" y="49425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2" name="Rectangle 181">
            <a:extLst>
              <a:ext uri="{FF2B5EF4-FFF2-40B4-BE49-F238E27FC236}">
                <a16:creationId xmlns:a16="http://schemas.microsoft.com/office/drawing/2014/main" id="{0FE75166-E66B-0F49-AB5F-D36311555A1C}"/>
              </a:ext>
            </a:extLst>
          </p:cNvPr>
          <p:cNvSpPr/>
          <p:nvPr/>
        </p:nvSpPr>
        <p:spPr>
          <a:xfrm>
            <a:off x="5943670" y="462120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3" name="Rectangle 182">
            <a:extLst>
              <a:ext uri="{FF2B5EF4-FFF2-40B4-BE49-F238E27FC236}">
                <a16:creationId xmlns:a16="http://schemas.microsoft.com/office/drawing/2014/main" id="{5FF632DA-F44D-1D4B-83E6-52887880BC13}"/>
              </a:ext>
            </a:extLst>
          </p:cNvPr>
          <p:cNvSpPr/>
          <p:nvPr/>
        </p:nvSpPr>
        <p:spPr>
          <a:xfrm>
            <a:off x="5462903" y="468517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4" name="Rectangle 183">
            <a:extLst>
              <a:ext uri="{FF2B5EF4-FFF2-40B4-BE49-F238E27FC236}">
                <a16:creationId xmlns:a16="http://schemas.microsoft.com/office/drawing/2014/main" id="{0B961DCA-F3D0-3842-925B-7522BD23998F}"/>
              </a:ext>
            </a:extLst>
          </p:cNvPr>
          <p:cNvSpPr/>
          <p:nvPr/>
        </p:nvSpPr>
        <p:spPr>
          <a:xfrm>
            <a:off x="6331639" y="439472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5" name="Rectangle 184">
            <a:extLst>
              <a:ext uri="{FF2B5EF4-FFF2-40B4-BE49-F238E27FC236}">
                <a16:creationId xmlns:a16="http://schemas.microsoft.com/office/drawing/2014/main" id="{6A4802A7-EC71-9248-8028-523C7307FAAF}"/>
              </a:ext>
            </a:extLst>
          </p:cNvPr>
          <p:cNvSpPr/>
          <p:nvPr/>
        </p:nvSpPr>
        <p:spPr>
          <a:xfrm>
            <a:off x="6182142" y="49023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6" name="Rectangle 185">
            <a:extLst>
              <a:ext uri="{FF2B5EF4-FFF2-40B4-BE49-F238E27FC236}">
                <a16:creationId xmlns:a16="http://schemas.microsoft.com/office/drawing/2014/main" id="{B4E8E0D2-894C-1647-B29D-247DFC715587}"/>
              </a:ext>
            </a:extLst>
          </p:cNvPr>
          <p:cNvSpPr/>
          <p:nvPr/>
        </p:nvSpPr>
        <p:spPr>
          <a:xfrm>
            <a:off x="6840597" y="462478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7" name="Rectangle 186">
            <a:extLst>
              <a:ext uri="{FF2B5EF4-FFF2-40B4-BE49-F238E27FC236}">
                <a16:creationId xmlns:a16="http://schemas.microsoft.com/office/drawing/2014/main" id="{378137BB-A2FD-A448-B61A-FE957A156D35}"/>
              </a:ext>
            </a:extLst>
          </p:cNvPr>
          <p:cNvSpPr/>
          <p:nvPr/>
        </p:nvSpPr>
        <p:spPr>
          <a:xfrm>
            <a:off x="7186191" y="465119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8" name="Rectangle 187">
            <a:extLst>
              <a:ext uri="{FF2B5EF4-FFF2-40B4-BE49-F238E27FC236}">
                <a16:creationId xmlns:a16="http://schemas.microsoft.com/office/drawing/2014/main" id="{5E7209A6-3DEF-5644-BB48-E4BA68AEF224}"/>
              </a:ext>
            </a:extLst>
          </p:cNvPr>
          <p:cNvSpPr/>
          <p:nvPr/>
        </p:nvSpPr>
        <p:spPr>
          <a:xfrm>
            <a:off x="7330819" y="48509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9" name="Rectangle 188">
            <a:extLst>
              <a:ext uri="{FF2B5EF4-FFF2-40B4-BE49-F238E27FC236}">
                <a16:creationId xmlns:a16="http://schemas.microsoft.com/office/drawing/2014/main" id="{AF6E8587-58EB-9C4A-9632-D3664855BD7C}"/>
              </a:ext>
            </a:extLst>
          </p:cNvPr>
          <p:cNvSpPr/>
          <p:nvPr/>
        </p:nvSpPr>
        <p:spPr>
          <a:xfrm>
            <a:off x="7130119" y="498031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0" name="Rectangle 189">
            <a:extLst>
              <a:ext uri="{FF2B5EF4-FFF2-40B4-BE49-F238E27FC236}">
                <a16:creationId xmlns:a16="http://schemas.microsoft.com/office/drawing/2014/main" id="{ABA523BC-E238-F643-BE14-5CC035D68A47}"/>
              </a:ext>
            </a:extLst>
          </p:cNvPr>
          <p:cNvSpPr/>
          <p:nvPr/>
        </p:nvSpPr>
        <p:spPr>
          <a:xfrm>
            <a:off x="6861855" y="48622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1" name="Rectangle 190">
            <a:extLst>
              <a:ext uri="{FF2B5EF4-FFF2-40B4-BE49-F238E27FC236}">
                <a16:creationId xmlns:a16="http://schemas.microsoft.com/office/drawing/2014/main" id="{A0FCA397-2C2D-2E43-95A0-29602B658BC5}"/>
              </a:ext>
            </a:extLst>
          </p:cNvPr>
          <p:cNvSpPr/>
          <p:nvPr/>
        </p:nvSpPr>
        <p:spPr>
          <a:xfrm>
            <a:off x="6142602" y="440817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2" name="Rectangle 191">
            <a:extLst>
              <a:ext uri="{FF2B5EF4-FFF2-40B4-BE49-F238E27FC236}">
                <a16:creationId xmlns:a16="http://schemas.microsoft.com/office/drawing/2014/main" id="{C6CBB246-2A16-D64A-A009-5EAEC8EAF5DF}"/>
              </a:ext>
            </a:extLst>
          </p:cNvPr>
          <p:cNvSpPr/>
          <p:nvPr/>
        </p:nvSpPr>
        <p:spPr>
          <a:xfrm>
            <a:off x="6327373" y="465119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3" name="Rectangle 192">
            <a:extLst>
              <a:ext uri="{FF2B5EF4-FFF2-40B4-BE49-F238E27FC236}">
                <a16:creationId xmlns:a16="http://schemas.microsoft.com/office/drawing/2014/main" id="{C9C8D266-89EA-2941-A49F-6EEC2E519CE1}"/>
              </a:ext>
            </a:extLst>
          </p:cNvPr>
          <p:cNvSpPr/>
          <p:nvPr/>
        </p:nvSpPr>
        <p:spPr>
          <a:xfrm>
            <a:off x="6598157" y="48622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4" name="Rectangle 193">
            <a:extLst>
              <a:ext uri="{FF2B5EF4-FFF2-40B4-BE49-F238E27FC236}">
                <a16:creationId xmlns:a16="http://schemas.microsoft.com/office/drawing/2014/main" id="{35511D53-513E-CB4D-B131-76BF0791308E}"/>
              </a:ext>
            </a:extLst>
          </p:cNvPr>
          <p:cNvSpPr/>
          <p:nvPr/>
        </p:nvSpPr>
        <p:spPr>
          <a:xfrm>
            <a:off x="5615303" y="46477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5" name="Rectangle 194">
            <a:extLst>
              <a:ext uri="{FF2B5EF4-FFF2-40B4-BE49-F238E27FC236}">
                <a16:creationId xmlns:a16="http://schemas.microsoft.com/office/drawing/2014/main" id="{A5F20056-2D65-9A44-B44B-9BD90270515E}"/>
              </a:ext>
            </a:extLst>
          </p:cNvPr>
          <p:cNvSpPr/>
          <p:nvPr/>
        </p:nvSpPr>
        <p:spPr>
          <a:xfrm>
            <a:off x="6008984" y="48509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6" name="Rectangle 195">
            <a:extLst>
              <a:ext uri="{FF2B5EF4-FFF2-40B4-BE49-F238E27FC236}">
                <a16:creationId xmlns:a16="http://schemas.microsoft.com/office/drawing/2014/main" id="{5199B8C5-8E52-3240-8219-5D9F7F3E78A1}"/>
              </a:ext>
            </a:extLst>
          </p:cNvPr>
          <p:cNvSpPr/>
          <p:nvPr/>
        </p:nvSpPr>
        <p:spPr>
          <a:xfrm>
            <a:off x="5575047" y="48648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7" name="Rectangle 196">
            <a:extLst>
              <a:ext uri="{FF2B5EF4-FFF2-40B4-BE49-F238E27FC236}">
                <a16:creationId xmlns:a16="http://schemas.microsoft.com/office/drawing/2014/main" id="{F7ACE4EB-D196-744A-A842-56B48DF44896}"/>
              </a:ext>
            </a:extLst>
          </p:cNvPr>
          <p:cNvSpPr/>
          <p:nvPr/>
        </p:nvSpPr>
        <p:spPr>
          <a:xfrm>
            <a:off x="5761964" y="453612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8" name="Rectangle 197">
            <a:extLst>
              <a:ext uri="{FF2B5EF4-FFF2-40B4-BE49-F238E27FC236}">
                <a16:creationId xmlns:a16="http://schemas.microsoft.com/office/drawing/2014/main" id="{E9623187-7E40-EA44-8C8B-728B0C46EA6B}"/>
              </a:ext>
            </a:extLst>
          </p:cNvPr>
          <p:cNvSpPr/>
          <p:nvPr/>
        </p:nvSpPr>
        <p:spPr>
          <a:xfrm>
            <a:off x="5748240" y="49905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9" name="Rectangle 198">
            <a:extLst>
              <a:ext uri="{FF2B5EF4-FFF2-40B4-BE49-F238E27FC236}">
                <a16:creationId xmlns:a16="http://schemas.microsoft.com/office/drawing/2014/main" id="{46023CD9-5C58-394D-A1C2-A9164CE75715}"/>
              </a:ext>
            </a:extLst>
          </p:cNvPr>
          <p:cNvSpPr/>
          <p:nvPr/>
        </p:nvSpPr>
        <p:spPr>
          <a:xfrm>
            <a:off x="5766547" y="426532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0" name="Rectangle 199">
            <a:extLst>
              <a:ext uri="{FF2B5EF4-FFF2-40B4-BE49-F238E27FC236}">
                <a16:creationId xmlns:a16="http://schemas.microsoft.com/office/drawing/2014/main" id="{5A840702-FBA6-E74F-A0D5-B8AF802403ED}"/>
              </a:ext>
            </a:extLst>
          </p:cNvPr>
          <p:cNvSpPr/>
          <p:nvPr/>
        </p:nvSpPr>
        <p:spPr>
          <a:xfrm>
            <a:off x="5293785" y="464221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1" name="Rectangle 200">
            <a:extLst>
              <a:ext uri="{FF2B5EF4-FFF2-40B4-BE49-F238E27FC236}">
                <a16:creationId xmlns:a16="http://schemas.microsoft.com/office/drawing/2014/main" id="{81736A8C-133A-CC4A-853D-F2AACFD15942}"/>
              </a:ext>
            </a:extLst>
          </p:cNvPr>
          <p:cNvSpPr/>
          <p:nvPr/>
        </p:nvSpPr>
        <p:spPr>
          <a:xfrm>
            <a:off x="5767703" y="48001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2" name="Rectangle 201">
            <a:extLst>
              <a:ext uri="{FF2B5EF4-FFF2-40B4-BE49-F238E27FC236}">
                <a16:creationId xmlns:a16="http://schemas.microsoft.com/office/drawing/2014/main" id="{A5C9A0FF-5F75-0147-8537-05F553EFF361}"/>
              </a:ext>
            </a:extLst>
          </p:cNvPr>
          <p:cNvSpPr/>
          <p:nvPr/>
        </p:nvSpPr>
        <p:spPr>
          <a:xfrm>
            <a:off x="5015381" y="434001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3" name="TextBox 202">
            <a:extLst>
              <a:ext uri="{FF2B5EF4-FFF2-40B4-BE49-F238E27FC236}">
                <a16:creationId xmlns:a16="http://schemas.microsoft.com/office/drawing/2014/main" id="{59315275-EBC0-1748-9756-4ADE1D21144A}"/>
              </a:ext>
            </a:extLst>
          </p:cNvPr>
          <p:cNvSpPr txBox="1"/>
          <p:nvPr/>
        </p:nvSpPr>
        <p:spPr>
          <a:xfrm rot="5400000">
            <a:off x="4550676" y="3422620"/>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204" name="TextBox 203">
            <a:extLst>
              <a:ext uri="{FF2B5EF4-FFF2-40B4-BE49-F238E27FC236}">
                <a16:creationId xmlns:a16="http://schemas.microsoft.com/office/drawing/2014/main" id="{BFEA2822-ECF8-E54F-BEF2-E70A835F4AE9}"/>
              </a:ext>
            </a:extLst>
          </p:cNvPr>
          <p:cNvSpPr txBox="1"/>
          <p:nvPr/>
        </p:nvSpPr>
        <p:spPr>
          <a:xfrm rot="21415914">
            <a:off x="5860944" y="5171653"/>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205" name="Rectangle 204">
            <a:extLst>
              <a:ext uri="{FF2B5EF4-FFF2-40B4-BE49-F238E27FC236}">
                <a16:creationId xmlns:a16="http://schemas.microsoft.com/office/drawing/2014/main" id="{A2AA7B9F-B472-2D49-A14A-BBACA35B84C9}"/>
              </a:ext>
            </a:extLst>
          </p:cNvPr>
          <p:cNvSpPr/>
          <p:nvPr/>
        </p:nvSpPr>
        <p:spPr>
          <a:xfrm>
            <a:off x="6163888" y="320687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6" name="TextBox 205">
            <a:extLst>
              <a:ext uri="{FF2B5EF4-FFF2-40B4-BE49-F238E27FC236}">
                <a16:creationId xmlns:a16="http://schemas.microsoft.com/office/drawing/2014/main" id="{D77EB8C8-F97C-9C42-89B1-00A88ED0108E}"/>
              </a:ext>
            </a:extLst>
          </p:cNvPr>
          <p:cNvSpPr txBox="1"/>
          <p:nvPr/>
        </p:nvSpPr>
        <p:spPr>
          <a:xfrm>
            <a:off x="6325423" y="1212310"/>
            <a:ext cx="766088" cy="246221"/>
          </a:xfrm>
          <a:prstGeom prst="rect">
            <a:avLst/>
          </a:prstGeom>
          <a:noFill/>
        </p:spPr>
        <p:txBody>
          <a:bodyPr wrap="square" lIns="0" tIns="0" rIns="0" bIns="0" rtlCol="0">
            <a:spAutoFit/>
          </a:bodyPr>
          <a:lstStyle/>
          <a:p>
            <a:r>
              <a:rPr lang="en-US" sz="1600" b="1" dirty="0"/>
              <a:t>d1_cut1</a:t>
            </a:r>
            <a:endParaRPr lang="en-US" sz="1600" b="1" dirty="0">
              <a:latin typeface="+mj-lt"/>
            </a:endParaRPr>
          </a:p>
        </p:txBody>
      </p:sp>
      <p:cxnSp>
        <p:nvCxnSpPr>
          <p:cNvPr id="207" name="Straight Arrow Connector 206">
            <a:extLst>
              <a:ext uri="{FF2B5EF4-FFF2-40B4-BE49-F238E27FC236}">
                <a16:creationId xmlns:a16="http://schemas.microsoft.com/office/drawing/2014/main" id="{296F11EB-A0B7-2F4E-A758-B2BE2804C893}"/>
              </a:ext>
            </a:extLst>
          </p:cNvPr>
          <p:cNvCxnSpPr>
            <a:cxnSpLocks/>
            <a:stCxn id="206" idx="2"/>
          </p:cNvCxnSpPr>
          <p:nvPr/>
        </p:nvCxnSpPr>
        <p:spPr>
          <a:xfrm>
            <a:off x="6708467" y="1458531"/>
            <a:ext cx="1750" cy="717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0F45EF7A-6EF5-324D-9CEF-DBD2146A6070}"/>
              </a:ext>
            </a:extLst>
          </p:cNvPr>
          <p:cNvSpPr/>
          <p:nvPr/>
        </p:nvSpPr>
        <p:spPr>
          <a:xfrm>
            <a:off x="6912895" y="247273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0" name="Rectangle 219">
            <a:extLst>
              <a:ext uri="{FF2B5EF4-FFF2-40B4-BE49-F238E27FC236}">
                <a16:creationId xmlns:a16="http://schemas.microsoft.com/office/drawing/2014/main" id="{9A6A9D8D-36D0-CF48-8941-E8FE1B911B6B}"/>
              </a:ext>
            </a:extLst>
          </p:cNvPr>
          <p:cNvSpPr/>
          <p:nvPr/>
        </p:nvSpPr>
        <p:spPr>
          <a:xfrm rot="5400000">
            <a:off x="8036326" y="2297109"/>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21" name="Straight Arrow Connector 220">
            <a:extLst>
              <a:ext uri="{FF2B5EF4-FFF2-40B4-BE49-F238E27FC236}">
                <a16:creationId xmlns:a16="http://schemas.microsoft.com/office/drawing/2014/main" id="{D46ABF12-543A-DD47-8E53-5BC4A12070E5}"/>
              </a:ext>
            </a:extLst>
          </p:cNvPr>
          <p:cNvCxnSpPr/>
          <p:nvPr/>
        </p:nvCxnSpPr>
        <p:spPr>
          <a:xfrm>
            <a:off x="8270094" y="5374202"/>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61A833E6-04E3-E54F-B491-132CD71DFB8D}"/>
              </a:ext>
            </a:extLst>
          </p:cNvPr>
          <p:cNvCxnSpPr>
            <a:cxnSpLocks/>
          </p:cNvCxnSpPr>
          <p:nvPr/>
        </p:nvCxnSpPr>
        <p:spPr>
          <a:xfrm flipV="1">
            <a:off x="8035920" y="2071971"/>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200443-097A-7E47-99F0-E50BC0EF4092}"/>
              </a:ext>
            </a:extLst>
          </p:cNvPr>
          <p:cNvCxnSpPr>
            <a:cxnSpLocks/>
          </p:cNvCxnSpPr>
          <p:nvPr/>
        </p:nvCxnSpPr>
        <p:spPr>
          <a:xfrm>
            <a:off x="10150656" y="2071971"/>
            <a:ext cx="0" cy="308807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C8855910-D2A1-7642-9492-0470A0058CAE}"/>
              </a:ext>
            </a:extLst>
          </p:cNvPr>
          <p:cNvSpPr/>
          <p:nvPr/>
        </p:nvSpPr>
        <p:spPr>
          <a:xfrm>
            <a:off x="8413801" y="21851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6" name="Rectangle 225">
            <a:extLst>
              <a:ext uri="{FF2B5EF4-FFF2-40B4-BE49-F238E27FC236}">
                <a16:creationId xmlns:a16="http://schemas.microsoft.com/office/drawing/2014/main" id="{BAB70214-5687-E645-837F-6C6A436C4C02}"/>
              </a:ext>
            </a:extLst>
          </p:cNvPr>
          <p:cNvSpPr/>
          <p:nvPr/>
        </p:nvSpPr>
        <p:spPr>
          <a:xfrm>
            <a:off x="8566201" y="23375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7" name="Rectangle 226">
            <a:extLst>
              <a:ext uri="{FF2B5EF4-FFF2-40B4-BE49-F238E27FC236}">
                <a16:creationId xmlns:a16="http://schemas.microsoft.com/office/drawing/2014/main" id="{28820E4C-0307-0140-935A-5712F90AD092}"/>
              </a:ext>
            </a:extLst>
          </p:cNvPr>
          <p:cNvSpPr/>
          <p:nvPr/>
        </p:nvSpPr>
        <p:spPr>
          <a:xfrm>
            <a:off x="8746232" y="236998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8" name="Rectangle 227">
            <a:extLst>
              <a:ext uri="{FF2B5EF4-FFF2-40B4-BE49-F238E27FC236}">
                <a16:creationId xmlns:a16="http://schemas.microsoft.com/office/drawing/2014/main" id="{8A4EB1DB-C353-474A-98A8-C0E18413F3E7}"/>
              </a:ext>
            </a:extLst>
          </p:cNvPr>
          <p:cNvSpPr/>
          <p:nvPr/>
        </p:nvSpPr>
        <p:spPr>
          <a:xfrm>
            <a:off x="8938888" y="236998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9" name="Rectangle 228">
            <a:extLst>
              <a:ext uri="{FF2B5EF4-FFF2-40B4-BE49-F238E27FC236}">
                <a16:creationId xmlns:a16="http://schemas.microsoft.com/office/drawing/2014/main" id="{417A4DE4-12FE-6141-99BC-D8822063CA7C}"/>
              </a:ext>
            </a:extLst>
          </p:cNvPr>
          <p:cNvSpPr/>
          <p:nvPr/>
        </p:nvSpPr>
        <p:spPr>
          <a:xfrm>
            <a:off x="9555645" y="230403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0" name="Rectangle 229">
            <a:extLst>
              <a:ext uri="{FF2B5EF4-FFF2-40B4-BE49-F238E27FC236}">
                <a16:creationId xmlns:a16="http://schemas.microsoft.com/office/drawing/2014/main" id="{774E2DA8-C8A5-6B4E-A155-C811E6FA8492}"/>
              </a:ext>
            </a:extLst>
          </p:cNvPr>
          <p:cNvSpPr/>
          <p:nvPr/>
        </p:nvSpPr>
        <p:spPr>
          <a:xfrm>
            <a:off x="9166298" y="264257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1" name="Rectangle 230">
            <a:extLst>
              <a:ext uri="{FF2B5EF4-FFF2-40B4-BE49-F238E27FC236}">
                <a16:creationId xmlns:a16="http://schemas.microsoft.com/office/drawing/2014/main" id="{A1A21398-95BD-494E-93FC-C8CC2EBF9AA9}"/>
              </a:ext>
            </a:extLst>
          </p:cNvPr>
          <p:cNvSpPr/>
          <p:nvPr/>
        </p:nvSpPr>
        <p:spPr>
          <a:xfrm>
            <a:off x="9323923" y="28333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2" name="Rectangle 231">
            <a:extLst>
              <a:ext uri="{FF2B5EF4-FFF2-40B4-BE49-F238E27FC236}">
                <a16:creationId xmlns:a16="http://schemas.microsoft.com/office/drawing/2014/main" id="{8BF4018C-38F4-DE4B-95E0-1D2ADC0D426D}"/>
              </a:ext>
            </a:extLst>
          </p:cNvPr>
          <p:cNvSpPr/>
          <p:nvPr/>
        </p:nvSpPr>
        <p:spPr>
          <a:xfrm>
            <a:off x="9580363" y="283591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3" name="Rectangle 232">
            <a:extLst>
              <a:ext uri="{FF2B5EF4-FFF2-40B4-BE49-F238E27FC236}">
                <a16:creationId xmlns:a16="http://schemas.microsoft.com/office/drawing/2014/main" id="{00AE87BB-FD3D-144D-A7CB-2A46AE70C627}"/>
              </a:ext>
            </a:extLst>
          </p:cNvPr>
          <p:cNvSpPr/>
          <p:nvPr/>
        </p:nvSpPr>
        <p:spPr>
          <a:xfrm>
            <a:off x="8290158" y="239794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4" name="Rectangle 233">
            <a:extLst>
              <a:ext uri="{FF2B5EF4-FFF2-40B4-BE49-F238E27FC236}">
                <a16:creationId xmlns:a16="http://schemas.microsoft.com/office/drawing/2014/main" id="{579377E3-61BE-F344-81F1-750B3CA09FD4}"/>
              </a:ext>
            </a:extLst>
          </p:cNvPr>
          <p:cNvSpPr/>
          <p:nvPr/>
        </p:nvSpPr>
        <p:spPr>
          <a:xfrm>
            <a:off x="8442558" y="255034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5" name="Rectangle 234">
            <a:extLst>
              <a:ext uri="{FF2B5EF4-FFF2-40B4-BE49-F238E27FC236}">
                <a16:creationId xmlns:a16="http://schemas.microsoft.com/office/drawing/2014/main" id="{6FCBAD57-6BBD-DD47-9BAB-62FB89A0C616}"/>
              </a:ext>
            </a:extLst>
          </p:cNvPr>
          <p:cNvSpPr/>
          <p:nvPr/>
        </p:nvSpPr>
        <p:spPr>
          <a:xfrm>
            <a:off x="8622589" y="258277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6" name="Rectangle 235">
            <a:extLst>
              <a:ext uri="{FF2B5EF4-FFF2-40B4-BE49-F238E27FC236}">
                <a16:creationId xmlns:a16="http://schemas.microsoft.com/office/drawing/2014/main" id="{4E15FA87-279F-8043-81CA-18997F688286}"/>
              </a:ext>
            </a:extLst>
          </p:cNvPr>
          <p:cNvSpPr/>
          <p:nvPr/>
        </p:nvSpPr>
        <p:spPr>
          <a:xfrm>
            <a:off x="8815245" y="258277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7" name="Rectangle 236">
            <a:extLst>
              <a:ext uri="{FF2B5EF4-FFF2-40B4-BE49-F238E27FC236}">
                <a16:creationId xmlns:a16="http://schemas.microsoft.com/office/drawing/2014/main" id="{E436EEF2-0FB0-EA46-AA40-65D791981896}"/>
              </a:ext>
            </a:extLst>
          </p:cNvPr>
          <p:cNvSpPr/>
          <p:nvPr/>
        </p:nvSpPr>
        <p:spPr>
          <a:xfrm>
            <a:off x="8566517" y="284406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8" name="Rectangle 237">
            <a:extLst>
              <a:ext uri="{FF2B5EF4-FFF2-40B4-BE49-F238E27FC236}">
                <a16:creationId xmlns:a16="http://schemas.microsoft.com/office/drawing/2014/main" id="{7FEFC2D1-4E79-D34C-8935-D70355D75AC8}"/>
              </a:ext>
            </a:extLst>
          </p:cNvPr>
          <p:cNvSpPr/>
          <p:nvPr/>
        </p:nvSpPr>
        <p:spPr>
          <a:xfrm>
            <a:off x="9042655" y="285535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9" name="Rectangle 238">
            <a:extLst>
              <a:ext uri="{FF2B5EF4-FFF2-40B4-BE49-F238E27FC236}">
                <a16:creationId xmlns:a16="http://schemas.microsoft.com/office/drawing/2014/main" id="{23A083E6-949D-2740-B4B9-03FD1C7F000B}"/>
              </a:ext>
            </a:extLst>
          </p:cNvPr>
          <p:cNvSpPr/>
          <p:nvPr/>
        </p:nvSpPr>
        <p:spPr>
          <a:xfrm>
            <a:off x="9200280" y="304610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0" name="Rectangle 239">
            <a:extLst>
              <a:ext uri="{FF2B5EF4-FFF2-40B4-BE49-F238E27FC236}">
                <a16:creationId xmlns:a16="http://schemas.microsoft.com/office/drawing/2014/main" id="{3374402D-B0AC-5240-87F3-B98E0F520C3F}"/>
              </a:ext>
            </a:extLst>
          </p:cNvPr>
          <p:cNvSpPr/>
          <p:nvPr/>
        </p:nvSpPr>
        <p:spPr>
          <a:xfrm>
            <a:off x="9456720" y="304870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1" name="Rectangle 240">
            <a:extLst>
              <a:ext uri="{FF2B5EF4-FFF2-40B4-BE49-F238E27FC236}">
                <a16:creationId xmlns:a16="http://schemas.microsoft.com/office/drawing/2014/main" id="{7BE89878-0EBC-BB42-A45B-585540E76CD9}"/>
              </a:ext>
            </a:extLst>
          </p:cNvPr>
          <p:cNvSpPr/>
          <p:nvPr/>
        </p:nvSpPr>
        <p:spPr>
          <a:xfrm>
            <a:off x="9892804" y="21851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2" name="Rectangle 241">
            <a:extLst>
              <a:ext uri="{FF2B5EF4-FFF2-40B4-BE49-F238E27FC236}">
                <a16:creationId xmlns:a16="http://schemas.microsoft.com/office/drawing/2014/main" id="{E2E0FA2D-5717-A84E-8DF5-BFDC9BBD08BD}"/>
              </a:ext>
            </a:extLst>
          </p:cNvPr>
          <p:cNvSpPr/>
          <p:nvPr/>
        </p:nvSpPr>
        <p:spPr>
          <a:xfrm>
            <a:off x="9884776" y="29113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3" name="Rectangle 242">
            <a:extLst>
              <a:ext uri="{FF2B5EF4-FFF2-40B4-BE49-F238E27FC236}">
                <a16:creationId xmlns:a16="http://schemas.microsoft.com/office/drawing/2014/main" id="{79D511BE-8450-9643-A4D6-A7C57AEE55D5}"/>
              </a:ext>
            </a:extLst>
          </p:cNvPr>
          <p:cNvSpPr/>
          <p:nvPr/>
        </p:nvSpPr>
        <p:spPr>
          <a:xfrm>
            <a:off x="8852063" y="216493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4" name="Rectangle 243">
            <a:extLst>
              <a:ext uri="{FF2B5EF4-FFF2-40B4-BE49-F238E27FC236}">
                <a16:creationId xmlns:a16="http://schemas.microsoft.com/office/drawing/2014/main" id="{BC597559-FFBD-7042-8AE0-CB5AADCBCA1C}"/>
              </a:ext>
            </a:extLst>
          </p:cNvPr>
          <p:cNvSpPr/>
          <p:nvPr/>
        </p:nvSpPr>
        <p:spPr>
          <a:xfrm>
            <a:off x="9159425" y="222356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5" name="Rectangle 244">
            <a:extLst>
              <a:ext uri="{FF2B5EF4-FFF2-40B4-BE49-F238E27FC236}">
                <a16:creationId xmlns:a16="http://schemas.microsoft.com/office/drawing/2014/main" id="{1FBB9A00-A250-1844-A7AC-3C8D5F045A9E}"/>
              </a:ext>
            </a:extLst>
          </p:cNvPr>
          <p:cNvSpPr/>
          <p:nvPr/>
        </p:nvSpPr>
        <p:spPr>
          <a:xfrm>
            <a:off x="9157423" y="24878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6" name="Rectangle 245">
            <a:extLst>
              <a:ext uri="{FF2B5EF4-FFF2-40B4-BE49-F238E27FC236}">
                <a16:creationId xmlns:a16="http://schemas.microsoft.com/office/drawing/2014/main" id="{D49CC2EC-ACE2-884B-AED2-A5B27068749C}"/>
              </a:ext>
            </a:extLst>
          </p:cNvPr>
          <p:cNvSpPr/>
          <p:nvPr/>
        </p:nvSpPr>
        <p:spPr>
          <a:xfrm>
            <a:off x="9350079" y="24878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7" name="Rectangle 246">
            <a:extLst>
              <a:ext uri="{FF2B5EF4-FFF2-40B4-BE49-F238E27FC236}">
                <a16:creationId xmlns:a16="http://schemas.microsoft.com/office/drawing/2014/main" id="{F76A4C13-D466-9E43-8B4D-A43ED7B678DF}"/>
              </a:ext>
            </a:extLst>
          </p:cNvPr>
          <p:cNvSpPr/>
          <p:nvPr/>
        </p:nvSpPr>
        <p:spPr>
          <a:xfrm>
            <a:off x="9613820" y="250915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8" name="Rectangle 247">
            <a:extLst>
              <a:ext uri="{FF2B5EF4-FFF2-40B4-BE49-F238E27FC236}">
                <a16:creationId xmlns:a16="http://schemas.microsoft.com/office/drawing/2014/main" id="{E5CA0AE2-6C5A-F847-8FDF-7E75FA031253}"/>
              </a:ext>
            </a:extLst>
          </p:cNvPr>
          <p:cNvSpPr/>
          <p:nvPr/>
        </p:nvSpPr>
        <p:spPr>
          <a:xfrm>
            <a:off x="9974692" y="23944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9" name="Rectangle 248">
            <a:extLst>
              <a:ext uri="{FF2B5EF4-FFF2-40B4-BE49-F238E27FC236}">
                <a16:creationId xmlns:a16="http://schemas.microsoft.com/office/drawing/2014/main" id="{F84DB624-64CD-894C-9FD3-EC2ED2676B83}"/>
              </a:ext>
            </a:extLst>
          </p:cNvPr>
          <p:cNvSpPr/>
          <p:nvPr/>
        </p:nvSpPr>
        <p:spPr>
          <a:xfrm>
            <a:off x="9823628" y="25633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0" name="Rectangle 249">
            <a:extLst>
              <a:ext uri="{FF2B5EF4-FFF2-40B4-BE49-F238E27FC236}">
                <a16:creationId xmlns:a16="http://schemas.microsoft.com/office/drawing/2014/main" id="{B19C41E4-B72C-8D4C-A53A-518EBE58A21C}"/>
              </a:ext>
            </a:extLst>
          </p:cNvPr>
          <p:cNvSpPr/>
          <p:nvPr/>
        </p:nvSpPr>
        <p:spPr>
          <a:xfrm>
            <a:off x="10182497" y="230978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1" name="Rectangle 250">
            <a:extLst>
              <a:ext uri="{FF2B5EF4-FFF2-40B4-BE49-F238E27FC236}">
                <a16:creationId xmlns:a16="http://schemas.microsoft.com/office/drawing/2014/main" id="{F750C10D-994F-1B43-AEF4-AD78C63F1FA1}"/>
              </a:ext>
            </a:extLst>
          </p:cNvPr>
          <p:cNvSpPr/>
          <p:nvPr/>
        </p:nvSpPr>
        <p:spPr>
          <a:xfrm>
            <a:off x="10605918" y="219091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2" name="Rectangle 251">
            <a:extLst>
              <a:ext uri="{FF2B5EF4-FFF2-40B4-BE49-F238E27FC236}">
                <a16:creationId xmlns:a16="http://schemas.microsoft.com/office/drawing/2014/main" id="{F77AC3B8-E875-F948-BC92-C721FBE87AEE}"/>
              </a:ext>
            </a:extLst>
          </p:cNvPr>
          <p:cNvSpPr/>
          <p:nvPr/>
        </p:nvSpPr>
        <p:spPr>
          <a:xfrm>
            <a:off x="10145780" y="25407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3" name="Rectangle 252">
            <a:extLst>
              <a:ext uri="{FF2B5EF4-FFF2-40B4-BE49-F238E27FC236}">
                <a16:creationId xmlns:a16="http://schemas.microsoft.com/office/drawing/2014/main" id="{F005C04E-665B-BB40-99B8-851976ECF434}"/>
              </a:ext>
            </a:extLst>
          </p:cNvPr>
          <p:cNvSpPr/>
          <p:nvPr/>
        </p:nvSpPr>
        <p:spPr>
          <a:xfrm>
            <a:off x="10334968" y="212241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4" name="Rectangle 253">
            <a:extLst>
              <a:ext uri="{FF2B5EF4-FFF2-40B4-BE49-F238E27FC236}">
                <a16:creationId xmlns:a16="http://schemas.microsoft.com/office/drawing/2014/main" id="{C7DFDA12-2D63-E14A-B250-487E4F08618D}"/>
              </a:ext>
            </a:extLst>
          </p:cNvPr>
          <p:cNvSpPr/>
          <p:nvPr/>
        </p:nvSpPr>
        <p:spPr>
          <a:xfrm>
            <a:off x="10536742" y="256914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5" name="Rectangle 254">
            <a:extLst>
              <a:ext uri="{FF2B5EF4-FFF2-40B4-BE49-F238E27FC236}">
                <a16:creationId xmlns:a16="http://schemas.microsoft.com/office/drawing/2014/main" id="{3C83CABC-4B0D-344A-957E-BF9488E5AEC5}"/>
              </a:ext>
            </a:extLst>
          </p:cNvPr>
          <p:cNvSpPr/>
          <p:nvPr/>
        </p:nvSpPr>
        <p:spPr>
          <a:xfrm>
            <a:off x="8358014" y="480890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6" name="Rectangle 255">
            <a:extLst>
              <a:ext uri="{FF2B5EF4-FFF2-40B4-BE49-F238E27FC236}">
                <a16:creationId xmlns:a16="http://schemas.microsoft.com/office/drawing/2014/main" id="{EADFAF74-8E35-004A-89E2-4163B745431B}"/>
              </a:ext>
            </a:extLst>
          </p:cNvPr>
          <p:cNvSpPr/>
          <p:nvPr/>
        </p:nvSpPr>
        <p:spPr>
          <a:xfrm>
            <a:off x="8550670" y="467781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7" name="Rectangle 256">
            <a:extLst>
              <a:ext uri="{FF2B5EF4-FFF2-40B4-BE49-F238E27FC236}">
                <a16:creationId xmlns:a16="http://schemas.microsoft.com/office/drawing/2014/main" id="{15D31F59-2558-0C4D-88CE-AB97AF2E3BCC}"/>
              </a:ext>
            </a:extLst>
          </p:cNvPr>
          <p:cNvSpPr/>
          <p:nvPr/>
        </p:nvSpPr>
        <p:spPr>
          <a:xfrm>
            <a:off x="8815214" y="481081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8" name="Rectangle 257">
            <a:extLst>
              <a:ext uri="{FF2B5EF4-FFF2-40B4-BE49-F238E27FC236}">
                <a16:creationId xmlns:a16="http://schemas.microsoft.com/office/drawing/2014/main" id="{B2CF29BB-CF28-A048-A3C0-DF7BB56329C0}"/>
              </a:ext>
            </a:extLst>
          </p:cNvPr>
          <p:cNvSpPr/>
          <p:nvPr/>
        </p:nvSpPr>
        <p:spPr>
          <a:xfrm>
            <a:off x="8531235" y="49545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9" name="Rectangle 258">
            <a:extLst>
              <a:ext uri="{FF2B5EF4-FFF2-40B4-BE49-F238E27FC236}">
                <a16:creationId xmlns:a16="http://schemas.microsoft.com/office/drawing/2014/main" id="{8A97AF6B-60B6-7946-BF89-DE429AEC5362}"/>
              </a:ext>
            </a:extLst>
          </p:cNvPr>
          <p:cNvSpPr/>
          <p:nvPr/>
        </p:nvSpPr>
        <p:spPr>
          <a:xfrm>
            <a:off x="8707947" y="49367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0" name="Rectangle 259">
            <a:extLst>
              <a:ext uri="{FF2B5EF4-FFF2-40B4-BE49-F238E27FC236}">
                <a16:creationId xmlns:a16="http://schemas.microsoft.com/office/drawing/2014/main" id="{5493598F-D181-174D-8FAF-29091D14D180}"/>
              </a:ext>
            </a:extLst>
          </p:cNvPr>
          <p:cNvSpPr/>
          <p:nvPr/>
        </p:nvSpPr>
        <p:spPr>
          <a:xfrm>
            <a:off x="9388902" y="461543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1" name="Rectangle 260">
            <a:extLst>
              <a:ext uri="{FF2B5EF4-FFF2-40B4-BE49-F238E27FC236}">
                <a16:creationId xmlns:a16="http://schemas.microsoft.com/office/drawing/2014/main" id="{4728A629-6A5D-0C46-B209-BD5741ECA9E6}"/>
              </a:ext>
            </a:extLst>
          </p:cNvPr>
          <p:cNvSpPr/>
          <p:nvPr/>
        </p:nvSpPr>
        <p:spPr>
          <a:xfrm>
            <a:off x="8908135" y="467940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2" name="Rectangle 261">
            <a:extLst>
              <a:ext uri="{FF2B5EF4-FFF2-40B4-BE49-F238E27FC236}">
                <a16:creationId xmlns:a16="http://schemas.microsoft.com/office/drawing/2014/main" id="{4464434D-E09D-8848-9EDB-10BA5F5F1C89}"/>
              </a:ext>
            </a:extLst>
          </p:cNvPr>
          <p:cNvSpPr/>
          <p:nvPr/>
        </p:nvSpPr>
        <p:spPr>
          <a:xfrm>
            <a:off x="9776871" y="438895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3" name="Rectangle 262">
            <a:extLst>
              <a:ext uri="{FF2B5EF4-FFF2-40B4-BE49-F238E27FC236}">
                <a16:creationId xmlns:a16="http://schemas.microsoft.com/office/drawing/2014/main" id="{18797CB9-0375-554D-A352-62966CD38EC7}"/>
              </a:ext>
            </a:extLst>
          </p:cNvPr>
          <p:cNvSpPr/>
          <p:nvPr/>
        </p:nvSpPr>
        <p:spPr>
          <a:xfrm>
            <a:off x="9627374" y="489661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4" name="Rectangle 263">
            <a:extLst>
              <a:ext uri="{FF2B5EF4-FFF2-40B4-BE49-F238E27FC236}">
                <a16:creationId xmlns:a16="http://schemas.microsoft.com/office/drawing/2014/main" id="{3BE53738-1F1E-364E-88A3-8923AB81C81B}"/>
              </a:ext>
            </a:extLst>
          </p:cNvPr>
          <p:cNvSpPr/>
          <p:nvPr/>
        </p:nvSpPr>
        <p:spPr>
          <a:xfrm>
            <a:off x="10285829" y="461901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5" name="Rectangle 264">
            <a:extLst>
              <a:ext uri="{FF2B5EF4-FFF2-40B4-BE49-F238E27FC236}">
                <a16:creationId xmlns:a16="http://schemas.microsoft.com/office/drawing/2014/main" id="{C7679479-5794-5346-A0CD-CC630D4C46CB}"/>
              </a:ext>
            </a:extLst>
          </p:cNvPr>
          <p:cNvSpPr/>
          <p:nvPr/>
        </p:nvSpPr>
        <p:spPr>
          <a:xfrm>
            <a:off x="10631423" y="464542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6" name="Rectangle 265">
            <a:extLst>
              <a:ext uri="{FF2B5EF4-FFF2-40B4-BE49-F238E27FC236}">
                <a16:creationId xmlns:a16="http://schemas.microsoft.com/office/drawing/2014/main" id="{4A26B99A-395D-9C44-9B50-EAE279EE9A9C}"/>
              </a:ext>
            </a:extLst>
          </p:cNvPr>
          <p:cNvSpPr/>
          <p:nvPr/>
        </p:nvSpPr>
        <p:spPr>
          <a:xfrm>
            <a:off x="10776051" y="48451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7" name="Rectangle 266">
            <a:extLst>
              <a:ext uri="{FF2B5EF4-FFF2-40B4-BE49-F238E27FC236}">
                <a16:creationId xmlns:a16="http://schemas.microsoft.com/office/drawing/2014/main" id="{ACA78943-9C31-9246-821D-78871D92160B}"/>
              </a:ext>
            </a:extLst>
          </p:cNvPr>
          <p:cNvSpPr/>
          <p:nvPr/>
        </p:nvSpPr>
        <p:spPr>
          <a:xfrm>
            <a:off x="10575351" y="497454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8" name="Rectangle 267">
            <a:extLst>
              <a:ext uri="{FF2B5EF4-FFF2-40B4-BE49-F238E27FC236}">
                <a16:creationId xmlns:a16="http://schemas.microsoft.com/office/drawing/2014/main" id="{B2D4B530-51DF-5C47-9E17-94365D66C9DE}"/>
              </a:ext>
            </a:extLst>
          </p:cNvPr>
          <p:cNvSpPr/>
          <p:nvPr/>
        </p:nvSpPr>
        <p:spPr>
          <a:xfrm>
            <a:off x="10307087" y="485652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9" name="Rectangle 268">
            <a:extLst>
              <a:ext uri="{FF2B5EF4-FFF2-40B4-BE49-F238E27FC236}">
                <a16:creationId xmlns:a16="http://schemas.microsoft.com/office/drawing/2014/main" id="{5F9B93E9-8724-D248-B6A5-27E384A567CC}"/>
              </a:ext>
            </a:extLst>
          </p:cNvPr>
          <p:cNvSpPr/>
          <p:nvPr/>
        </p:nvSpPr>
        <p:spPr>
          <a:xfrm>
            <a:off x="9587834" y="440240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0" name="Rectangle 269">
            <a:extLst>
              <a:ext uri="{FF2B5EF4-FFF2-40B4-BE49-F238E27FC236}">
                <a16:creationId xmlns:a16="http://schemas.microsoft.com/office/drawing/2014/main" id="{2624EBA8-ECB3-F642-8B7E-CF2EF049908C}"/>
              </a:ext>
            </a:extLst>
          </p:cNvPr>
          <p:cNvSpPr/>
          <p:nvPr/>
        </p:nvSpPr>
        <p:spPr>
          <a:xfrm>
            <a:off x="9772605" y="464542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1" name="Rectangle 270">
            <a:extLst>
              <a:ext uri="{FF2B5EF4-FFF2-40B4-BE49-F238E27FC236}">
                <a16:creationId xmlns:a16="http://schemas.microsoft.com/office/drawing/2014/main" id="{A5C2BC23-0325-994A-A842-A5A22BADFBAE}"/>
              </a:ext>
            </a:extLst>
          </p:cNvPr>
          <p:cNvSpPr/>
          <p:nvPr/>
        </p:nvSpPr>
        <p:spPr>
          <a:xfrm>
            <a:off x="10043389" y="485652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2" name="Rectangle 271">
            <a:extLst>
              <a:ext uri="{FF2B5EF4-FFF2-40B4-BE49-F238E27FC236}">
                <a16:creationId xmlns:a16="http://schemas.microsoft.com/office/drawing/2014/main" id="{E7472634-E23B-6343-8D4C-2FDCD9C8C04E}"/>
              </a:ext>
            </a:extLst>
          </p:cNvPr>
          <p:cNvSpPr/>
          <p:nvPr/>
        </p:nvSpPr>
        <p:spPr>
          <a:xfrm>
            <a:off x="9060535" y="46420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3" name="Rectangle 272">
            <a:extLst>
              <a:ext uri="{FF2B5EF4-FFF2-40B4-BE49-F238E27FC236}">
                <a16:creationId xmlns:a16="http://schemas.microsoft.com/office/drawing/2014/main" id="{7B4848E0-49C9-5342-8534-6162ECBFC11C}"/>
              </a:ext>
            </a:extLst>
          </p:cNvPr>
          <p:cNvSpPr/>
          <p:nvPr/>
        </p:nvSpPr>
        <p:spPr>
          <a:xfrm>
            <a:off x="9454216" y="48451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4" name="Rectangle 273">
            <a:extLst>
              <a:ext uri="{FF2B5EF4-FFF2-40B4-BE49-F238E27FC236}">
                <a16:creationId xmlns:a16="http://schemas.microsoft.com/office/drawing/2014/main" id="{287C872B-E310-9E4B-AA7E-BA5DF8FD0785}"/>
              </a:ext>
            </a:extLst>
          </p:cNvPr>
          <p:cNvSpPr/>
          <p:nvPr/>
        </p:nvSpPr>
        <p:spPr>
          <a:xfrm>
            <a:off x="9020279" y="485911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5" name="Rectangle 274">
            <a:extLst>
              <a:ext uri="{FF2B5EF4-FFF2-40B4-BE49-F238E27FC236}">
                <a16:creationId xmlns:a16="http://schemas.microsoft.com/office/drawing/2014/main" id="{92628ACA-965D-334B-9DA4-01AB3DABA605}"/>
              </a:ext>
            </a:extLst>
          </p:cNvPr>
          <p:cNvSpPr/>
          <p:nvPr/>
        </p:nvSpPr>
        <p:spPr>
          <a:xfrm>
            <a:off x="9207196" y="45303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6" name="Rectangle 275">
            <a:extLst>
              <a:ext uri="{FF2B5EF4-FFF2-40B4-BE49-F238E27FC236}">
                <a16:creationId xmlns:a16="http://schemas.microsoft.com/office/drawing/2014/main" id="{0F845BF3-4F4A-9742-BE26-7FDECE9B30CF}"/>
              </a:ext>
            </a:extLst>
          </p:cNvPr>
          <p:cNvSpPr/>
          <p:nvPr/>
        </p:nvSpPr>
        <p:spPr>
          <a:xfrm>
            <a:off x="9193472" y="498474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7" name="Rectangle 276">
            <a:extLst>
              <a:ext uri="{FF2B5EF4-FFF2-40B4-BE49-F238E27FC236}">
                <a16:creationId xmlns:a16="http://schemas.microsoft.com/office/drawing/2014/main" id="{EEB359C5-2F8C-EA4E-9057-48354B93C175}"/>
              </a:ext>
            </a:extLst>
          </p:cNvPr>
          <p:cNvSpPr/>
          <p:nvPr/>
        </p:nvSpPr>
        <p:spPr>
          <a:xfrm>
            <a:off x="9211779" y="425955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8" name="Rectangle 277">
            <a:extLst>
              <a:ext uri="{FF2B5EF4-FFF2-40B4-BE49-F238E27FC236}">
                <a16:creationId xmlns:a16="http://schemas.microsoft.com/office/drawing/2014/main" id="{FB53F4EB-9445-AF45-87CE-27E43D66AA58}"/>
              </a:ext>
            </a:extLst>
          </p:cNvPr>
          <p:cNvSpPr/>
          <p:nvPr/>
        </p:nvSpPr>
        <p:spPr>
          <a:xfrm>
            <a:off x="8739017" y="463644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9" name="Rectangle 278">
            <a:extLst>
              <a:ext uri="{FF2B5EF4-FFF2-40B4-BE49-F238E27FC236}">
                <a16:creationId xmlns:a16="http://schemas.microsoft.com/office/drawing/2014/main" id="{647A0B6F-97EE-F642-811D-6D97C30A5C91}"/>
              </a:ext>
            </a:extLst>
          </p:cNvPr>
          <p:cNvSpPr/>
          <p:nvPr/>
        </p:nvSpPr>
        <p:spPr>
          <a:xfrm>
            <a:off x="9212935" y="47944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0" name="Rectangle 279">
            <a:extLst>
              <a:ext uri="{FF2B5EF4-FFF2-40B4-BE49-F238E27FC236}">
                <a16:creationId xmlns:a16="http://schemas.microsoft.com/office/drawing/2014/main" id="{C8869E1A-152E-1042-B29B-19F91385901E}"/>
              </a:ext>
            </a:extLst>
          </p:cNvPr>
          <p:cNvSpPr/>
          <p:nvPr/>
        </p:nvSpPr>
        <p:spPr>
          <a:xfrm>
            <a:off x="8460613" y="43342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1" name="TextBox 280">
            <a:extLst>
              <a:ext uri="{FF2B5EF4-FFF2-40B4-BE49-F238E27FC236}">
                <a16:creationId xmlns:a16="http://schemas.microsoft.com/office/drawing/2014/main" id="{F503BB8D-FBC8-BB40-9B97-61F9B0B78E88}"/>
              </a:ext>
            </a:extLst>
          </p:cNvPr>
          <p:cNvSpPr txBox="1"/>
          <p:nvPr/>
        </p:nvSpPr>
        <p:spPr>
          <a:xfrm rot="5400000">
            <a:off x="7995908" y="3416849"/>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282" name="TextBox 281">
            <a:extLst>
              <a:ext uri="{FF2B5EF4-FFF2-40B4-BE49-F238E27FC236}">
                <a16:creationId xmlns:a16="http://schemas.microsoft.com/office/drawing/2014/main" id="{6979E1A7-77D9-CD4A-9565-F539AC70EC08}"/>
              </a:ext>
            </a:extLst>
          </p:cNvPr>
          <p:cNvSpPr txBox="1"/>
          <p:nvPr/>
        </p:nvSpPr>
        <p:spPr>
          <a:xfrm rot="21415914">
            <a:off x="9306176" y="5165882"/>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283" name="Rectangle 282">
            <a:extLst>
              <a:ext uri="{FF2B5EF4-FFF2-40B4-BE49-F238E27FC236}">
                <a16:creationId xmlns:a16="http://schemas.microsoft.com/office/drawing/2014/main" id="{1D397EFE-6B61-8348-BD70-25ECC9CCD41B}"/>
              </a:ext>
            </a:extLst>
          </p:cNvPr>
          <p:cNvSpPr/>
          <p:nvPr/>
        </p:nvSpPr>
        <p:spPr>
          <a:xfrm>
            <a:off x="9609120" y="320110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4" name="TextBox 283">
            <a:extLst>
              <a:ext uri="{FF2B5EF4-FFF2-40B4-BE49-F238E27FC236}">
                <a16:creationId xmlns:a16="http://schemas.microsoft.com/office/drawing/2014/main" id="{777185A2-20D7-4D4C-BB6E-9901DA464196}"/>
              </a:ext>
            </a:extLst>
          </p:cNvPr>
          <p:cNvSpPr txBox="1"/>
          <p:nvPr/>
        </p:nvSpPr>
        <p:spPr>
          <a:xfrm>
            <a:off x="11115648" y="2165148"/>
            <a:ext cx="901005" cy="246221"/>
          </a:xfrm>
          <a:prstGeom prst="rect">
            <a:avLst/>
          </a:prstGeom>
          <a:noFill/>
        </p:spPr>
        <p:txBody>
          <a:bodyPr wrap="square" lIns="0" tIns="0" rIns="0" bIns="0" rtlCol="0">
            <a:spAutoFit/>
          </a:bodyPr>
          <a:lstStyle/>
          <a:p>
            <a:r>
              <a:rPr lang="en-US" sz="1600" b="1" dirty="0"/>
              <a:t>d1_cut1</a:t>
            </a:r>
            <a:endParaRPr lang="en-US" sz="1600" b="1" dirty="0">
              <a:latin typeface="+mj-lt"/>
            </a:endParaRPr>
          </a:p>
        </p:txBody>
      </p:sp>
      <p:cxnSp>
        <p:nvCxnSpPr>
          <p:cNvPr id="285" name="Straight Arrow Connector 284">
            <a:extLst>
              <a:ext uri="{FF2B5EF4-FFF2-40B4-BE49-F238E27FC236}">
                <a16:creationId xmlns:a16="http://schemas.microsoft.com/office/drawing/2014/main" id="{161AE393-47F4-B542-9815-5A50D9F3FA82}"/>
              </a:ext>
            </a:extLst>
          </p:cNvPr>
          <p:cNvCxnSpPr/>
          <p:nvPr/>
        </p:nvCxnSpPr>
        <p:spPr>
          <a:xfrm flipH="1">
            <a:off x="10145780" y="2288258"/>
            <a:ext cx="969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D776130-0998-6B4E-B56D-1CFC861F29F7}"/>
              </a:ext>
            </a:extLst>
          </p:cNvPr>
          <p:cNvCxnSpPr/>
          <p:nvPr/>
        </p:nvCxnSpPr>
        <p:spPr>
          <a:xfrm>
            <a:off x="10536742" y="2071971"/>
            <a:ext cx="23309" cy="3088075"/>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74BEC0BA-619B-E84D-9766-2FA466EEE779}"/>
              </a:ext>
            </a:extLst>
          </p:cNvPr>
          <p:cNvSpPr txBox="1"/>
          <p:nvPr/>
        </p:nvSpPr>
        <p:spPr>
          <a:xfrm>
            <a:off x="8144305" y="1248365"/>
            <a:ext cx="4047695" cy="492443"/>
          </a:xfrm>
          <a:prstGeom prst="rect">
            <a:avLst/>
          </a:prstGeom>
          <a:noFill/>
        </p:spPr>
        <p:txBody>
          <a:bodyPr wrap="square" lIns="0" tIns="0" rIns="0" bIns="0" rtlCol="0">
            <a:spAutoFit/>
          </a:bodyPr>
          <a:lstStyle/>
          <a:p>
            <a:r>
              <a:rPr lang="en-US" sz="1600" b="1" dirty="0"/>
              <a:t>d1_cut2 (Acquired by Information Gain on d1on the Lower Density Region Subspace)</a:t>
            </a:r>
            <a:endParaRPr lang="en-US" sz="1600" b="1" dirty="0">
              <a:latin typeface="+mj-lt"/>
            </a:endParaRPr>
          </a:p>
        </p:txBody>
      </p:sp>
      <p:cxnSp>
        <p:nvCxnSpPr>
          <p:cNvPr id="296" name="Straight Arrow Connector 295">
            <a:extLst>
              <a:ext uri="{FF2B5EF4-FFF2-40B4-BE49-F238E27FC236}">
                <a16:creationId xmlns:a16="http://schemas.microsoft.com/office/drawing/2014/main" id="{D052A9C0-2261-5C43-9A17-6EEA62C7072B}"/>
              </a:ext>
            </a:extLst>
          </p:cNvPr>
          <p:cNvCxnSpPr>
            <a:cxnSpLocks/>
          </p:cNvCxnSpPr>
          <p:nvPr/>
        </p:nvCxnSpPr>
        <p:spPr>
          <a:xfrm>
            <a:off x="10508357" y="1727200"/>
            <a:ext cx="0" cy="451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7" name="Rectangle 296">
            <a:extLst>
              <a:ext uri="{FF2B5EF4-FFF2-40B4-BE49-F238E27FC236}">
                <a16:creationId xmlns:a16="http://schemas.microsoft.com/office/drawing/2014/main" id="{1BD820E4-9230-CD42-97C6-A950518E6B76}"/>
              </a:ext>
            </a:extLst>
          </p:cNvPr>
          <p:cNvSpPr/>
          <p:nvPr/>
        </p:nvSpPr>
        <p:spPr>
          <a:xfrm>
            <a:off x="10358127" y="246695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2" name="Rectangle 301">
            <a:extLst>
              <a:ext uri="{FF2B5EF4-FFF2-40B4-BE49-F238E27FC236}">
                <a16:creationId xmlns:a16="http://schemas.microsoft.com/office/drawing/2014/main" id="{528D895F-7D1B-344C-851E-8F6EFC732A95}"/>
              </a:ext>
            </a:extLst>
          </p:cNvPr>
          <p:cNvSpPr/>
          <p:nvPr/>
        </p:nvSpPr>
        <p:spPr>
          <a:xfrm>
            <a:off x="10178557" y="47482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3" name="Rectangle 302">
            <a:extLst>
              <a:ext uri="{FF2B5EF4-FFF2-40B4-BE49-F238E27FC236}">
                <a16:creationId xmlns:a16="http://schemas.microsoft.com/office/drawing/2014/main" id="{A96761F2-208F-C64B-9D04-9F201EF86086}"/>
              </a:ext>
            </a:extLst>
          </p:cNvPr>
          <p:cNvSpPr/>
          <p:nvPr/>
        </p:nvSpPr>
        <p:spPr>
          <a:xfrm>
            <a:off x="6732865" y="47857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4" name="Rectangle 303">
            <a:extLst>
              <a:ext uri="{FF2B5EF4-FFF2-40B4-BE49-F238E27FC236}">
                <a16:creationId xmlns:a16="http://schemas.microsoft.com/office/drawing/2014/main" id="{E4AC5295-08AA-244A-AE32-BC690FC5A97A}"/>
              </a:ext>
            </a:extLst>
          </p:cNvPr>
          <p:cNvSpPr/>
          <p:nvPr/>
        </p:nvSpPr>
        <p:spPr>
          <a:xfrm>
            <a:off x="2804697" y="476877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8" name="Rectangle 307">
            <a:extLst>
              <a:ext uri="{FF2B5EF4-FFF2-40B4-BE49-F238E27FC236}">
                <a16:creationId xmlns:a16="http://schemas.microsoft.com/office/drawing/2014/main" id="{D5F98891-8C10-0540-B158-0296D65B36B1}"/>
              </a:ext>
            </a:extLst>
          </p:cNvPr>
          <p:cNvSpPr/>
          <p:nvPr/>
        </p:nvSpPr>
        <p:spPr>
          <a:xfrm>
            <a:off x="6733681" y="2077742"/>
            <a:ext cx="690222" cy="3065043"/>
          </a:xfrm>
          <a:prstGeom prst="rect">
            <a:avLst/>
          </a:prstGeom>
          <a:solidFill>
            <a:schemeClr val="tx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9" name="TextBox 308">
            <a:extLst>
              <a:ext uri="{FF2B5EF4-FFF2-40B4-BE49-F238E27FC236}">
                <a16:creationId xmlns:a16="http://schemas.microsoft.com/office/drawing/2014/main" id="{7231537B-09A5-534E-B0D7-2C8292D87974}"/>
              </a:ext>
            </a:extLst>
          </p:cNvPr>
          <p:cNvSpPr txBox="1"/>
          <p:nvPr/>
        </p:nvSpPr>
        <p:spPr>
          <a:xfrm rot="5400000">
            <a:off x="6113445" y="3554214"/>
            <a:ext cx="3127086" cy="246221"/>
          </a:xfrm>
          <a:prstGeom prst="rect">
            <a:avLst/>
          </a:prstGeom>
          <a:noFill/>
        </p:spPr>
        <p:txBody>
          <a:bodyPr wrap="square" lIns="0" tIns="0" rIns="0" bIns="0" rtlCol="0">
            <a:spAutoFit/>
          </a:bodyPr>
          <a:lstStyle/>
          <a:p>
            <a:r>
              <a:rPr lang="en-US" sz="1600" b="1" dirty="0"/>
              <a:t>Lower Density Region for d1_cut1</a:t>
            </a:r>
          </a:p>
        </p:txBody>
      </p:sp>
      <p:cxnSp>
        <p:nvCxnSpPr>
          <p:cNvPr id="310" name="Straight Arrow Connector 309">
            <a:extLst>
              <a:ext uri="{FF2B5EF4-FFF2-40B4-BE49-F238E27FC236}">
                <a16:creationId xmlns:a16="http://schemas.microsoft.com/office/drawing/2014/main" id="{A579E45E-9E21-184E-A4FE-668C5637E885}"/>
              </a:ext>
            </a:extLst>
          </p:cNvPr>
          <p:cNvCxnSpPr>
            <a:cxnSpLocks/>
          </p:cNvCxnSpPr>
          <p:nvPr/>
        </p:nvCxnSpPr>
        <p:spPr>
          <a:xfrm flipH="1">
            <a:off x="6874276" y="3471573"/>
            <a:ext cx="684964" cy="7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123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1C928-E27E-9346-A877-AA951504BCFA}"/>
              </a:ext>
            </a:extLst>
          </p:cNvPr>
          <p:cNvSpPr>
            <a:spLocks noGrp="1"/>
          </p:cNvSpPr>
          <p:nvPr>
            <p:ph type="title"/>
          </p:nvPr>
        </p:nvSpPr>
        <p:spPr>
          <a:xfrm>
            <a:off x="457200" y="463566"/>
            <a:ext cx="11277600" cy="443198"/>
          </a:xfrm>
        </p:spPr>
        <p:txBody>
          <a:bodyPr/>
          <a:lstStyle/>
          <a:p>
            <a:r>
              <a:rPr lang="en-US" sz="3200" dirty="0"/>
              <a:t>What Happens at Each Node When Evaluating Cuts(2)</a:t>
            </a:r>
          </a:p>
        </p:txBody>
      </p:sp>
      <p:sp>
        <p:nvSpPr>
          <p:cNvPr id="220" name="Rectangle 219">
            <a:extLst>
              <a:ext uri="{FF2B5EF4-FFF2-40B4-BE49-F238E27FC236}">
                <a16:creationId xmlns:a16="http://schemas.microsoft.com/office/drawing/2014/main" id="{9A6A9D8D-36D0-CF48-8941-E8FE1B911B6B}"/>
              </a:ext>
            </a:extLst>
          </p:cNvPr>
          <p:cNvSpPr/>
          <p:nvPr/>
        </p:nvSpPr>
        <p:spPr>
          <a:xfrm rot="5400000">
            <a:off x="474529" y="2503843"/>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21" name="Straight Arrow Connector 220">
            <a:extLst>
              <a:ext uri="{FF2B5EF4-FFF2-40B4-BE49-F238E27FC236}">
                <a16:creationId xmlns:a16="http://schemas.microsoft.com/office/drawing/2014/main" id="{D46ABF12-543A-DD47-8E53-5BC4A12070E5}"/>
              </a:ext>
            </a:extLst>
          </p:cNvPr>
          <p:cNvCxnSpPr/>
          <p:nvPr/>
        </p:nvCxnSpPr>
        <p:spPr>
          <a:xfrm>
            <a:off x="708297" y="5580936"/>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61A833E6-04E3-E54F-B491-132CD71DFB8D}"/>
              </a:ext>
            </a:extLst>
          </p:cNvPr>
          <p:cNvCxnSpPr>
            <a:cxnSpLocks/>
          </p:cNvCxnSpPr>
          <p:nvPr/>
        </p:nvCxnSpPr>
        <p:spPr>
          <a:xfrm flipV="1">
            <a:off x="474123" y="2278705"/>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200443-097A-7E47-99F0-E50BC0EF4092}"/>
              </a:ext>
            </a:extLst>
          </p:cNvPr>
          <p:cNvCxnSpPr>
            <a:cxnSpLocks/>
          </p:cNvCxnSpPr>
          <p:nvPr/>
        </p:nvCxnSpPr>
        <p:spPr>
          <a:xfrm>
            <a:off x="2588859" y="2278705"/>
            <a:ext cx="0" cy="308807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C8855910-D2A1-7642-9492-0470A0058CAE}"/>
              </a:ext>
            </a:extLst>
          </p:cNvPr>
          <p:cNvSpPr/>
          <p:nvPr/>
        </p:nvSpPr>
        <p:spPr>
          <a:xfrm>
            <a:off x="852004" y="23918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6" name="Rectangle 225">
            <a:extLst>
              <a:ext uri="{FF2B5EF4-FFF2-40B4-BE49-F238E27FC236}">
                <a16:creationId xmlns:a16="http://schemas.microsoft.com/office/drawing/2014/main" id="{BAB70214-5687-E645-837F-6C6A436C4C02}"/>
              </a:ext>
            </a:extLst>
          </p:cNvPr>
          <p:cNvSpPr/>
          <p:nvPr/>
        </p:nvSpPr>
        <p:spPr>
          <a:xfrm>
            <a:off x="1004404" y="25442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7" name="Rectangle 226">
            <a:extLst>
              <a:ext uri="{FF2B5EF4-FFF2-40B4-BE49-F238E27FC236}">
                <a16:creationId xmlns:a16="http://schemas.microsoft.com/office/drawing/2014/main" id="{28820E4C-0307-0140-935A-5712F90AD092}"/>
              </a:ext>
            </a:extLst>
          </p:cNvPr>
          <p:cNvSpPr/>
          <p:nvPr/>
        </p:nvSpPr>
        <p:spPr>
          <a:xfrm>
            <a:off x="1184435" y="25767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8" name="Rectangle 227">
            <a:extLst>
              <a:ext uri="{FF2B5EF4-FFF2-40B4-BE49-F238E27FC236}">
                <a16:creationId xmlns:a16="http://schemas.microsoft.com/office/drawing/2014/main" id="{8A4EB1DB-C353-474A-98A8-C0E18413F3E7}"/>
              </a:ext>
            </a:extLst>
          </p:cNvPr>
          <p:cNvSpPr/>
          <p:nvPr/>
        </p:nvSpPr>
        <p:spPr>
          <a:xfrm>
            <a:off x="1377091" y="25767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9" name="Rectangle 228">
            <a:extLst>
              <a:ext uri="{FF2B5EF4-FFF2-40B4-BE49-F238E27FC236}">
                <a16:creationId xmlns:a16="http://schemas.microsoft.com/office/drawing/2014/main" id="{417A4DE4-12FE-6141-99BC-D8822063CA7C}"/>
              </a:ext>
            </a:extLst>
          </p:cNvPr>
          <p:cNvSpPr/>
          <p:nvPr/>
        </p:nvSpPr>
        <p:spPr>
          <a:xfrm>
            <a:off x="1993848" y="251076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0" name="Rectangle 229">
            <a:extLst>
              <a:ext uri="{FF2B5EF4-FFF2-40B4-BE49-F238E27FC236}">
                <a16:creationId xmlns:a16="http://schemas.microsoft.com/office/drawing/2014/main" id="{774E2DA8-C8A5-6B4E-A155-C811E6FA8492}"/>
              </a:ext>
            </a:extLst>
          </p:cNvPr>
          <p:cNvSpPr/>
          <p:nvPr/>
        </p:nvSpPr>
        <p:spPr>
          <a:xfrm>
            <a:off x="1604501" y="284930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1" name="Rectangle 230">
            <a:extLst>
              <a:ext uri="{FF2B5EF4-FFF2-40B4-BE49-F238E27FC236}">
                <a16:creationId xmlns:a16="http://schemas.microsoft.com/office/drawing/2014/main" id="{A1A21398-95BD-494E-93FC-C8CC2EBF9AA9}"/>
              </a:ext>
            </a:extLst>
          </p:cNvPr>
          <p:cNvSpPr/>
          <p:nvPr/>
        </p:nvSpPr>
        <p:spPr>
          <a:xfrm>
            <a:off x="1762126" y="304005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2" name="Rectangle 231">
            <a:extLst>
              <a:ext uri="{FF2B5EF4-FFF2-40B4-BE49-F238E27FC236}">
                <a16:creationId xmlns:a16="http://schemas.microsoft.com/office/drawing/2014/main" id="{8BF4018C-38F4-DE4B-95E0-1D2ADC0D426D}"/>
              </a:ext>
            </a:extLst>
          </p:cNvPr>
          <p:cNvSpPr/>
          <p:nvPr/>
        </p:nvSpPr>
        <p:spPr>
          <a:xfrm>
            <a:off x="2018566" y="30426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3" name="Rectangle 232">
            <a:extLst>
              <a:ext uri="{FF2B5EF4-FFF2-40B4-BE49-F238E27FC236}">
                <a16:creationId xmlns:a16="http://schemas.microsoft.com/office/drawing/2014/main" id="{00AE87BB-FD3D-144D-A7CB-2A46AE70C627}"/>
              </a:ext>
            </a:extLst>
          </p:cNvPr>
          <p:cNvSpPr/>
          <p:nvPr/>
        </p:nvSpPr>
        <p:spPr>
          <a:xfrm>
            <a:off x="728361" y="26046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4" name="Rectangle 233">
            <a:extLst>
              <a:ext uri="{FF2B5EF4-FFF2-40B4-BE49-F238E27FC236}">
                <a16:creationId xmlns:a16="http://schemas.microsoft.com/office/drawing/2014/main" id="{579377E3-61BE-F344-81F1-750B3CA09FD4}"/>
              </a:ext>
            </a:extLst>
          </p:cNvPr>
          <p:cNvSpPr/>
          <p:nvPr/>
        </p:nvSpPr>
        <p:spPr>
          <a:xfrm>
            <a:off x="880761" y="27570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5" name="Rectangle 234">
            <a:extLst>
              <a:ext uri="{FF2B5EF4-FFF2-40B4-BE49-F238E27FC236}">
                <a16:creationId xmlns:a16="http://schemas.microsoft.com/office/drawing/2014/main" id="{6FCBAD57-6BBD-DD47-9BAB-62FB89A0C616}"/>
              </a:ext>
            </a:extLst>
          </p:cNvPr>
          <p:cNvSpPr/>
          <p:nvPr/>
        </p:nvSpPr>
        <p:spPr>
          <a:xfrm>
            <a:off x="1060792" y="278950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6" name="Rectangle 235">
            <a:extLst>
              <a:ext uri="{FF2B5EF4-FFF2-40B4-BE49-F238E27FC236}">
                <a16:creationId xmlns:a16="http://schemas.microsoft.com/office/drawing/2014/main" id="{4E15FA87-279F-8043-81CA-18997F688286}"/>
              </a:ext>
            </a:extLst>
          </p:cNvPr>
          <p:cNvSpPr/>
          <p:nvPr/>
        </p:nvSpPr>
        <p:spPr>
          <a:xfrm>
            <a:off x="1253448" y="278950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7" name="Rectangle 236">
            <a:extLst>
              <a:ext uri="{FF2B5EF4-FFF2-40B4-BE49-F238E27FC236}">
                <a16:creationId xmlns:a16="http://schemas.microsoft.com/office/drawing/2014/main" id="{E436EEF2-0FB0-EA46-AA40-65D791981896}"/>
              </a:ext>
            </a:extLst>
          </p:cNvPr>
          <p:cNvSpPr/>
          <p:nvPr/>
        </p:nvSpPr>
        <p:spPr>
          <a:xfrm>
            <a:off x="1004720" y="305080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8" name="Rectangle 237">
            <a:extLst>
              <a:ext uri="{FF2B5EF4-FFF2-40B4-BE49-F238E27FC236}">
                <a16:creationId xmlns:a16="http://schemas.microsoft.com/office/drawing/2014/main" id="{7FEFC2D1-4E79-D34C-8935-D70355D75AC8}"/>
              </a:ext>
            </a:extLst>
          </p:cNvPr>
          <p:cNvSpPr/>
          <p:nvPr/>
        </p:nvSpPr>
        <p:spPr>
          <a:xfrm>
            <a:off x="1480858" y="30620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9" name="Rectangle 238">
            <a:extLst>
              <a:ext uri="{FF2B5EF4-FFF2-40B4-BE49-F238E27FC236}">
                <a16:creationId xmlns:a16="http://schemas.microsoft.com/office/drawing/2014/main" id="{23A083E6-949D-2740-B4B9-03FD1C7F000B}"/>
              </a:ext>
            </a:extLst>
          </p:cNvPr>
          <p:cNvSpPr/>
          <p:nvPr/>
        </p:nvSpPr>
        <p:spPr>
          <a:xfrm>
            <a:off x="1638483" y="32528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0" name="Rectangle 239">
            <a:extLst>
              <a:ext uri="{FF2B5EF4-FFF2-40B4-BE49-F238E27FC236}">
                <a16:creationId xmlns:a16="http://schemas.microsoft.com/office/drawing/2014/main" id="{3374402D-B0AC-5240-87F3-B98E0F520C3F}"/>
              </a:ext>
            </a:extLst>
          </p:cNvPr>
          <p:cNvSpPr/>
          <p:nvPr/>
        </p:nvSpPr>
        <p:spPr>
          <a:xfrm>
            <a:off x="1894923" y="325543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1" name="Rectangle 240">
            <a:extLst>
              <a:ext uri="{FF2B5EF4-FFF2-40B4-BE49-F238E27FC236}">
                <a16:creationId xmlns:a16="http://schemas.microsoft.com/office/drawing/2014/main" id="{7BE89878-0EBC-BB42-A45B-585540E76CD9}"/>
              </a:ext>
            </a:extLst>
          </p:cNvPr>
          <p:cNvSpPr/>
          <p:nvPr/>
        </p:nvSpPr>
        <p:spPr>
          <a:xfrm>
            <a:off x="2331007" y="23918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2" name="Rectangle 241">
            <a:extLst>
              <a:ext uri="{FF2B5EF4-FFF2-40B4-BE49-F238E27FC236}">
                <a16:creationId xmlns:a16="http://schemas.microsoft.com/office/drawing/2014/main" id="{E2E0FA2D-5717-A84E-8DF5-BFDC9BBD08BD}"/>
              </a:ext>
            </a:extLst>
          </p:cNvPr>
          <p:cNvSpPr/>
          <p:nvPr/>
        </p:nvSpPr>
        <p:spPr>
          <a:xfrm>
            <a:off x="2322979" y="311811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3" name="Rectangle 242">
            <a:extLst>
              <a:ext uri="{FF2B5EF4-FFF2-40B4-BE49-F238E27FC236}">
                <a16:creationId xmlns:a16="http://schemas.microsoft.com/office/drawing/2014/main" id="{79D511BE-8450-9643-A4D6-A7C57AEE55D5}"/>
              </a:ext>
            </a:extLst>
          </p:cNvPr>
          <p:cNvSpPr/>
          <p:nvPr/>
        </p:nvSpPr>
        <p:spPr>
          <a:xfrm>
            <a:off x="1290266" y="237166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4" name="Rectangle 243">
            <a:extLst>
              <a:ext uri="{FF2B5EF4-FFF2-40B4-BE49-F238E27FC236}">
                <a16:creationId xmlns:a16="http://schemas.microsoft.com/office/drawing/2014/main" id="{BC597559-FFBD-7042-8AE0-CB5AADCBCA1C}"/>
              </a:ext>
            </a:extLst>
          </p:cNvPr>
          <p:cNvSpPr/>
          <p:nvPr/>
        </p:nvSpPr>
        <p:spPr>
          <a:xfrm>
            <a:off x="1597628" y="243029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5" name="Rectangle 244">
            <a:extLst>
              <a:ext uri="{FF2B5EF4-FFF2-40B4-BE49-F238E27FC236}">
                <a16:creationId xmlns:a16="http://schemas.microsoft.com/office/drawing/2014/main" id="{1FBB9A00-A250-1844-A7AC-3C8D5F045A9E}"/>
              </a:ext>
            </a:extLst>
          </p:cNvPr>
          <p:cNvSpPr/>
          <p:nvPr/>
        </p:nvSpPr>
        <p:spPr>
          <a:xfrm>
            <a:off x="1595626" y="269461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6" name="Rectangle 245">
            <a:extLst>
              <a:ext uri="{FF2B5EF4-FFF2-40B4-BE49-F238E27FC236}">
                <a16:creationId xmlns:a16="http://schemas.microsoft.com/office/drawing/2014/main" id="{D49CC2EC-ACE2-884B-AED2-A5B27068749C}"/>
              </a:ext>
            </a:extLst>
          </p:cNvPr>
          <p:cNvSpPr/>
          <p:nvPr/>
        </p:nvSpPr>
        <p:spPr>
          <a:xfrm>
            <a:off x="1788282" y="269461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7" name="Rectangle 246">
            <a:extLst>
              <a:ext uri="{FF2B5EF4-FFF2-40B4-BE49-F238E27FC236}">
                <a16:creationId xmlns:a16="http://schemas.microsoft.com/office/drawing/2014/main" id="{F76A4C13-D466-9E43-8B4D-A43ED7B678DF}"/>
              </a:ext>
            </a:extLst>
          </p:cNvPr>
          <p:cNvSpPr/>
          <p:nvPr/>
        </p:nvSpPr>
        <p:spPr>
          <a:xfrm>
            <a:off x="2052023" y="271589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8" name="Rectangle 247">
            <a:extLst>
              <a:ext uri="{FF2B5EF4-FFF2-40B4-BE49-F238E27FC236}">
                <a16:creationId xmlns:a16="http://schemas.microsoft.com/office/drawing/2014/main" id="{E5CA0AE2-6C5A-F847-8FDF-7E75FA031253}"/>
              </a:ext>
            </a:extLst>
          </p:cNvPr>
          <p:cNvSpPr/>
          <p:nvPr/>
        </p:nvSpPr>
        <p:spPr>
          <a:xfrm>
            <a:off x="2412895" y="260122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9" name="Rectangle 248">
            <a:extLst>
              <a:ext uri="{FF2B5EF4-FFF2-40B4-BE49-F238E27FC236}">
                <a16:creationId xmlns:a16="http://schemas.microsoft.com/office/drawing/2014/main" id="{F84DB624-64CD-894C-9FD3-EC2ED2676B83}"/>
              </a:ext>
            </a:extLst>
          </p:cNvPr>
          <p:cNvSpPr/>
          <p:nvPr/>
        </p:nvSpPr>
        <p:spPr>
          <a:xfrm>
            <a:off x="2261831" y="277012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0" name="Rectangle 249">
            <a:extLst>
              <a:ext uri="{FF2B5EF4-FFF2-40B4-BE49-F238E27FC236}">
                <a16:creationId xmlns:a16="http://schemas.microsoft.com/office/drawing/2014/main" id="{B19C41E4-B72C-8D4C-A53A-518EBE58A21C}"/>
              </a:ext>
            </a:extLst>
          </p:cNvPr>
          <p:cNvSpPr/>
          <p:nvPr/>
        </p:nvSpPr>
        <p:spPr>
          <a:xfrm>
            <a:off x="2620700" y="25165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1" name="Rectangle 250">
            <a:extLst>
              <a:ext uri="{FF2B5EF4-FFF2-40B4-BE49-F238E27FC236}">
                <a16:creationId xmlns:a16="http://schemas.microsoft.com/office/drawing/2014/main" id="{F750C10D-994F-1B43-AEF4-AD78C63F1FA1}"/>
              </a:ext>
            </a:extLst>
          </p:cNvPr>
          <p:cNvSpPr/>
          <p:nvPr/>
        </p:nvSpPr>
        <p:spPr>
          <a:xfrm>
            <a:off x="3044121" y="23976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2" name="Rectangle 251">
            <a:extLst>
              <a:ext uri="{FF2B5EF4-FFF2-40B4-BE49-F238E27FC236}">
                <a16:creationId xmlns:a16="http://schemas.microsoft.com/office/drawing/2014/main" id="{F77AC3B8-E875-F948-BC92-C721FBE87AEE}"/>
              </a:ext>
            </a:extLst>
          </p:cNvPr>
          <p:cNvSpPr/>
          <p:nvPr/>
        </p:nvSpPr>
        <p:spPr>
          <a:xfrm>
            <a:off x="2583983" y="274752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3" name="Rectangle 252">
            <a:extLst>
              <a:ext uri="{FF2B5EF4-FFF2-40B4-BE49-F238E27FC236}">
                <a16:creationId xmlns:a16="http://schemas.microsoft.com/office/drawing/2014/main" id="{F005C04E-665B-BB40-99B8-851976ECF434}"/>
              </a:ext>
            </a:extLst>
          </p:cNvPr>
          <p:cNvSpPr/>
          <p:nvPr/>
        </p:nvSpPr>
        <p:spPr>
          <a:xfrm>
            <a:off x="2773171" y="23291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4" name="Rectangle 253">
            <a:extLst>
              <a:ext uri="{FF2B5EF4-FFF2-40B4-BE49-F238E27FC236}">
                <a16:creationId xmlns:a16="http://schemas.microsoft.com/office/drawing/2014/main" id="{C7DFDA12-2D63-E14A-B250-487E4F08618D}"/>
              </a:ext>
            </a:extLst>
          </p:cNvPr>
          <p:cNvSpPr/>
          <p:nvPr/>
        </p:nvSpPr>
        <p:spPr>
          <a:xfrm>
            <a:off x="2974945" y="27758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5" name="Rectangle 254">
            <a:extLst>
              <a:ext uri="{FF2B5EF4-FFF2-40B4-BE49-F238E27FC236}">
                <a16:creationId xmlns:a16="http://schemas.microsoft.com/office/drawing/2014/main" id="{3C83CABC-4B0D-344A-957E-BF9488E5AEC5}"/>
              </a:ext>
            </a:extLst>
          </p:cNvPr>
          <p:cNvSpPr/>
          <p:nvPr/>
        </p:nvSpPr>
        <p:spPr>
          <a:xfrm>
            <a:off x="796217" y="501564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6" name="Rectangle 255">
            <a:extLst>
              <a:ext uri="{FF2B5EF4-FFF2-40B4-BE49-F238E27FC236}">
                <a16:creationId xmlns:a16="http://schemas.microsoft.com/office/drawing/2014/main" id="{EADFAF74-8E35-004A-89E2-4163B745431B}"/>
              </a:ext>
            </a:extLst>
          </p:cNvPr>
          <p:cNvSpPr/>
          <p:nvPr/>
        </p:nvSpPr>
        <p:spPr>
          <a:xfrm>
            <a:off x="988873" y="48845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7" name="Rectangle 256">
            <a:extLst>
              <a:ext uri="{FF2B5EF4-FFF2-40B4-BE49-F238E27FC236}">
                <a16:creationId xmlns:a16="http://schemas.microsoft.com/office/drawing/2014/main" id="{15D31F59-2558-0C4D-88CE-AB97AF2E3BCC}"/>
              </a:ext>
            </a:extLst>
          </p:cNvPr>
          <p:cNvSpPr/>
          <p:nvPr/>
        </p:nvSpPr>
        <p:spPr>
          <a:xfrm>
            <a:off x="1253417" y="50175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8" name="Rectangle 257">
            <a:extLst>
              <a:ext uri="{FF2B5EF4-FFF2-40B4-BE49-F238E27FC236}">
                <a16:creationId xmlns:a16="http://schemas.microsoft.com/office/drawing/2014/main" id="{B2CF29BB-CF28-A048-A3C0-DF7BB56329C0}"/>
              </a:ext>
            </a:extLst>
          </p:cNvPr>
          <p:cNvSpPr/>
          <p:nvPr/>
        </p:nvSpPr>
        <p:spPr>
          <a:xfrm>
            <a:off x="969438" y="51613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9" name="Rectangle 258">
            <a:extLst>
              <a:ext uri="{FF2B5EF4-FFF2-40B4-BE49-F238E27FC236}">
                <a16:creationId xmlns:a16="http://schemas.microsoft.com/office/drawing/2014/main" id="{8A97AF6B-60B6-7946-BF89-DE429AEC5362}"/>
              </a:ext>
            </a:extLst>
          </p:cNvPr>
          <p:cNvSpPr/>
          <p:nvPr/>
        </p:nvSpPr>
        <p:spPr>
          <a:xfrm>
            <a:off x="1146150" y="51434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0" name="Rectangle 259">
            <a:extLst>
              <a:ext uri="{FF2B5EF4-FFF2-40B4-BE49-F238E27FC236}">
                <a16:creationId xmlns:a16="http://schemas.microsoft.com/office/drawing/2014/main" id="{5493598F-D181-174D-8FAF-29091D14D180}"/>
              </a:ext>
            </a:extLst>
          </p:cNvPr>
          <p:cNvSpPr/>
          <p:nvPr/>
        </p:nvSpPr>
        <p:spPr>
          <a:xfrm>
            <a:off x="1827105" y="482216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1" name="Rectangle 260">
            <a:extLst>
              <a:ext uri="{FF2B5EF4-FFF2-40B4-BE49-F238E27FC236}">
                <a16:creationId xmlns:a16="http://schemas.microsoft.com/office/drawing/2014/main" id="{4728A629-6A5D-0C46-B209-BD5741ECA9E6}"/>
              </a:ext>
            </a:extLst>
          </p:cNvPr>
          <p:cNvSpPr/>
          <p:nvPr/>
        </p:nvSpPr>
        <p:spPr>
          <a:xfrm>
            <a:off x="1346338" y="48861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2" name="Rectangle 261">
            <a:extLst>
              <a:ext uri="{FF2B5EF4-FFF2-40B4-BE49-F238E27FC236}">
                <a16:creationId xmlns:a16="http://schemas.microsoft.com/office/drawing/2014/main" id="{4464434D-E09D-8848-9EDB-10BA5F5F1C89}"/>
              </a:ext>
            </a:extLst>
          </p:cNvPr>
          <p:cNvSpPr/>
          <p:nvPr/>
        </p:nvSpPr>
        <p:spPr>
          <a:xfrm>
            <a:off x="2215074" y="459568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3" name="Rectangle 262">
            <a:extLst>
              <a:ext uri="{FF2B5EF4-FFF2-40B4-BE49-F238E27FC236}">
                <a16:creationId xmlns:a16="http://schemas.microsoft.com/office/drawing/2014/main" id="{18797CB9-0375-554D-A352-62966CD38EC7}"/>
              </a:ext>
            </a:extLst>
          </p:cNvPr>
          <p:cNvSpPr/>
          <p:nvPr/>
        </p:nvSpPr>
        <p:spPr>
          <a:xfrm>
            <a:off x="2065577" y="51033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4" name="Rectangle 263">
            <a:extLst>
              <a:ext uri="{FF2B5EF4-FFF2-40B4-BE49-F238E27FC236}">
                <a16:creationId xmlns:a16="http://schemas.microsoft.com/office/drawing/2014/main" id="{3BE53738-1F1E-364E-88A3-8923AB81C81B}"/>
              </a:ext>
            </a:extLst>
          </p:cNvPr>
          <p:cNvSpPr/>
          <p:nvPr/>
        </p:nvSpPr>
        <p:spPr>
          <a:xfrm>
            <a:off x="2724032" y="482575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5" name="Rectangle 264">
            <a:extLst>
              <a:ext uri="{FF2B5EF4-FFF2-40B4-BE49-F238E27FC236}">
                <a16:creationId xmlns:a16="http://schemas.microsoft.com/office/drawing/2014/main" id="{C7679479-5794-5346-A0CD-CC630D4C46CB}"/>
              </a:ext>
            </a:extLst>
          </p:cNvPr>
          <p:cNvSpPr/>
          <p:nvPr/>
        </p:nvSpPr>
        <p:spPr>
          <a:xfrm>
            <a:off x="3069626" y="485216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6" name="Rectangle 265">
            <a:extLst>
              <a:ext uri="{FF2B5EF4-FFF2-40B4-BE49-F238E27FC236}">
                <a16:creationId xmlns:a16="http://schemas.microsoft.com/office/drawing/2014/main" id="{4A26B99A-395D-9C44-9B50-EAE279EE9A9C}"/>
              </a:ext>
            </a:extLst>
          </p:cNvPr>
          <p:cNvSpPr/>
          <p:nvPr/>
        </p:nvSpPr>
        <p:spPr>
          <a:xfrm>
            <a:off x="3214254" y="50518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7" name="Rectangle 266">
            <a:extLst>
              <a:ext uri="{FF2B5EF4-FFF2-40B4-BE49-F238E27FC236}">
                <a16:creationId xmlns:a16="http://schemas.microsoft.com/office/drawing/2014/main" id="{ACA78943-9C31-9246-821D-78871D92160B}"/>
              </a:ext>
            </a:extLst>
          </p:cNvPr>
          <p:cNvSpPr/>
          <p:nvPr/>
        </p:nvSpPr>
        <p:spPr>
          <a:xfrm>
            <a:off x="3013554" y="51812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8" name="Rectangle 267">
            <a:extLst>
              <a:ext uri="{FF2B5EF4-FFF2-40B4-BE49-F238E27FC236}">
                <a16:creationId xmlns:a16="http://schemas.microsoft.com/office/drawing/2014/main" id="{B2D4B530-51DF-5C47-9E17-94365D66C9DE}"/>
              </a:ext>
            </a:extLst>
          </p:cNvPr>
          <p:cNvSpPr/>
          <p:nvPr/>
        </p:nvSpPr>
        <p:spPr>
          <a:xfrm>
            <a:off x="2745290" y="50632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9" name="Rectangle 268">
            <a:extLst>
              <a:ext uri="{FF2B5EF4-FFF2-40B4-BE49-F238E27FC236}">
                <a16:creationId xmlns:a16="http://schemas.microsoft.com/office/drawing/2014/main" id="{5F9B93E9-8724-D248-B6A5-27E384A567CC}"/>
              </a:ext>
            </a:extLst>
          </p:cNvPr>
          <p:cNvSpPr/>
          <p:nvPr/>
        </p:nvSpPr>
        <p:spPr>
          <a:xfrm>
            <a:off x="2026037" y="460914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0" name="Rectangle 269">
            <a:extLst>
              <a:ext uri="{FF2B5EF4-FFF2-40B4-BE49-F238E27FC236}">
                <a16:creationId xmlns:a16="http://schemas.microsoft.com/office/drawing/2014/main" id="{2624EBA8-ECB3-F642-8B7E-CF2EF049908C}"/>
              </a:ext>
            </a:extLst>
          </p:cNvPr>
          <p:cNvSpPr/>
          <p:nvPr/>
        </p:nvSpPr>
        <p:spPr>
          <a:xfrm>
            <a:off x="2210808" y="485216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1" name="Rectangle 270">
            <a:extLst>
              <a:ext uri="{FF2B5EF4-FFF2-40B4-BE49-F238E27FC236}">
                <a16:creationId xmlns:a16="http://schemas.microsoft.com/office/drawing/2014/main" id="{A5C2BC23-0325-994A-A842-A5A22BADFBAE}"/>
              </a:ext>
            </a:extLst>
          </p:cNvPr>
          <p:cNvSpPr/>
          <p:nvPr/>
        </p:nvSpPr>
        <p:spPr>
          <a:xfrm>
            <a:off x="2481592" y="50632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2" name="Rectangle 271">
            <a:extLst>
              <a:ext uri="{FF2B5EF4-FFF2-40B4-BE49-F238E27FC236}">
                <a16:creationId xmlns:a16="http://schemas.microsoft.com/office/drawing/2014/main" id="{E7472634-E23B-6343-8D4C-2FDCD9C8C04E}"/>
              </a:ext>
            </a:extLst>
          </p:cNvPr>
          <p:cNvSpPr/>
          <p:nvPr/>
        </p:nvSpPr>
        <p:spPr>
          <a:xfrm>
            <a:off x="1498738" y="484875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3" name="Rectangle 272">
            <a:extLst>
              <a:ext uri="{FF2B5EF4-FFF2-40B4-BE49-F238E27FC236}">
                <a16:creationId xmlns:a16="http://schemas.microsoft.com/office/drawing/2014/main" id="{7B4848E0-49C9-5342-8534-6162ECBFC11C}"/>
              </a:ext>
            </a:extLst>
          </p:cNvPr>
          <p:cNvSpPr/>
          <p:nvPr/>
        </p:nvSpPr>
        <p:spPr>
          <a:xfrm>
            <a:off x="1892419" y="50518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4" name="Rectangle 273">
            <a:extLst>
              <a:ext uri="{FF2B5EF4-FFF2-40B4-BE49-F238E27FC236}">
                <a16:creationId xmlns:a16="http://schemas.microsoft.com/office/drawing/2014/main" id="{287C872B-E310-9E4B-AA7E-BA5DF8FD0785}"/>
              </a:ext>
            </a:extLst>
          </p:cNvPr>
          <p:cNvSpPr/>
          <p:nvPr/>
        </p:nvSpPr>
        <p:spPr>
          <a:xfrm>
            <a:off x="1458482" y="50658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5" name="Rectangle 274">
            <a:extLst>
              <a:ext uri="{FF2B5EF4-FFF2-40B4-BE49-F238E27FC236}">
                <a16:creationId xmlns:a16="http://schemas.microsoft.com/office/drawing/2014/main" id="{92628ACA-965D-334B-9DA4-01AB3DABA605}"/>
              </a:ext>
            </a:extLst>
          </p:cNvPr>
          <p:cNvSpPr/>
          <p:nvPr/>
        </p:nvSpPr>
        <p:spPr>
          <a:xfrm>
            <a:off x="1645399" y="473708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6" name="Rectangle 275">
            <a:extLst>
              <a:ext uri="{FF2B5EF4-FFF2-40B4-BE49-F238E27FC236}">
                <a16:creationId xmlns:a16="http://schemas.microsoft.com/office/drawing/2014/main" id="{0F845BF3-4F4A-9742-BE26-7FDECE9B30CF}"/>
              </a:ext>
            </a:extLst>
          </p:cNvPr>
          <p:cNvSpPr/>
          <p:nvPr/>
        </p:nvSpPr>
        <p:spPr>
          <a:xfrm>
            <a:off x="1631675" y="51914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7" name="Rectangle 276">
            <a:extLst>
              <a:ext uri="{FF2B5EF4-FFF2-40B4-BE49-F238E27FC236}">
                <a16:creationId xmlns:a16="http://schemas.microsoft.com/office/drawing/2014/main" id="{EEB359C5-2F8C-EA4E-9057-48354B93C175}"/>
              </a:ext>
            </a:extLst>
          </p:cNvPr>
          <p:cNvSpPr/>
          <p:nvPr/>
        </p:nvSpPr>
        <p:spPr>
          <a:xfrm>
            <a:off x="1649982" y="446629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8" name="Rectangle 277">
            <a:extLst>
              <a:ext uri="{FF2B5EF4-FFF2-40B4-BE49-F238E27FC236}">
                <a16:creationId xmlns:a16="http://schemas.microsoft.com/office/drawing/2014/main" id="{FB53F4EB-9445-AF45-87CE-27E43D66AA58}"/>
              </a:ext>
            </a:extLst>
          </p:cNvPr>
          <p:cNvSpPr/>
          <p:nvPr/>
        </p:nvSpPr>
        <p:spPr>
          <a:xfrm>
            <a:off x="1177220" y="484317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9" name="Rectangle 278">
            <a:extLst>
              <a:ext uri="{FF2B5EF4-FFF2-40B4-BE49-F238E27FC236}">
                <a16:creationId xmlns:a16="http://schemas.microsoft.com/office/drawing/2014/main" id="{647A0B6F-97EE-F642-811D-6D97C30A5C91}"/>
              </a:ext>
            </a:extLst>
          </p:cNvPr>
          <p:cNvSpPr/>
          <p:nvPr/>
        </p:nvSpPr>
        <p:spPr>
          <a:xfrm>
            <a:off x="1651138" y="500115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0" name="Rectangle 279">
            <a:extLst>
              <a:ext uri="{FF2B5EF4-FFF2-40B4-BE49-F238E27FC236}">
                <a16:creationId xmlns:a16="http://schemas.microsoft.com/office/drawing/2014/main" id="{C8869E1A-152E-1042-B29B-19F91385901E}"/>
              </a:ext>
            </a:extLst>
          </p:cNvPr>
          <p:cNvSpPr/>
          <p:nvPr/>
        </p:nvSpPr>
        <p:spPr>
          <a:xfrm>
            <a:off x="898816" y="454097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1" name="TextBox 280">
            <a:extLst>
              <a:ext uri="{FF2B5EF4-FFF2-40B4-BE49-F238E27FC236}">
                <a16:creationId xmlns:a16="http://schemas.microsoft.com/office/drawing/2014/main" id="{F503BB8D-FBC8-BB40-9B97-61F9B0B78E88}"/>
              </a:ext>
            </a:extLst>
          </p:cNvPr>
          <p:cNvSpPr txBox="1"/>
          <p:nvPr/>
        </p:nvSpPr>
        <p:spPr>
          <a:xfrm rot="5400000">
            <a:off x="434111" y="3623583"/>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282" name="TextBox 281">
            <a:extLst>
              <a:ext uri="{FF2B5EF4-FFF2-40B4-BE49-F238E27FC236}">
                <a16:creationId xmlns:a16="http://schemas.microsoft.com/office/drawing/2014/main" id="{6979E1A7-77D9-CD4A-9565-F539AC70EC08}"/>
              </a:ext>
            </a:extLst>
          </p:cNvPr>
          <p:cNvSpPr txBox="1"/>
          <p:nvPr/>
        </p:nvSpPr>
        <p:spPr>
          <a:xfrm rot="21415914">
            <a:off x="1744379" y="5372616"/>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283" name="Rectangle 282">
            <a:extLst>
              <a:ext uri="{FF2B5EF4-FFF2-40B4-BE49-F238E27FC236}">
                <a16:creationId xmlns:a16="http://schemas.microsoft.com/office/drawing/2014/main" id="{1D397EFE-6B61-8348-BD70-25ECC9CCD41B}"/>
              </a:ext>
            </a:extLst>
          </p:cNvPr>
          <p:cNvSpPr/>
          <p:nvPr/>
        </p:nvSpPr>
        <p:spPr>
          <a:xfrm>
            <a:off x="2047323" y="340783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4" name="TextBox 283">
            <a:extLst>
              <a:ext uri="{FF2B5EF4-FFF2-40B4-BE49-F238E27FC236}">
                <a16:creationId xmlns:a16="http://schemas.microsoft.com/office/drawing/2014/main" id="{777185A2-20D7-4D4C-BB6E-9901DA464196}"/>
              </a:ext>
            </a:extLst>
          </p:cNvPr>
          <p:cNvSpPr txBox="1"/>
          <p:nvPr/>
        </p:nvSpPr>
        <p:spPr>
          <a:xfrm>
            <a:off x="1220644" y="1664800"/>
            <a:ext cx="901005" cy="246221"/>
          </a:xfrm>
          <a:prstGeom prst="rect">
            <a:avLst/>
          </a:prstGeom>
          <a:noFill/>
        </p:spPr>
        <p:txBody>
          <a:bodyPr wrap="square" lIns="0" tIns="0" rIns="0" bIns="0" rtlCol="0">
            <a:spAutoFit/>
          </a:bodyPr>
          <a:lstStyle/>
          <a:p>
            <a:r>
              <a:rPr lang="en-US" sz="1600" b="1" dirty="0"/>
              <a:t>d1_cut1</a:t>
            </a:r>
            <a:endParaRPr lang="en-US" sz="1600" b="1" dirty="0">
              <a:latin typeface="+mj-lt"/>
            </a:endParaRPr>
          </a:p>
        </p:txBody>
      </p:sp>
      <p:cxnSp>
        <p:nvCxnSpPr>
          <p:cNvPr id="285" name="Straight Arrow Connector 284">
            <a:extLst>
              <a:ext uri="{FF2B5EF4-FFF2-40B4-BE49-F238E27FC236}">
                <a16:creationId xmlns:a16="http://schemas.microsoft.com/office/drawing/2014/main" id="{161AE393-47F4-B542-9815-5A50D9F3FA82}"/>
              </a:ext>
            </a:extLst>
          </p:cNvPr>
          <p:cNvCxnSpPr>
            <a:cxnSpLocks/>
            <a:stCxn id="284" idx="2"/>
          </p:cNvCxnSpPr>
          <p:nvPr/>
        </p:nvCxnSpPr>
        <p:spPr>
          <a:xfrm>
            <a:off x="1671147" y="1911021"/>
            <a:ext cx="912836" cy="583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D776130-0998-6B4E-B56D-1CFC861F29F7}"/>
              </a:ext>
            </a:extLst>
          </p:cNvPr>
          <p:cNvCxnSpPr/>
          <p:nvPr/>
        </p:nvCxnSpPr>
        <p:spPr>
          <a:xfrm>
            <a:off x="2974945" y="2278705"/>
            <a:ext cx="23309" cy="3088075"/>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74BEC0BA-619B-E84D-9766-2FA466EEE779}"/>
              </a:ext>
            </a:extLst>
          </p:cNvPr>
          <p:cNvSpPr txBox="1"/>
          <p:nvPr/>
        </p:nvSpPr>
        <p:spPr>
          <a:xfrm>
            <a:off x="2525039" y="1679330"/>
            <a:ext cx="763830" cy="246221"/>
          </a:xfrm>
          <a:prstGeom prst="rect">
            <a:avLst/>
          </a:prstGeom>
          <a:noFill/>
        </p:spPr>
        <p:txBody>
          <a:bodyPr wrap="square" lIns="0" tIns="0" rIns="0" bIns="0" rtlCol="0">
            <a:spAutoFit/>
          </a:bodyPr>
          <a:lstStyle/>
          <a:p>
            <a:r>
              <a:rPr lang="en-US" sz="1600" b="1" dirty="0"/>
              <a:t>d1_cut2</a:t>
            </a:r>
            <a:endParaRPr lang="en-US" sz="1600" b="1" dirty="0">
              <a:latin typeface="+mj-lt"/>
            </a:endParaRPr>
          </a:p>
        </p:txBody>
      </p:sp>
      <p:cxnSp>
        <p:nvCxnSpPr>
          <p:cNvPr id="296" name="Straight Arrow Connector 295">
            <a:extLst>
              <a:ext uri="{FF2B5EF4-FFF2-40B4-BE49-F238E27FC236}">
                <a16:creationId xmlns:a16="http://schemas.microsoft.com/office/drawing/2014/main" id="{D052A9C0-2261-5C43-9A17-6EEA62C7072B}"/>
              </a:ext>
            </a:extLst>
          </p:cNvPr>
          <p:cNvCxnSpPr>
            <a:cxnSpLocks/>
          </p:cNvCxnSpPr>
          <p:nvPr/>
        </p:nvCxnSpPr>
        <p:spPr>
          <a:xfrm>
            <a:off x="2946560" y="1933934"/>
            <a:ext cx="0" cy="451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7" name="Rectangle 296">
            <a:extLst>
              <a:ext uri="{FF2B5EF4-FFF2-40B4-BE49-F238E27FC236}">
                <a16:creationId xmlns:a16="http://schemas.microsoft.com/office/drawing/2014/main" id="{1BD820E4-9230-CD42-97C6-A950518E6B76}"/>
              </a:ext>
            </a:extLst>
          </p:cNvPr>
          <p:cNvSpPr/>
          <p:nvPr/>
        </p:nvSpPr>
        <p:spPr>
          <a:xfrm>
            <a:off x="2796330" y="26736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2" name="Rectangle 301">
            <a:extLst>
              <a:ext uri="{FF2B5EF4-FFF2-40B4-BE49-F238E27FC236}">
                <a16:creationId xmlns:a16="http://schemas.microsoft.com/office/drawing/2014/main" id="{528D895F-7D1B-344C-851E-8F6EFC732A95}"/>
              </a:ext>
            </a:extLst>
          </p:cNvPr>
          <p:cNvSpPr/>
          <p:nvPr/>
        </p:nvSpPr>
        <p:spPr>
          <a:xfrm>
            <a:off x="2616760" y="49550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 name="Rectangle 3">
            <a:extLst>
              <a:ext uri="{FF2B5EF4-FFF2-40B4-BE49-F238E27FC236}">
                <a16:creationId xmlns:a16="http://schemas.microsoft.com/office/drawing/2014/main" id="{9EF967B6-7637-4E4A-98E0-1A77FB24CAEA}"/>
              </a:ext>
            </a:extLst>
          </p:cNvPr>
          <p:cNvSpPr/>
          <p:nvPr/>
        </p:nvSpPr>
        <p:spPr>
          <a:xfrm>
            <a:off x="3009206" y="2276891"/>
            <a:ext cx="319627" cy="3081258"/>
          </a:xfrm>
          <a:prstGeom prst="rect">
            <a:avLst/>
          </a:prstGeom>
          <a:solidFill>
            <a:schemeClr val="tx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2" name="TextBox 211">
            <a:extLst>
              <a:ext uri="{FF2B5EF4-FFF2-40B4-BE49-F238E27FC236}">
                <a16:creationId xmlns:a16="http://schemas.microsoft.com/office/drawing/2014/main" id="{57D9D34C-FC53-114E-9E30-B878580DD151}"/>
              </a:ext>
            </a:extLst>
          </p:cNvPr>
          <p:cNvSpPr txBox="1"/>
          <p:nvPr/>
        </p:nvSpPr>
        <p:spPr>
          <a:xfrm rot="5400000">
            <a:off x="2360176" y="4071698"/>
            <a:ext cx="3127086" cy="246221"/>
          </a:xfrm>
          <a:prstGeom prst="rect">
            <a:avLst/>
          </a:prstGeom>
          <a:noFill/>
        </p:spPr>
        <p:txBody>
          <a:bodyPr wrap="square" lIns="0" tIns="0" rIns="0" bIns="0" rtlCol="0">
            <a:spAutoFit/>
          </a:bodyPr>
          <a:lstStyle/>
          <a:p>
            <a:r>
              <a:rPr lang="en-US" sz="1600" b="1" dirty="0"/>
              <a:t>Lower Density Region for d1_cut2</a:t>
            </a:r>
          </a:p>
        </p:txBody>
      </p:sp>
      <p:cxnSp>
        <p:nvCxnSpPr>
          <p:cNvPr id="213" name="Straight Arrow Connector 212">
            <a:extLst>
              <a:ext uri="{FF2B5EF4-FFF2-40B4-BE49-F238E27FC236}">
                <a16:creationId xmlns:a16="http://schemas.microsoft.com/office/drawing/2014/main" id="{6E4AB6B4-81D0-2C48-B6DB-88F2B719157B}"/>
              </a:ext>
            </a:extLst>
          </p:cNvPr>
          <p:cNvCxnSpPr>
            <a:cxnSpLocks/>
          </p:cNvCxnSpPr>
          <p:nvPr/>
        </p:nvCxnSpPr>
        <p:spPr>
          <a:xfrm flipH="1">
            <a:off x="3121007" y="3989057"/>
            <a:ext cx="684964" cy="7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0D49910D-902A-534B-A195-7BA6B7EA5B41}"/>
              </a:ext>
            </a:extLst>
          </p:cNvPr>
          <p:cNvSpPr txBox="1"/>
          <p:nvPr/>
        </p:nvSpPr>
        <p:spPr>
          <a:xfrm>
            <a:off x="3463488" y="1822678"/>
            <a:ext cx="1240091" cy="246221"/>
          </a:xfrm>
          <a:prstGeom prst="rect">
            <a:avLst/>
          </a:prstGeom>
          <a:noFill/>
        </p:spPr>
        <p:txBody>
          <a:bodyPr wrap="square" lIns="0" tIns="0" rIns="0" bIns="0" rtlCol="0">
            <a:spAutoFit/>
          </a:bodyPr>
          <a:lstStyle/>
          <a:p>
            <a:r>
              <a:rPr lang="en-US" sz="1600" b="1" dirty="0"/>
              <a:t>d1_boundary</a:t>
            </a:r>
            <a:endParaRPr lang="en-US" sz="1600" b="1" dirty="0">
              <a:latin typeface="+mj-lt"/>
            </a:endParaRPr>
          </a:p>
        </p:txBody>
      </p:sp>
      <p:cxnSp>
        <p:nvCxnSpPr>
          <p:cNvPr id="215" name="Straight Arrow Connector 214">
            <a:extLst>
              <a:ext uri="{FF2B5EF4-FFF2-40B4-BE49-F238E27FC236}">
                <a16:creationId xmlns:a16="http://schemas.microsoft.com/office/drawing/2014/main" id="{7078D1FD-8A08-C447-BEC9-1AC3007891E9}"/>
              </a:ext>
            </a:extLst>
          </p:cNvPr>
          <p:cNvCxnSpPr>
            <a:cxnSpLocks/>
            <a:stCxn id="214" idx="2"/>
          </p:cNvCxnSpPr>
          <p:nvPr/>
        </p:nvCxnSpPr>
        <p:spPr>
          <a:xfrm flipH="1">
            <a:off x="3326398" y="2068899"/>
            <a:ext cx="757136" cy="336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C23757C1-2A7B-3445-8FD7-FE5B687EFD17}"/>
              </a:ext>
            </a:extLst>
          </p:cNvPr>
          <p:cNvSpPr/>
          <p:nvPr/>
        </p:nvSpPr>
        <p:spPr>
          <a:xfrm rot="5400000">
            <a:off x="4674244" y="2510660"/>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86" name="Straight Arrow Connector 285">
            <a:extLst>
              <a:ext uri="{FF2B5EF4-FFF2-40B4-BE49-F238E27FC236}">
                <a16:creationId xmlns:a16="http://schemas.microsoft.com/office/drawing/2014/main" id="{9544F5CF-08CD-6D41-9B68-32E6C0FCD201}"/>
              </a:ext>
            </a:extLst>
          </p:cNvPr>
          <p:cNvCxnSpPr/>
          <p:nvPr/>
        </p:nvCxnSpPr>
        <p:spPr>
          <a:xfrm>
            <a:off x="4908012" y="5587753"/>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BBF07424-0874-0743-B1D7-70A815AE5B08}"/>
              </a:ext>
            </a:extLst>
          </p:cNvPr>
          <p:cNvCxnSpPr>
            <a:cxnSpLocks/>
          </p:cNvCxnSpPr>
          <p:nvPr/>
        </p:nvCxnSpPr>
        <p:spPr>
          <a:xfrm flipV="1">
            <a:off x="4673838" y="2285522"/>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9" name="Rectangle 288">
            <a:extLst>
              <a:ext uri="{FF2B5EF4-FFF2-40B4-BE49-F238E27FC236}">
                <a16:creationId xmlns:a16="http://schemas.microsoft.com/office/drawing/2014/main" id="{26BD6971-10D8-9B4B-8C66-21837D0E9797}"/>
              </a:ext>
            </a:extLst>
          </p:cNvPr>
          <p:cNvSpPr/>
          <p:nvPr/>
        </p:nvSpPr>
        <p:spPr>
          <a:xfrm>
            <a:off x="5051719" y="239871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0" name="Rectangle 289">
            <a:extLst>
              <a:ext uri="{FF2B5EF4-FFF2-40B4-BE49-F238E27FC236}">
                <a16:creationId xmlns:a16="http://schemas.microsoft.com/office/drawing/2014/main" id="{6FBF53E4-ACCA-DC47-A625-2F366B0C6E2A}"/>
              </a:ext>
            </a:extLst>
          </p:cNvPr>
          <p:cNvSpPr/>
          <p:nvPr/>
        </p:nvSpPr>
        <p:spPr>
          <a:xfrm>
            <a:off x="5204119" y="255111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1" name="Rectangle 290">
            <a:extLst>
              <a:ext uri="{FF2B5EF4-FFF2-40B4-BE49-F238E27FC236}">
                <a16:creationId xmlns:a16="http://schemas.microsoft.com/office/drawing/2014/main" id="{60730812-3037-5F43-884C-493AF7AAE733}"/>
              </a:ext>
            </a:extLst>
          </p:cNvPr>
          <p:cNvSpPr/>
          <p:nvPr/>
        </p:nvSpPr>
        <p:spPr>
          <a:xfrm>
            <a:off x="5384150" y="258353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2" name="Rectangle 291">
            <a:extLst>
              <a:ext uri="{FF2B5EF4-FFF2-40B4-BE49-F238E27FC236}">
                <a16:creationId xmlns:a16="http://schemas.microsoft.com/office/drawing/2014/main" id="{D1F9DB53-C8AF-4B41-A206-C8C738882A54}"/>
              </a:ext>
            </a:extLst>
          </p:cNvPr>
          <p:cNvSpPr/>
          <p:nvPr/>
        </p:nvSpPr>
        <p:spPr>
          <a:xfrm>
            <a:off x="5576806" y="258353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3" name="Rectangle 292">
            <a:extLst>
              <a:ext uri="{FF2B5EF4-FFF2-40B4-BE49-F238E27FC236}">
                <a16:creationId xmlns:a16="http://schemas.microsoft.com/office/drawing/2014/main" id="{C4124DC1-9FE4-234C-BFEE-5A4DF5C11567}"/>
              </a:ext>
            </a:extLst>
          </p:cNvPr>
          <p:cNvSpPr/>
          <p:nvPr/>
        </p:nvSpPr>
        <p:spPr>
          <a:xfrm>
            <a:off x="6193563" y="25175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4" name="Rectangle 293">
            <a:extLst>
              <a:ext uri="{FF2B5EF4-FFF2-40B4-BE49-F238E27FC236}">
                <a16:creationId xmlns:a16="http://schemas.microsoft.com/office/drawing/2014/main" id="{65B2D9B0-9215-5940-BA57-C6CD701532C5}"/>
              </a:ext>
            </a:extLst>
          </p:cNvPr>
          <p:cNvSpPr/>
          <p:nvPr/>
        </p:nvSpPr>
        <p:spPr>
          <a:xfrm>
            <a:off x="5804216" y="285612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8" name="Rectangle 297">
            <a:extLst>
              <a:ext uri="{FF2B5EF4-FFF2-40B4-BE49-F238E27FC236}">
                <a16:creationId xmlns:a16="http://schemas.microsoft.com/office/drawing/2014/main" id="{811315E8-0909-3645-9B36-B804AF1D5DF3}"/>
              </a:ext>
            </a:extLst>
          </p:cNvPr>
          <p:cNvSpPr/>
          <p:nvPr/>
        </p:nvSpPr>
        <p:spPr>
          <a:xfrm>
            <a:off x="5961841" y="304686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9" name="Rectangle 298">
            <a:extLst>
              <a:ext uri="{FF2B5EF4-FFF2-40B4-BE49-F238E27FC236}">
                <a16:creationId xmlns:a16="http://schemas.microsoft.com/office/drawing/2014/main" id="{E60A3C3E-E053-0348-B262-BD73A0451E24}"/>
              </a:ext>
            </a:extLst>
          </p:cNvPr>
          <p:cNvSpPr/>
          <p:nvPr/>
        </p:nvSpPr>
        <p:spPr>
          <a:xfrm>
            <a:off x="6218281" y="304946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0" name="Rectangle 299">
            <a:extLst>
              <a:ext uri="{FF2B5EF4-FFF2-40B4-BE49-F238E27FC236}">
                <a16:creationId xmlns:a16="http://schemas.microsoft.com/office/drawing/2014/main" id="{B177F9B6-04E5-D846-97A5-03AF1CFBB1D9}"/>
              </a:ext>
            </a:extLst>
          </p:cNvPr>
          <p:cNvSpPr/>
          <p:nvPr/>
        </p:nvSpPr>
        <p:spPr>
          <a:xfrm>
            <a:off x="4928076" y="261149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1" name="Rectangle 300">
            <a:extLst>
              <a:ext uri="{FF2B5EF4-FFF2-40B4-BE49-F238E27FC236}">
                <a16:creationId xmlns:a16="http://schemas.microsoft.com/office/drawing/2014/main" id="{41DB7EEA-2290-9747-8B40-D2BB0059BF79}"/>
              </a:ext>
            </a:extLst>
          </p:cNvPr>
          <p:cNvSpPr/>
          <p:nvPr/>
        </p:nvSpPr>
        <p:spPr>
          <a:xfrm>
            <a:off x="5080476" y="276389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5" name="Rectangle 304">
            <a:extLst>
              <a:ext uri="{FF2B5EF4-FFF2-40B4-BE49-F238E27FC236}">
                <a16:creationId xmlns:a16="http://schemas.microsoft.com/office/drawing/2014/main" id="{5D10CC61-DFFC-BA45-AF75-A5BF092BF751}"/>
              </a:ext>
            </a:extLst>
          </p:cNvPr>
          <p:cNvSpPr/>
          <p:nvPr/>
        </p:nvSpPr>
        <p:spPr>
          <a:xfrm>
            <a:off x="5260507" y="279632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6" name="Rectangle 305">
            <a:extLst>
              <a:ext uri="{FF2B5EF4-FFF2-40B4-BE49-F238E27FC236}">
                <a16:creationId xmlns:a16="http://schemas.microsoft.com/office/drawing/2014/main" id="{E08E9B1B-AAF0-6748-9FE2-F6EFC91018EF}"/>
              </a:ext>
            </a:extLst>
          </p:cNvPr>
          <p:cNvSpPr/>
          <p:nvPr/>
        </p:nvSpPr>
        <p:spPr>
          <a:xfrm>
            <a:off x="5453163" y="279632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7" name="Rectangle 306">
            <a:extLst>
              <a:ext uri="{FF2B5EF4-FFF2-40B4-BE49-F238E27FC236}">
                <a16:creationId xmlns:a16="http://schemas.microsoft.com/office/drawing/2014/main" id="{7284540A-C363-0849-AA05-751DBC42F858}"/>
              </a:ext>
            </a:extLst>
          </p:cNvPr>
          <p:cNvSpPr/>
          <p:nvPr/>
        </p:nvSpPr>
        <p:spPr>
          <a:xfrm>
            <a:off x="5204435" y="305761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1" name="Rectangle 310">
            <a:extLst>
              <a:ext uri="{FF2B5EF4-FFF2-40B4-BE49-F238E27FC236}">
                <a16:creationId xmlns:a16="http://schemas.microsoft.com/office/drawing/2014/main" id="{D59B46B5-7BD9-8546-A962-DD0F1C36275B}"/>
              </a:ext>
            </a:extLst>
          </p:cNvPr>
          <p:cNvSpPr/>
          <p:nvPr/>
        </p:nvSpPr>
        <p:spPr>
          <a:xfrm>
            <a:off x="5680573" y="306891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2" name="Rectangle 311">
            <a:extLst>
              <a:ext uri="{FF2B5EF4-FFF2-40B4-BE49-F238E27FC236}">
                <a16:creationId xmlns:a16="http://schemas.microsoft.com/office/drawing/2014/main" id="{A539D146-2437-A449-BEA8-59C82005AD80}"/>
              </a:ext>
            </a:extLst>
          </p:cNvPr>
          <p:cNvSpPr/>
          <p:nvPr/>
        </p:nvSpPr>
        <p:spPr>
          <a:xfrm>
            <a:off x="5838198" y="325965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3" name="Rectangle 312">
            <a:extLst>
              <a:ext uri="{FF2B5EF4-FFF2-40B4-BE49-F238E27FC236}">
                <a16:creationId xmlns:a16="http://schemas.microsoft.com/office/drawing/2014/main" id="{12878B4F-B0F8-9941-ACDB-F294526A593D}"/>
              </a:ext>
            </a:extLst>
          </p:cNvPr>
          <p:cNvSpPr/>
          <p:nvPr/>
        </p:nvSpPr>
        <p:spPr>
          <a:xfrm>
            <a:off x="6094638" y="326225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4" name="Rectangle 313">
            <a:extLst>
              <a:ext uri="{FF2B5EF4-FFF2-40B4-BE49-F238E27FC236}">
                <a16:creationId xmlns:a16="http://schemas.microsoft.com/office/drawing/2014/main" id="{E055FDE5-0CC3-8C4D-A6E2-FC28F5FDBA69}"/>
              </a:ext>
            </a:extLst>
          </p:cNvPr>
          <p:cNvSpPr/>
          <p:nvPr/>
        </p:nvSpPr>
        <p:spPr>
          <a:xfrm>
            <a:off x="6530722" y="239871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5" name="Rectangle 314">
            <a:extLst>
              <a:ext uri="{FF2B5EF4-FFF2-40B4-BE49-F238E27FC236}">
                <a16:creationId xmlns:a16="http://schemas.microsoft.com/office/drawing/2014/main" id="{68D5C073-CBD5-3141-B571-E765BADFE341}"/>
              </a:ext>
            </a:extLst>
          </p:cNvPr>
          <p:cNvSpPr/>
          <p:nvPr/>
        </p:nvSpPr>
        <p:spPr>
          <a:xfrm>
            <a:off x="6522694" y="312492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6" name="Rectangle 315">
            <a:extLst>
              <a:ext uri="{FF2B5EF4-FFF2-40B4-BE49-F238E27FC236}">
                <a16:creationId xmlns:a16="http://schemas.microsoft.com/office/drawing/2014/main" id="{26E77EFB-9BDA-5949-806D-61A3AB18F2CB}"/>
              </a:ext>
            </a:extLst>
          </p:cNvPr>
          <p:cNvSpPr/>
          <p:nvPr/>
        </p:nvSpPr>
        <p:spPr>
          <a:xfrm>
            <a:off x="5489981" y="23784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7" name="Rectangle 316">
            <a:extLst>
              <a:ext uri="{FF2B5EF4-FFF2-40B4-BE49-F238E27FC236}">
                <a16:creationId xmlns:a16="http://schemas.microsoft.com/office/drawing/2014/main" id="{2B8FB550-A93D-4F4E-B24F-BCA59726CB55}"/>
              </a:ext>
            </a:extLst>
          </p:cNvPr>
          <p:cNvSpPr/>
          <p:nvPr/>
        </p:nvSpPr>
        <p:spPr>
          <a:xfrm>
            <a:off x="5797343" y="243711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8" name="Rectangle 317">
            <a:extLst>
              <a:ext uri="{FF2B5EF4-FFF2-40B4-BE49-F238E27FC236}">
                <a16:creationId xmlns:a16="http://schemas.microsoft.com/office/drawing/2014/main" id="{F8BA9EBE-AB46-9949-8A11-862C13AB1278}"/>
              </a:ext>
            </a:extLst>
          </p:cNvPr>
          <p:cNvSpPr/>
          <p:nvPr/>
        </p:nvSpPr>
        <p:spPr>
          <a:xfrm>
            <a:off x="5795341" y="270143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9" name="Rectangle 318">
            <a:extLst>
              <a:ext uri="{FF2B5EF4-FFF2-40B4-BE49-F238E27FC236}">
                <a16:creationId xmlns:a16="http://schemas.microsoft.com/office/drawing/2014/main" id="{B0BE65E4-8DCC-F64D-814E-451D6191198C}"/>
              </a:ext>
            </a:extLst>
          </p:cNvPr>
          <p:cNvSpPr/>
          <p:nvPr/>
        </p:nvSpPr>
        <p:spPr>
          <a:xfrm>
            <a:off x="5987997" y="270143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0" name="Rectangle 319">
            <a:extLst>
              <a:ext uri="{FF2B5EF4-FFF2-40B4-BE49-F238E27FC236}">
                <a16:creationId xmlns:a16="http://schemas.microsoft.com/office/drawing/2014/main" id="{3B567CFE-003B-144B-97BA-37E64B53739D}"/>
              </a:ext>
            </a:extLst>
          </p:cNvPr>
          <p:cNvSpPr/>
          <p:nvPr/>
        </p:nvSpPr>
        <p:spPr>
          <a:xfrm>
            <a:off x="6251738" y="272270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1" name="Rectangle 320">
            <a:extLst>
              <a:ext uri="{FF2B5EF4-FFF2-40B4-BE49-F238E27FC236}">
                <a16:creationId xmlns:a16="http://schemas.microsoft.com/office/drawing/2014/main" id="{9C0C6BFA-0C1B-F741-9394-B0912838AF3D}"/>
              </a:ext>
            </a:extLst>
          </p:cNvPr>
          <p:cNvSpPr/>
          <p:nvPr/>
        </p:nvSpPr>
        <p:spPr>
          <a:xfrm>
            <a:off x="6612610" y="260804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2" name="Rectangle 321">
            <a:extLst>
              <a:ext uri="{FF2B5EF4-FFF2-40B4-BE49-F238E27FC236}">
                <a16:creationId xmlns:a16="http://schemas.microsoft.com/office/drawing/2014/main" id="{9BDE6159-FE31-4442-AA21-E762E7F15C81}"/>
              </a:ext>
            </a:extLst>
          </p:cNvPr>
          <p:cNvSpPr/>
          <p:nvPr/>
        </p:nvSpPr>
        <p:spPr>
          <a:xfrm>
            <a:off x="6461546" y="277694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3" name="Rectangle 322">
            <a:extLst>
              <a:ext uri="{FF2B5EF4-FFF2-40B4-BE49-F238E27FC236}">
                <a16:creationId xmlns:a16="http://schemas.microsoft.com/office/drawing/2014/main" id="{D7929393-3A40-5D4D-9DAE-CDE74DCD6C43}"/>
              </a:ext>
            </a:extLst>
          </p:cNvPr>
          <p:cNvSpPr/>
          <p:nvPr/>
        </p:nvSpPr>
        <p:spPr>
          <a:xfrm>
            <a:off x="6820415" y="252333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4" name="Rectangle 323">
            <a:extLst>
              <a:ext uri="{FF2B5EF4-FFF2-40B4-BE49-F238E27FC236}">
                <a16:creationId xmlns:a16="http://schemas.microsoft.com/office/drawing/2014/main" id="{58042A8A-11AD-7C48-88A4-71BCCC922C73}"/>
              </a:ext>
            </a:extLst>
          </p:cNvPr>
          <p:cNvSpPr/>
          <p:nvPr/>
        </p:nvSpPr>
        <p:spPr>
          <a:xfrm>
            <a:off x="7243836" y="240446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5" name="Rectangle 324">
            <a:extLst>
              <a:ext uri="{FF2B5EF4-FFF2-40B4-BE49-F238E27FC236}">
                <a16:creationId xmlns:a16="http://schemas.microsoft.com/office/drawing/2014/main" id="{8E97CC9E-117A-1B44-B63A-5C3B6308FB6A}"/>
              </a:ext>
            </a:extLst>
          </p:cNvPr>
          <p:cNvSpPr/>
          <p:nvPr/>
        </p:nvSpPr>
        <p:spPr>
          <a:xfrm>
            <a:off x="6783698" y="275434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6" name="Rectangle 325">
            <a:extLst>
              <a:ext uri="{FF2B5EF4-FFF2-40B4-BE49-F238E27FC236}">
                <a16:creationId xmlns:a16="http://schemas.microsoft.com/office/drawing/2014/main" id="{654B5CB0-2E13-A34B-A99A-EB76508EF6AF}"/>
              </a:ext>
            </a:extLst>
          </p:cNvPr>
          <p:cNvSpPr/>
          <p:nvPr/>
        </p:nvSpPr>
        <p:spPr>
          <a:xfrm>
            <a:off x="6972886" y="23359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7" name="Rectangle 326">
            <a:extLst>
              <a:ext uri="{FF2B5EF4-FFF2-40B4-BE49-F238E27FC236}">
                <a16:creationId xmlns:a16="http://schemas.microsoft.com/office/drawing/2014/main" id="{0DA0FAEF-54DE-DA46-A750-BAD61A023865}"/>
              </a:ext>
            </a:extLst>
          </p:cNvPr>
          <p:cNvSpPr/>
          <p:nvPr/>
        </p:nvSpPr>
        <p:spPr>
          <a:xfrm>
            <a:off x="7174660" y="278269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8" name="Rectangle 327">
            <a:extLst>
              <a:ext uri="{FF2B5EF4-FFF2-40B4-BE49-F238E27FC236}">
                <a16:creationId xmlns:a16="http://schemas.microsoft.com/office/drawing/2014/main" id="{91303772-0C93-8B45-8E60-F5F83313C70A}"/>
              </a:ext>
            </a:extLst>
          </p:cNvPr>
          <p:cNvSpPr/>
          <p:nvPr/>
        </p:nvSpPr>
        <p:spPr>
          <a:xfrm>
            <a:off x="4995932" y="50224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9" name="Rectangle 328">
            <a:extLst>
              <a:ext uri="{FF2B5EF4-FFF2-40B4-BE49-F238E27FC236}">
                <a16:creationId xmlns:a16="http://schemas.microsoft.com/office/drawing/2014/main" id="{10B7657C-211D-C44B-90BC-79D27D526741}"/>
              </a:ext>
            </a:extLst>
          </p:cNvPr>
          <p:cNvSpPr/>
          <p:nvPr/>
        </p:nvSpPr>
        <p:spPr>
          <a:xfrm>
            <a:off x="5188588" y="48913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0" name="Rectangle 329">
            <a:extLst>
              <a:ext uri="{FF2B5EF4-FFF2-40B4-BE49-F238E27FC236}">
                <a16:creationId xmlns:a16="http://schemas.microsoft.com/office/drawing/2014/main" id="{2EB652AC-260E-0148-AFA7-8A804E7EED12}"/>
              </a:ext>
            </a:extLst>
          </p:cNvPr>
          <p:cNvSpPr/>
          <p:nvPr/>
        </p:nvSpPr>
        <p:spPr>
          <a:xfrm>
            <a:off x="5453132" y="50243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1" name="Rectangle 330">
            <a:extLst>
              <a:ext uri="{FF2B5EF4-FFF2-40B4-BE49-F238E27FC236}">
                <a16:creationId xmlns:a16="http://schemas.microsoft.com/office/drawing/2014/main" id="{E2B7FB71-F083-8946-AFAE-F4A31AC54F21}"/>
              </a:ext>
            </a:extLst>
          </p:cNvPr>
          <p:cNvSpPr/>
          <p:nvPr/>
        </p:nvSpPr>
        <p:spPr>
          <a:xfrm>
            <a:off x="5169153" y="51681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2" name="Rectangle 331">
            <a:extLst>
              <a:ext uri="{FF2B5EF4-FFF2-40B4-BE49-F238E27FC236}">
                <a16:creationId xmlns:a16="http://schemas.microsoft.com/office/drawing/2014/main" id="{BE845DD2-C5D5-BC4B-9DD8-B7E8E8B24143}"/>
              </a:ext>
            </a:extLst>
          </p:cNvPr>
          <p:cNvSpPr/>
          <p:nvPr/>
        </p:nvSpPr>
        <p:spPr>
          <a:xfrm>
            <a:off x="5345865" y="51502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3" name="Rectangle 332">
            <a:extLst>
              <a:ext uri="{FF2B5EF4-FFF2-40B4-BE49-F238E27FC236}">
                <a16:creationId xmlns:a16="http://schemas.microsoft.com/office/drawing/2014/main" id="{4D031B2E-6A84-4A4B-BD0D-97100E2451D5}"/>
              </a:ext>
            </a:extLst>
          </p:cNvPr>
          <p:cNvSpPr/>
          <p:nvPr/>
        </p:nvSpPr>
        <p:spPr>
          <a:xfrm>
            <a:off x="6026820" y="48289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4" name="Rectangle 333">
            <a:extLst>
              <a:ext uri="{FF2B5EF4-FFF2-40B4-BE49-F238E27FC236}">
                <a16:creationId xmlns:a16="http://schemas.microsoft.com/office/drawing/2014/main" id="{F33F24E4-464E-F541-99DB-70AC67F7941E}"/>
              </a:ext>
            </a:extLst>
          </p:cNvPr>
          <p:cNvSpPr/>
          <p:nvPr/>
        </p:nvSpPr>
        <p:spPr>
          <a:xfrm>
            <a:off x="5546053" y="489295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5" name="Rectangle 334">
            <a:extLst>
              <a:ext uri="{FF2B5EF4-FFF2-40B4-BE49-F238E27FC236}">
                <a16:creationId xmlns:a16="http://schemas.microsoft.com/office/drawing/2014/main" id="{C658FBDE-5684-9A45-BA84-8541275CA27A}"/>
              </a:ext>
            </a:extLst>
          </p:cNvPr>
          <p:cNvSpPr/>
          <p:nvPr/>
        </p:nvSpPr>
        <p:spPr>
          <a:xfrm>
            <a:off x="6414789" y="460250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6" name="Rectangle 335">
            <a:extLst>
              <a:ext uri="{FF2B5EF4-FFF2-40B4-BE49-F238E27FC236}">
                <a16:creationId xmlns:a16="http://schemas.microsoft.com/office/drawing/2014/main" id="{01CEB91E-D278-8A4E-BF62-38A032E5F0A1}"/>
              </a:ext>
            </a:extLst>
          </p:cNvPr>
          <p:cNvSpPr/>
          <p:nvPr/>
        </p:nvSpPr>
        <p:spPr>
          <a:xfrm>
            <a:off x="6265292" y="511016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7" name="Rectangle 336">
            <a:extLst>
              <a:ext uri="{FF2B5EF4-FFF2-40B4-BE49-F238E27FC236}">
                <a16:creationId xmlns:a16="http://schemas.microsoft.com/office/drawing/2014/main" id="{88C4F74F-374A-724A-BA40-1E708385C52B}"/>
              </a:ext>
            </a:extLst>
          </p:cNvPr>
          <p:cNvSpPr/>
          <p:nvPr/>
        </p:nvSpPr>
        <p:spPr>
          <a:xfrm>
            <a:off x="6923747" y="483256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8" name="Rectangle 337">
            <a:extLst>
              <a:ext uri="{FF2B5EF4-FFF2-40B4-BE49-F238E27FC236}">
                <a16:creationId xmlns:a16="http://schemas.microsoft.com/office/drawing/2014/main" id="{8EBAC041-0722-6246-AEFF-EF7B4B12E48E}"/>
              </a:ext>
            </a:extLst>
          </p:cNvPr>
          <p:cNvSpPr/>
          <p:nvPr/>
        </p:nvSpPr>
        <p:spPr>
          <a:xfrm>
            <a:off x="7269341" y="48589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9" name="Rectangle 338">
            <a:extLst>
              <a:ext uri="{FF2B5EF4-FFF2-40B4-BE49-F238E27FC236}">
                <a16:creationId xmlns:a16="http://schemas.microsoft.com/office/drawing/2014/main" id="{2207FEC6-427E-8041-A713-352849C84125}"/>
              </a:ext>
            </a:extLst>
          </p:cNvPr>
          <p:cNvSpPr/>
          <p:nvPr/>
        </p:nvSpPr>
        <p:spPr>
          <a:xfrm>
            <a:off x="7413969" y="50586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0" name="Rectangle 339">
            <a:extLst>
              <a:ext uri="{FF2B5EF4-FFF2-40B4-BE49-F238E27FC236}">
                <a16:creationId xmlns:a16="http://schemas.microsoft.com/office/drawing/2014/main" id="{DD82592F-6760-BD47-AB6B-4F1455BB97A5}"/>
              </a:ext>
            </a:extLst>
          </p:cNvPr>
          <p:cNvSpPr/>
          <p:nvPr/>
        </p:nvSpPr>
        <p:spPr>
          <a:xfrm>
            <a:off x="7213269" y="51880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1" name="Rectangle 340">
            <a:extLst>
              <a:ext uri="{FF2B5EF4-FFF2-40B4-BE49-F238E27FC236}">
                <a16:creationId xmlns:a16="http://schemas.microsoft.com/office/drawing/2014/main" id="{4325AC6D-3944-5942-AF05-93A4540FB5AC}"/>
              </a:ext>
            </a:extLst>
          </p:cNvPr>
          <p:cNvSpPr/>
          <p:nvPr/>
        </p:nvSpPr>
        <p:spPr>
          <a:xfrm>
            <a:off x="6945005" y="507007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2" name="Rectangle 341">
            <a:extLst>
              <a:ext uri="{FF2B5EF4-FFF2-40B4-BE49-F238E27FC236}">
                <a16:creationId xmlns:a16="http://schemas.microsoft.com/office/drawing/2014/main" id="{750126C2-347F-0A49-A6F8-192D76E7805C}"/>
              </a:ext>
            </a:extLst>
          </p:cNvPr>
          <p:cNvSpPr/>
          <p:nvPr/>
        </p:nvSpPr>
        <p:spPr>
          <a:xfrm>
            <a:off x="6225752" y="461595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3" name="Rectangle 342">
            <a:extLst>
              <a:ext uri="{FF2B5EF4-FFF2-40B4-BE49-F238E27FC236}">
                <a16:creationId xmlns:a16="http://schemas.microsoft.com/office/drawing/2014/main" id="{1C0C2886-3A46-1649-A499-1BDED3FCA639}"/>
              </a:ext>
            </a:extLst>
          </p:cNvPr>
          <p:cNvSpPr/>
          <p:nvPr/>
        </p:nvSpPr>
        <p:spPr>
          <a:xfrm>
            <a:off x="6410523" y="48589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4" name="Rectangle 343">
            <a:extLst>
              <a:ext uri="{FF2B5EF4-FFF2-40B4-BE49-F238E27FC236}">
                <a16:creationId xmlns:a16="http://schemas.microsoft.com/office/drawing/2014/main" id="{90F9D27B-F57F-B748-9AE5-20F86FC5C540}"/>
              </a:ext>
            </a:extLst>
          </p:cNvPr>
          <p:cNvSpPr/>
          <p:nvPr/>
        </p:nvSpPr>
        <p:spPr>
          <a:xfrm>
            <a:off x="6681307" y="507007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5" name="Rectangle 344">
            <a:extLst>
              <a:ext uri="{FF2B5EF4-FFF2-40B4-BE49-F238E27FC236}">
                <a16:creationId xmlns:a16="http://schemas.microsoft.com/office/drawing/2014/main" id="{800A7126-3069-7540-9DF7-CB108CB18E6A}"/>
              </a:ext>
            </a:extLst>
          </p:cNvPr>
          <p:cNvSpPr/>
          <p:nvPr/>
        </p:nvSpPr>
        <p:spPr>
          <a:xfrm>
            <a:off x="5698453" y="485557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6" name="Rectangle 345">
            <a:extLst>
              <a:ext uri="{FF2B5EF4-FFF2-40B4-BE49-F238E27FC236}">
                <a16:creationId xmlns:a16="http://schemas.microsoft.com/office/drawing/2014/main" id="{54D2AE74-1DC0-EA49-859B-383CE3443E48}"/>
              </a:ext>
            </a:extLst>
          </p:cNvPr>
          <p:cNvSpPr/>
          <p:nvPr/>
        </p:nvSpPr>
        <p:spPr>
          <a:xfrm>
            <a:off x="6092134" y="50586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7" name="Rectangle 346">
            <a:extLst>
              <a:ext uri="{FF2B5EF4-FFF2-40B4-BE49-F238E27FC236}">
                <a16:creationId xmlns:a16="http://schemas.microsoft.com/office/drawing/2014/main" id="{66D0549E-A1B4-2C4C-BD53-547A7CDF01BF}"/>
              </a:ext>
            </a:extLst>
          </p:cNvPr>
          <p:cNvSpPr/>
          <p:nvPr/>
        </p:nvSpPr>
        <p:spPr>
          <a:xfrm>
            <a:off x="5658197" y="507266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8" name="Rectangle 347">
            <a:extLst>
              <a:ext uri="{FF2B5EF4-FFF2-40B4-BE49-F238E27FC236}">
                <a16:creationId xmlns:a16="http://schemas.microsoft.com/office/drawing/2014/main" id="{01D39B0D-5BBF-D04B-BE78-F1F2CE44CF20}"/>
              </a:ext>
            </a:extLst>
          </p:cNvPr>
          <p:cNvSpPr/>
          <p:nvPr/>
        </p:nvSpPr>
        <p:spPr>
          <a:xfrm>
            <a:off x="5845114" y="474390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9" name="Rectangle 348">
            <a:extLst>
              <a:ext uri="{FF2B5EF4-FFF2-40B4-BE49-F238E27FC236}">
                <a16:creationId xmlns:a16="http://schemas.microsoft.com/office/drawing/2014/main" id="{C59E2FEF-279D-C045-92D7-FCF6C8673270}"/>
              </a:ext>
            </a:extLst>
          </p:cNvPr>
          <p:cNvSpPr/>
          <p:nvPr/>
        </p:nvSpPr>
        <p:spPr>
          <a:xfrm>
            <a:off x="5831390" y="519829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0" name="Rectangle 349">
            <a:extLst>
              <a:ext uri="{FF2B5EF4-FFF2-40B4-BE49-F238E27FC236}">
                <a16:creationId xmlns:a16="http://schemas.microsoft.com/office/drawing/2014/main" id="{2B97CC26-258E-6742-BB0C-1623BEC9EDD4}"/>
              </a:ext>
            </a:extLst>
          </p:cNvPr>
          <p:cNvSpPr/>
          <p:nvPr/>
        </p:nvSpPr>
        <p:spPr>
          <a:xfrm>
            <a:off x="5849697" y="447310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1" name="Rectangle 350">
            <a:extLst>
              <a:ext uri="{FF2B5EF4-FFF2-40B4-BE49-F238E27FC236}">
                <a16:creationId xmlns:a16="http://schemas.microsoft.com/office/drawing/2014/main" id="{D304716E-AEBC-944C-A780-CC935CEC540F}"/>
              </a:ext>
            </a:extLst>
          </p:cNvPr>
          <p:cNvSpPr/>
          <p:nvPr/>
        </p:nvSpPr>
        <p:spPr>
          <a:xfrm>
            <a:off x="5376935" y="484999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2" name="Rectangle 351">
            <a:extLst>
              <a:ext uri="{FF2B5EF4-FFF2-40B4-BE49-F238E27FC236}">
                <a16:creationId xmlns:a16="http://schemas.microsoft.com/office/drawing/2014/main" id="{7323E2E5-CB7D-C44D-A467-CE2782219280}"/>
              </a:ext>
            </a:extLst>
          </p:cNvPr>
          <p:cNvSpPr/>
          <p:nvPr/>
        </p:nvSpPr>
        <p:spPr>
          <a:xfrm>
            <a:off x="5850853" y="500797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3" name="Rectangle 352">
            <a:extLst>
              <a:ext uri="{FF2B5EF4-FFF2-40B4-BE49-F238E27FC236}">
                <a16:creationId xmlns:a16="http://schemas.microsoft.com/office/drawing/2014/main" id="{96577A77-03BB-9840-9054-D91138B3906D}"/>
              </a:ext>
            </a:extLst>
          </p:cNvPr>
          <p:cNvSpPr/>
          <p:nvPr/>
        </p:nvSpPr>
        <p:spPr>
          <a:xfrm>
            <a:off x="5098531" y="454779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4" name="TextBox 353">
            <a:extLst>
              <a:ext uri="{FF2B5EF4-FFF2-40B4-BE49-F238E27FC236}">
                <a16:creationId xmlns:a16="http://schemas.microsoft.com/office/drawing/2014/main" id="{65C94E0D-6F96-EB41-89C3-AFAC7CFEB010}"/>
              </a:ext>
            </a:extLst>
          </p:cNvPr>
          <p:cNvSpPr txBox="1"/>
          <p:nvPr/>
        </p:nvSpPr>
        <p:spPr>
          <a:xfrm rot="5400000">
            <a:off x="4633826" y="3630400"/>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355" name="TextBox 354">
            <a:extLst>
              <a:ext uri="{FF2B5EF4-FFF2-40B4-BE49-F238E27FC236}">
                <a16:creationId xmlns:a16="http://schemas.microsoft.com/office/drawing/2014/main" id="{4CCC072A-A93A-584A-A479-8B1D25253AC3}"/>
              </a:ext>
            </a:extLst>
          </p:cNvPr>
          <p:cNvSpPr txBox="1"/>
          <p:nvPr/>
        </p:nvSpPr>
        <p:spPr>
          <a:xfrm rot="21415914">
            <a:off x="5944094" y="5379433"/>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356" name="Rectangle 355">
            <a:extLst>
              <a:ext uri="{FF2B5EF4-FFF2-40B4-BE49-F238E27FC236}">
                <a16:creationId xmlns:a16="http://schemas.microsoft.com/office/drawing/2014/main" id="{4597B0A6-7590-9646-9AE0-DB5D0FF6E301}"/>
              </a:ext>
            </a:extLst>
          </p:cNvPr>
          <p:cNvSpPr/>
          <p:nvPr/>
        </p:nvSpPr>
        <p:spPr>
          <a:xfrm>
            <a:off x="6247038" y="341465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7" name="Rectangle 356">
            <a:extLst>
              <a:ext uri="{FF2B5EF4-FFF2-40B4-BE49-F238E27FC236}">
                <a16:creationId xmlns:a16="http://schemas.microsoft.com/office/drawing/2014/main" id="{AA4C3F15-5461-8C43-B11B-A842D6C85C2B}"/>
              </a:ext>
            </a:extLst>
          </p:cNvPr>
          <p:cNvSpPr/>
          <p:nvPr/>
        </p:nvSpPr>
        <p:spPr>
          <a:xfrm>
            <a:off x="6996045" y="268051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8" name="Rectangle 357">
            <a:extLst>
              <a:ext uri="{FF2B5EF4-FFF2-40B4-BE49-F238E27FC236}">
                <a16:creationId xmlns:a16="http://schemas.microsoft.com/office/drawing/2014/main" id="{C78EDE00-9085-574B-A9C5-1BA2F4145FF8}"/>
              </a:ext>
            </a:extLst>
          </p:cNvPr>
          <p:cNvSpPr/>
          <p:nvPr/>
        </p:nvSpPr>
        <p:spPr>
          <a:xfrm>
            <a:off x="6816475" y="496183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9" name="Rectangle 358">
            <a:extLst>
              <a:ext uri="{FF2B5EF4-FFF2-40B4-BE49-F238E27FC236}">
                <a16:creationId xmlns:a16="http://schemas.microsoft.com/office/drawing/2014/main" id="{BF9D86E7-2543-674E-96E3-EC7152D833E9}"/>
              </a:ext>
            </a:extLst>
          </p:cNvPr>
          <p:cNvSpPr/>
          <p:nvPr/>
        </p:nvSpPr>
        <p:spPr>
          <a:xfrm rot="5400000">
            <a:off x="8205360" y="2503842"/>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360" name="Straight Arrow Connector 359">
            <a:extLst>
              <a:ext uri="{FF2B5EF4-FFF2-40B4-BE49-F238E27FC236}">
                <a16:creationId xmlns:a16="http://schemas.microsoft.com/office/drawing/2014/main" id="{7BE0D3BB-83D8-264E-9AC2-315F2D7D5821}"/>
              </a:ext>
            </a:extLst>
          </p:cNvPr>
          <p:cNvCxnSpPr/>
          <p:nvPr/>
        </p:nvCxnSpPr>
        <p:spPr>
          <a:xfrm>
            <a:off x="8439128" y="5580935"/>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B2673318-BED4-414F-B931-614D15673C1D}"/>
              </a:ext>
            </a:extLst>
          </p:cNvPr>
          <p:cNvCxnSpPr>
            <a:cxnSpLocks/>
          </p:cNvCxnSpPr>
          <p:nvPr/>
        </p:nvCxnSpPr>
        <p:spPr>
          <a:xfrm flipV="1">
            <a:off x="8204954" y="2278704"/>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2" name="Rectangle 361">
            <a:extLst>
              <a:ext uri="{FF2B5EF4-FFF2-40B4-BE49-F238E27FC236}">
                <a16:creationId xmlns:a16="http://schemas.microsoft.com/office/drawing/2014/main" id="{A57F5721-8845-114B-A4CA-FB63A5FC034F}"/>
              </a:ext>
            </a:extLst>
          </p:cNvPr>
          <p:cNvSpPr/>
          <p:nvPr/>
        </p:nvSpPr>
        <p:spPr>
          <a:xfrm>
            <a:off x="8582835" y="239189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3" name="Rectangle 362">
            <a:extLst>
              <a:ext uri="{FF2B5EF4-FFF2-40B4-BE49-F238E27FC236}">
                <a16:creationId xmlns:a16="http://schemas.microsoft.com/office/drawing/2014/main" id="{54F24322-832D-464D-8898-E878F816BF0B}"/>
              </a:ext>
            </a:extLst>
          </p:cNvPr>
          <p:cNvSpPr/>
          <p:nvPr/>
        </p:nvSpPr>
        <p:spPr>
          <a:xfrm>
            <a:off x="8735235" y="254429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4" name="Rectangle 363">
            <a:extLst>
              <a:ext uri="{FF2B5EF4-FFF2-40B4-BE49-F238E27FC236}">
                <a16:creationId xmlns:a16="http://schemas.microsoft.com/office/drawing/2014/main" id="{9D62DD35-634E-0049-B6CE-B5C7B600785E}"/>
              </a:ext>
            </a:extLst>
          </p:cNvPr>
          <p:cNvSpPr/>
          <p:nvPr/>
        </p:nvSpPr>
        <p:spPr>
          <a:xfrm>
            <a:off x="8915266" y="25767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5" name="Rectangle 364">
            <a:extLst>
              <a:ext uri="{FF2B5EF4-FFF2-40B4-BE49-F238E27FC236}">
                <a16:creationId xmlns:a16="http://schemas.microsoft.com/office/drawing/2014/main" id="{C77E779D-12C5-C845-97EC-B38B016D5DD4}"/>
              </a:ext>
            </a:extLst>
          </p:cNvPr>
          <p:cNvSpPr/>
          <p:nvPr/>
        </p:nvSpPr>
        <p:spPr>
          <a:xfrm>
            <a:off x="9107922" y="25767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6" name="Rectangle 365">
            <a:extLst>
              <a:ext uri="{FF2B5EF4-FFF2-40B4-BE49-F238E27FC236}">
                <a16:creationId xmlns:a16="http://schemas.microsoft.com/office/drawing/2014/main" id="{A2875A7C-A071-764A-B983-B5EBE416711D}"/>
              </a:ext>
            </a:extLst>
          </p:cNvPr>
          <p:cNvSpPr/>
          <p:nvPr/>
        </p:nvSpPr>
        <p:spPr>
          <a:xfrm>
            <a:off x="9724679" y="251076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7" name="Rectangle 366">
            <a:extLst>
              <a:ext uri="{FF2B5EF4-FFF2-40B4-BE49-F238E27FC236}">
                <a16:creationId xmlns:a16="http://schemas.microsoft.com/office/drawing/2014/main" id="{2E182CBC-87C2-4946-A0F1-4F948091D98B}"/>
              </a:ext>
            </a:extLst>
          </p:cNvPr>
          <p:cNvSpPr/>
          <p:nvPr/>
        </p:nvSpPr>
        <p:spPr>
          <a:xfrm>
            <a:off x="9335332" y="284930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8" name="Rectangle 367">
            <a:extLst>
              <a:ext uri="{FF2B5EF4-FFF2-40B4-BE49-F238E27FC236}">
                <a16:creationId xmlns:a16="http://schemas.microsoft.com/office/drawing/2014/main" id="{4D0578B3-6F5D-C34B-BAD0-0BEB2B074E43}"/>
              </a:ext>
            </a:extLst>
          </p:cNvPr>
          <p:cNvSpPr/>
          <p:nvPr/>
        </p:nvSpPr>
        <p:spPr>
          <a:xfrm>
            <a:off x="9492957" y="304005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9" name="Rectangle 368">
            <a:extLst>
              <a:ext uri="{FF2B5EF4-FFF2-40B4-BE49-F238E27FC236}">
                <a16:creationId xmlns:a16="http://schemas.microsoft.com/office/drawing/2014/main" id="{6196FFDE-51F1-C94B-AF23-C414152C0E7D}"/>
              </a:ext>
            </a:extLst>
          </p:cNvPr>
          <p:cNvSpPr/>
          <p:nvPr/>
        </p:nvSpPr>
        <p:spPr>
          <a:xfrm>
            <a:off x="9749397" y="304265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0" name="Rectangle 369">
            <a:extLst>
              <a:ext uri="{FF2B5EF4-FFF2-40B4-BE49-F238E27FC236}">
                <a16:creationId xmlns:a16="http://schemas.microsoft.com/office/drawing/2014/main" id="{2F3930CB-1946-7B47-A5C9-D2C6FF86F482}"/>
              </a:ext>
            </a:extLst>
          </p:cNvPr>
          <p:cNvSpPr/>
          <p:nvPr/>
        </p:nvSpPr>
        <p:spPr>
          <a:xfrm>
            <a:off x="8459192" y="26046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1" name="Rectangle 370">
            <a:extLst>
              <a:ext uri="{FF2B5EF4-FFF2-40B4-BE49-F238E27FC236}">
                <a16:creationId xmlns:a16="http://schemas.microsoft.com/office/drawing/2014/main" id="{F89D1827-F2D6-D147-8376-D7A299D436A4}"/>
              </a:ext>
            </a:extLst>
          </p:cNvPr>
          <p:cNvSpPr/>
          <p:nvPr/>
        </p:nvSpPr>
        <p:spPr>
          <a:xfrm>
            <a:off x="8611592" y="27570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2" name="Rectangle 371">
            <a:extLst>
              <a:ext uri="{FF2B5EF4-FFF2-40B4-BE49-F238E27FC236}">
                <a16:creationId xmlns:a16="http://schemas.microsoft.com/office/drawing/2014/main" id="{7567B363-2B2F-9E40-86DA-3963915E2E7D}"/>
              </a:ext>
            </a:extLst>
          </p:cNvPr>
          <p:cNvSpPr/>
          <p:nvPr/>
        </p:nvSpPr>
        <p:spPr>
          <a:xfrm>
            <a:off x="8791623" y="278950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3" name="Rectangle 372">
            <a:extLst>
              <a:ext uri="{FF2B5EF4-FFF2-40B4-BE49-F238E27FC236}">
                <a16:creationId xmlns:a16="http://schemas.microsoft.com/office/drawing/2014/main" id="{15C08973-7A0E-F747-889F-2DF0A629F5FE}"/>
              </a:ext>
            </a:extLst>
          </p:cNvPr>
          <p:cNvSpPr/>
          <p:nvPr/>
        </p:nvSpPr>
        <p:spPr>
          <a:xfrm>
            <a:off x="8984279" y="278950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4" name="Rectangle 373">
            <a:extLst>
              <a:ext uri="{FF2B5EF4-FFF2-40B4-BE49-F238E27FC236}">
                <a16:creationId xmlns:a16="http://schemas.microsoft.com/office/drawing/2014/main" id="{A3050F19-BAEB-144B-8797-8837BBBA6377}"/>
              </a:ext>
            </a:extLst>
          </p:cNvPr>
          <p:cNvSpPr/>
          <p:nvPr/>
        </p:nvSpPr>
        <p:spPr>
          <a:xfrm>
            <a:off x="8735551" y="305080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5" name="Rectangle 374">
            <a:extLst>
              <a:ext uri="{FF2B5EF4-FFF2-40B4-BE49-F238E27FC236}">
                <a16:creationId xmlns:a16="http://schemas.microsoft.com/office/drawing/2014/main" id="{2B66D3EC-8C37-BD42-B280-30EE6935B7B7}"/>
              </a:ext>
            </a:extLst>
          </p:cNvPr>
          <p:cNvSpPr/>
          <p:nvPr/>
        </p:nvSpPr>
        <p:spPr>
          <a:xfrm>
            <a:off x="9211689" y="306209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6" name="Rectangle 375">
            <a:extLst>
              <a:ext uri="{FF2B5EF4-FFF2-40B4-BE49-F238E27FC236}">
                <a16:creationId xmlns:a16="http://schemas.microsoft.com/office/drawing/2014/main" id="{EB28A1B4-4C8F-FF4D-BD78-5DD045EA52FA}"/>
              </a:ext>
            </a:extLst>
          </p:cNvPr>
          <p:cNvSpPr/>
          <p:nvPr/>
        </p:nvSpPr>
        <p:spPr>
          <a:xfrm>
            <a:off x="9369314" y="325283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7" name="Rectangle 376">
            <a:extLst>
              <a:ext uri="{FF2B5EF4-FFF2-40B4-BE49-F238E27FC236}">
                <a16:creationId xmlns:a16="http://schemas.microsoft.com/office/drawing/2014/main" id="{C05E6BE6-79B0-CA41-9791-58FAACA15425}"/>
              </a:ext>
            </a:extLst>
          </p:cNvPr>
          <p:cNvSpPr/>
          <p:nvPr/>
        </p:nvSpPr>
        <p:spPr>
          <a:xfrm>
            <a:off x="9625754" y="32554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8" name="Rectangle 377">
            <a:extLst>
              <a:ext uri="{FF2B5EF4-FFF2-40B4-BE49-F238E27FC236}">
                <a16:creationId xmlns:a16="http://schemas.microsoft.com/office/drawing/2014/main" id="{40815712-5309-0F46-AA56-BB9FA5A41BAC}"/>
              </a:ext>
            </a:extLst>
          </p:cNvPr>
          <p:cNvSpPr/>
          <p:nvPr/>
        </p:nvSpPr>
        <p:spPr>
          <a:xfrm>
            <a:off x="10061838" y="239189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9" name="Rectangle 378">
            <a:extLst>
              <a:ext uri="{FF2B5EF4-FFF2-40B4-BE49-F238E27FC236}">
                <a16:creationId xmlns:a16="http://schemas.microsoft.com/office/drawing/2014/main" id="{EDE718EA-9EF7-5949-86D7-BD756C1A2735}"/>
              </a:ext>
            </a:extLst>
          </p:cNvPr>
          <p:cNvSpPr/>
          <p:nvPr/>
        </p:nvSpPr>
        <p:spPr>
          <a:xfrm>
            <a:off x="10053810" y="311810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0" name="Rectangle 379">
            <a:extLst>
              <a:ext uri="{FF2B5EF4-FFF2-40B4-BE49-F238E27FC236}">
                <a16:creationId xmlns:a16="http://schemas.microsoft.com/office/drawing/2014/main" id="{ABBA62DC-CD29-8348-A98C-E72574E732F1}"/>
              </a:ext>
            </a:extLst>
          </p:cNvPr>
          <p:cNvSpPr/>
          <p:nvPr/>
        </p:nvSpPr>
        <p:spPr>
          <a:xfrm>
            <a:off x="9021097" y="237166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1" name="Rectangle 380">
            <a:extLst>
              <a:ext uri="{FF2B5EF4-FFF2-40B4-BE49-F238E27FC236}">
                <a16:creationId xmlns:a16="http://schemas.microsoft.com/office/drawing/2014/main" id="{C6D893F5-9EEA-0E44-96D5-57BCD99849AF}"/>
              </a:ext>
            </a:extLst>
          </p:cNvPr>
          <p:cNvSpPr/>
          <p:nvPr/>
        </p:nvSpPr>
        <p:spPr>
          <a:xfrm>
            <a:off x="9328459" y="243029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2" name="Rectangle 381">
            <a:extLst>
              <a:ext uri="{FF2B5EF4-FFF2-40B4-BE49-F238E27FC236}">
                <a16:creationId xmlns:a16="http://schemas.microsoft.com/office/drawing/2014/main" id="{C2EC22B7-F3DD-434F-87BC-28B5B760527F}"/>
              </a:ext>
            </a:extLst>
          </p:cNvPr>
          <p:cNvSpPr/>
          <p:nvPr/>
        </p:nvSpPr>
        <p:spPr>
          <a:xfrm>
            <a:off x="9326457" y="26946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3" name="Rectangle 382">
            <a:extLst>
              <a:ext uri="{FF2B5EF4-FFF2-40B4-BE49-F238E27FC236}">
                <a16:creationId xmlns:a16="http://schemas.microsoft.com/office/drawing/2014/main" id="{2869BFE6-BAC1-934E-9C63-E4A473B7A38C}"/>
              </a:ext>
            </a:extLst>
          </p:cNvPr>
          <p:cNvSpPr/>
          <p:nvPr/>
        </p:nvSpPr>
        <p:spPr>
          <a:xfrm>
            <a:off x="9519113" y="26946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4" name="Rectangle 383">
            <a:extLst>
              <a:ext uri="{FF2B5EF4-FFF2-40B4-BE49-F238E27FC236}">
                <a16:creationId xmlns:a16="http://schemas.microsoft.com/office/drawing/2014/main" id="{B4DBA1DF-2E22-084A-977F-2894EE06BE41}"/>
              </a:ext>
            </a:extLst>
          </p:cNvPr>
          <p:cNvSpPr/>
          <p:nvPr/>
        </p:nvSpPr>
        <p:spPr>
          <a:xfrm>
            <a:off x="9782854" y="27158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5" name="Rectangle 384">
            <a:extLst>
              <a:ext uri="{FF2B5EF4-FFF2-40B4-BE49-F238E27FC236}">
                <a16:creationId xmlns:a16="http://schemas.microsoft.com/office/drawing/2014/main" id="{A2F66438-E006-A74B-8377-852D090A1DE7}"/>
              </a:ext>
            </a:extLst>
          </p:cNvPr>
          <p:cNvSpPr/>
          <p:nvPr/>
        </p:nvSpPr>
        <p:spPr>
          <a:xfrm>
            <a:off x="10143726" y="260122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6" name="Rectangle 385">
            <a:extLst>
              <a:ext uri="{FF2B5EF4-FFF2-40B4-BE49-F238E27FC236}">
                <a16:creationId xmlns:a16="http://schemas.microsoft.com/office/drawing/2014/main" id="{72151D96-F210-5642-B917-F31B08696E63}"/>
              </a:ext>
            </a:extLst>
          </p:cNvPr>
          <p:cNvSpPr/>
          <p:nvPr/>
        </p:nvSpPr>
        <p:spPr>
          <a:xfrm>
            <a:off x="9992662" y="277012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7" name="Rectangle 386">
            <a:extLst>
              <a:ext uri="{FF2B5EF4-FFF2-40B4-BE49-F238E27FC236}">
                <a16:creationId xmlns:a16="http://schemas.microsoft.com/office/drawing/2014/main" id="{DEB8DE48-E9D2-474F-AF6F-9FF5BBFCC806}"/>
              </a:ext>
            </a:extLst>
          </p:cNvPr>
          <p:cNvSpPr/>
          <p:nvPr/>
        </p:nvSpPr>
        <p:spPr>
          <a:xfrm>
            <a:off x="10351531" y="25165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8" name="Rectangle 387">
            <a:extLst>
              <a:ext uri="{FF2B5EF4-FFF2-40B4-BE49-F238E27FC236}">
                <a16:creationId xmlns:a16="http://schemas.microsoft.com/office/drawing/2014/main" id="{E4703281-6DE9-7241-B8EF-EB2B19EF6F58}"/>
              </a:ext>
            </a:extLst>
          </p:cNvPr>
          <p:cNvSpPr/>
          <p:nvPr/>
        </p:nvSpPr>
        <p:spPr>
          <a:xfrm>
            <a:off x="10774952" y="239765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9" name="Rectangle 388">
            <a:extLst>
              <a:ext uri="{FF2B5EF4-FFF2-40B4-BE49-F238E27FC236}">
                <a16:creationId xmlns:a16="http://schemas.microsoft.com/office/drawing/2014/main" id="{63DACFD0-6824-0547-A06B-60F2A01BD53A}"/>
              </a:ext>
            </a:extLst>
          </p:cNvPr>
          <p:cNvSpPr/>
          <p:nvPr/>
        </p:nvSpPr>
        <p:spPr>
          <a:xfrm>
            <a:off x="10314814" y="274752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0" name="Rectangle 389">
            <a:extLst>
              <a:ext uri="{FF2B5EF4-FFF2-40B4-BE49-F238E27FC236}">
                <a16:creationId xmlns:a16="http://schemas.microsoft.com/office/drawing/2014/main" id="{6B5E23FD-5684-4946-A520-673AC9FDFEB0}"/>
              </a:ext>
            </a:extLst>
          </p:cNvPr>
          <p:cNvSpPr/>
          <p:nvPr/>
        </p:nvSpPr>
        <p:spPr>
          <a:xfrm>
            <a:off x="10504002" y="23291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1" name="Rectangle 390">
            <a:extLst>
              <a:ext uri="{FF2B5EF4-FFF2-40B4-BE49-F238E27FC236}">
                <a16:creationId xmlns:a16="http://schemas.microsoft.com/office/drawing/2014/main" id="{71CE1CB9-89DF-144A-A2D4-FCE2FA61BCAA}"/>
              </a:ext>
            </a:extLst>
          </p:cNvPr>
          <p:cNvSpPr/>
          <p:nvPr/>
        </p:nvSpPr>
        <p:spPr>
          <a:xfrm>
            <a:off x="10705776" y="27758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2" name="Rectangle 391">
            <a:extLst>
              <a:ext uri="{FF2B5EF4-FFF2-40B4-BE49-F238E27FC236}">
                <a16:creationId xmlns:a16="http://schemas.microsoft.com/office/drawing/2014/main" id="{BC573CCD-CCC5-914E-B3BB-7F366F1322C4}"/>
              </a:ext>
            </a:extLst>
          </p:cNvPr>
          <p:cNvSpPr/>
          <p:nvPr/>
        </p:nvSpPr>
        <p:spPr>
          <a:xfrm>
            <a:off x="8527048" y="501564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3" name="Rectangle 392">
            <a:extLst>
              <a:ext uri="{FF2B5EF4-FFF2-40B4-BE49-F238E27FC236}">
                <a16:creationId xmlns:a16="http://schemas.microsoft.com/office/drawing/2014/main" id="{6768FE85-8BC2-1E44-9B38-7A73AE34E29C}"/>
              </a:ext>
            </a:extLst>
          </p:cNvPr>
          <p:cNvSpPr/>
          <p:nvPr/>
        </p:nvSpPr>
        <p:spPr>
          <a:xfrm>
            <a:off x="8719704" y="48845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4" name="Rectangle 393">
            <a:extLst>
              <a:ext uri="{FF2B5EF4-FFF2-40B4-BE49-F238E27FC236}">
                <a16:creationId xmlns:a16="http://schemas.microsoft.com/office/drawing/2014/main" id="{0EC2835F-C25F-2F4D-93C4-6296FC79F26F}"/>
              </a:ext>
            </a:extLst>
          </p:cNvPr>
          <p:cNvSpPr/>
          <p:nvPr/>
        </p:nvSpPr>
        <p:spPr>
          <a:xfrm>
            <a:off x="8984248" y="50175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5" name="Rectangle 394">
            <a:extLst>
              <a:ext uri="{FF2B5EF4-FFF2-40B4-BE49-F238E27FC236}">
                <a16:creationId xmlns:a16="http://schemas.microsoft.com/office/drawing/2014/main" id="{C68AD781-1E34-834C-A815-D7917E9D46B2}"/>
              </a:ext>
            </a:extLst>
          </p:cNvPr>
          <p:cNvSpPr/>
          <p:nvPr/>
        </p:nvSpPr>
        <p:spPr>
          <a:xfrm>
            <a:off x="8700269" y="516131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6" name="Rectangle 395">
            <a:extLst>
              <a:ext uri="{FF2B5EF4-FFF2-40B4-BE49-F238E27FC236}">
                <a16:creationId xmlns:a16="http://schemas.microsoft.com/office/drawing/2014/main" id="{AF00979F-8CF2-E648-83D2-CB2BA26C2965}"/>
              </a:ext>
            </a:extLst>
          </p:cNvPr>
          <p:cNvSpPr/>
          <p:nvPr/>
        </p:nvSpPr>
        <p:spPr>
          <a:xfrm>
            <a:off x="8876981" y="514347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7" name="Rectangle 396">
            <a:extLst>
              <a:ext uri="{FF2B5EF4-FFF2-40B4-BE49-F238E27FC236}">
                <a16:creationId xmlns:a16="http://schemas.microsoft.com/office/drawing/2014/main" id="{B43820B7-4AE7-024E-A024-7CC7A91FEEA9}"/>
              </a:ext>
            </a:extLst>
          </p:cNvPr>
          <p:cNvSpPr/>
          <p:nvPr/>
        </p:nvSpPr>
        <p:spPr>
          <a:xfrm>
            <a:off x="9557936" y="482216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8" name="Rectangle 397">
            <a:extLst>
              <a:ext uri="{FF2B5EF4-FFF2-40B4-BE49-F238E27FC236}">
                <a16:creationId xmlns:a16="http://schemas.microsoft.com/office/drawing/2014/main" id="{EA9C8C6A-EDC7-4F4E-91C0-F85029FC288E}"/>
              </a:ext>
            </a:extLst>
          </p:cNvPr>
          <p:cNvSpPr/>
          <p:nvPr/>
        </p:nvSpPr>
        <p:spPr>
          <a:xfrm>
            <a:off x="9077169" y="488613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9" name="Rectangle 398">
            <a:extLst>
              <a:ext uri="{FF2B5EF4-FFF2-40B4-BE49-F238E27FC236}">
                <a16:creationId xmlns:a16="http://schemas.microsoft.com/office/drawing/2014/main" id="{B8426BB2-FCB3-7046-A030-5D678277A20F}"/>
              </a:ext>
            </a:extLst>
          </p:cNvPr>
          <p:cNvSpPr/>
          <p:nvPr/>
        </p:nvSpPr>
        <p:spPr>
          <a:xfrm>
            <a:off x="9945905" y="459568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0" name="Rectangle 399">
            <a:extLst>
              <a:ext uri="{FF2B5EF4-FFF2-40B4-BE49-F238E27FC236}">
                <a16:creationId xmlns:a16="http://schemas.microsoft.com/office/drawing/2014/main" id="{F64FDAF9-910C-2846-9DF7-0F36A9714F96}"/>
              </a:ext>
            </a:extLst>
          </p:cNvPr>
          <p:cNvSpPr/>
          <p:nvPr/>
        </p:nvSpPr>
        <p:spPr>
          <a:xfrm>
            <a:off x="9796408" y="510334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1" name="Rectangle 400">
            <a:extLst>
              <a:ext uri="{FF2B5EF4-FFF2-40B4-BE49-F238E27FC236}">
                <a16:creationId xmlns:a16="http://schemas.microsoft.com/office/drawing/2014/main" id="{5A96ED2F-9878-6146-A8C4-60754200FD8C}"/>
              </a:ext>
            </a:extLst>
          </p:cNvPr>
          <p:cNvSpPr/>
          <p:nvPr/>
        </p:nvSpPr>
        <p:spPr>
          <a:xfrm>
            <a:off x="10454863" y="482574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2" name="Rectangle 401">
            <a:extLst>
              <a:ext uri="{FF2B5EF4-FFF2-40B4-BE49-F238E27FC236}">
                <a16:creationId xmlns:a16="http://schemas.microsoft.com/office/drawing/2014/main" id="{BFFFA803-676C-4D40-99A8-8B7D4DCAFF4F}"/>
              </a:ext>
            </a:extLst>
          </p:cNvPr>
          <p:cNvSpPr/>
          <p:nvPr/>
        </p:nvSpPr>
        <p:spPr>
          <a:xfrm>
            <a:off x="10800457" y="48521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3" name="Rectangle 402">
            <a:extLst>
              <a:ext uri="{FF2B5EF4-FFF2-40B4-BE49-F238E27FC236}">
                <a16:creationId xmlns:a16="http://schemas.microsoft.com/office/drawing/2014/main" id="{09D99A18-A11F-3B4F-A784-654E4C68A797}"/>
              </a:ext>
            </a:extLst>
          </p:cNvPr>
          <p:cNvSpPr/>
          <p:nvPr/>
        </p:nvSpPr>
        <p:spPr>
          <a:xfrm>
            <a:off x="10945085" y="505187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4" name="Rectangle 403">
            <a:extLst>
              <a:ext uri="{FF2B5EF4-FFF2-40B4-BE49-F238E27FC236}">
                <a16:creationId xmlns:a16="http://schemas.microsoft.com/office/drawing/2014/main" id="{B323A39B-FFE9-C643-8A60-32AD7E983E85}"/>
              </a:ext>
            </a:extLst>
          </p:cNvPr>
          <p:cNvSpPr/>
          <p:nvPr/>
        </p:nvSpPr>
        <p:spPr>
          <a:xfrm>
            <a:off x="10744385" y="518127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5" name="Rectangle 404">
            <a:extLst>
              <a:ext uri="{FF2B5EF4-FFF2-40B4-BE49-F238E27FC236}">
                <a16:creationId xmlns:a16="http://schemas.microsoft.com/office/drawing/2014/main" id="{30913B3B-DEBA-7C47-B34C-C715AD2C961E}"/>
              </a:ext>
            </a:extLst>
          </p:cNvPr>
          <p:cNvSpPr/>
          <p:nvPr/>
        </p:nvSpPr>
        <p:spPr>
          <a:xfrm>
            <a:off x="10476121" y="506325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6" name="Rectangle 405">
            <a:extLst>
              <a:ext uri="{FF2B5EF4-FFF2-40B4-BE49-F238E27FC236}">
                <a16:creationId xmlns:a16="http://schemas.microsoft.com/office/drawing/2014/main" id="{3FE17DE1-4153-D440-B322-F27B1A21CFDD}"/>
              </a:ext>
            </a:extLst>
          </p:cNvPr>
          <p:cNvSpPr/>
          <p:nvPr/>
        </p:nvSpPr>
        <p:spPr>
          <a:xfrm>
            <a:off x="9756868" y="460914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7" name="Rectangle 406">
            <a:extLst>
              <a:ext uri="{FF2B5EF4-FFF2-40B4-BE49-F238E27FC236}">
                <a16:creationId xmlns:a16="http://schemas.microsoft.com/office/drawing/2014/main" id="{3AE73982-6EF3-FE4D-8296-62988579D7E2}"/>
              </a:ext>
            </a:extLst>
          </p:cNvPr>
          <p:cNvSpPr/>
          <p:nvPr/>
        </p:nvSpPr>
        <p:spPr>
          <a:xfrm>
            <a:off x="9941639" y="48521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8" name="Rectangle 407">
            <a:extLst>
              <a:ext uri="{FF2B5EF4-FFF2-40B4-BE49-F238E27FC236}">
                <a16:creationId xmlns:a16="http://schemas.microsoft.com/office/drawing/2014/main" id="{A6BDF8A8-A26C-7E43-8642-FAE4BA48D6ED}"/>
              </a:ext>
            </a:extLst>
          </p:cNvPr>
          <p:cNvSpPr/>
          <p:nvPr/>
        </p:nvSpPr>
        <p:spPr>
          <a:xfrm>
            <a:off x="10212423" y="506325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9" name="Rectangle 408">
            <a:extLst>
              <a:ext uri="{FF2B5EF4-FFF2-40B4-BE49-F238E27FC236}">
                <a16:creationId xmlns:a16="http://schemas.microsoft.com/office/drawing/2014/main" id="{A425BACC-EAF4-E740-B372-348C8EFF3CCA}"/>
              </a:ext>
            </a:extLst>
          </p:cNvPr>
          <p:cNvSpPr/>
          <p:nvPr/>
        </p:nvSpPr>
        <p:spPr>
          <a:xfrm>
            <a:off x="9229569" y="484875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0" name="Rectangle 409">
            <a:extLst>
              <a:ext uri="{FF2B5EF4-FFF2-40B4-BE49-F238E27FC236}">
                <a16:creationId xmlns:a16="http://schemas.microsoft.com/office/drawing/2014/main" id="{21DC6B25-554F-894E-A468-70B3191F6462}"/>
              </a:ext>
            </a:extLst>
          </p:cNvPr>
          <p:cNvSpPr/>
          <p:nvPr/>
        </p:nvSpPr>
        <p:spPr>
          <a:xfrm>
            <a:off x="9623250" y="505187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1" name="Rectangle 410">
            <a:extLst>
              <a:ext uri="{FF2B5EF4-FFF2-40B4-BE49-F238E27FC236}">
                <a16:creationId xmlns:a16="http://schemas.microsoft.com/office/drawing/2014/main" id="{485CF38D-7A11-9842-91CB-F633666CF0B7}"/>
              </a:ext>
            </a:extLst>
          </p:cNvPr>
          <p:cNvSpPr/>
          <p:nvPr/>
        </p:nvSpPr>
        <p:spPr>
          <a:xfrm>
            <a:off x="9189313" y="506585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2" name="Rectangle 411">
            <a:extLst>
              <a:ext uri="{FF2B5EF4-FFF2-40B4-BE49-F238E27FC236}">
                <a16:creationId xmlns:a16="http://schemas.microsoft.com/office/drawing/2014/main" id="{9B897D2B-30B4-DA45-9436-91AB5ACF67F6}"/>
              </a:ext>
            </a:extLst>
          </p:cNvPr>
          <p:cNvSpPr/>
          <p:nvPr/>
        </p:nvSpPr>
        <p:spPr>
          <a:xfrm>
            <a:off x="9376230" y="47370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3" name="Rectangle 412">
            <a:extLst>
              <a:ext uri="{FF2B5EF4-FFF2-40B4-BE49-F238E27FC236}">
                <a16:creationId xmlns:a16="http://schemas.microsoft.com/office/drawing/2014/main" id="{98A17518-ACFC-D14A-9D53-BC7542F12275}"/>
              </a:ext>
            </a:extLst>
          </p:cNvPr>
          <p:cNvSpPr/>
          <p:nvPr/>
        </p:nvSpPr>
        <p:spPr>
          <a:xfrm>
            <a:off x="9362506" y="519147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4" name="Rectangle 413">
            <a:extLst>
              <a:ext uri="{FF2B5EF4-FFF2-40B4-BE49-F238E27FC236}">
                <a16:creationId xmlns:a16="http://schemas.microsoft.com/office/drawing/2014/main" id="{55EABD40-4DC7-8140-B00C-6FF16CBCC393}"/>
              </a:ext>
            </a:extLst>
          </p:cNvPr>
          <p:cNvSpPr/>
          <p:nvPr/>
        </p:nvSpPr>
        <p:spPr>
          <a:xfrm>
            <a:off x="9380813" y="44662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5" name="Rectangle 414">
            <a:extLst>
              <a:ext uri="{FF2B5EF4-FFF2-40B4-BE49-F238E27FC236}">
                <a16:creationId xmlns:a16="http://schemas.microsoft.com/office/drawing/2014/main" id="{BCBACB97-9A6E-4F4E-AA43-B1BC2C0187F0}"/>
              </a:ext>
            </a:extLst>
          </p:cNvPr>
          <p:cNvSpPr/>
          <p:nvPr/>
        </p:nvSpPr>
        <p:spPr>
          <a:xfrm>
            <a:off x="8908051" y="484317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6" name="Rectangle 415">
            <a:extLst>
              <a:ext uri="{FF2B5EF4-FFF2-40B4-BE49-F238E27FC236}">
                <a16:creationId xmlns:a16="http://schemas.microsoft.com/office/drawing/2014/main" id="{7B35B4C2-B144-9441-883B-BE9C3E5D4CAE}"/>
              </a:ext>
            </a:extLst>
          </p:cNvPr>
          <p:cNvSpPr/>
          <p:nvPr/>
        </p:nvSpPr>
        <p:spPr>
          <a:xfrm>
            <a:off x="9381969" y="500115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7" name="Rectangle 416">
            <a:extLst>
              <a:ext uri="{FF2B5EF4-FFF2-40B4-BE49-F238E27FC236}">
                <a16:creationId xmlns:a16="http://schemas.microsoft.com/office/drawing/2014/main" id="{E26B649C-A397-F447-BA39-8D42EDA1CDE0}"/>
              </a:ext>
            </a:extLst>
          </p:cNvPr>
          <p:cNvSpPr/>
          <p:nvPr/>
        </p:nvSpPr>
        <p:spPr>
          <a:xfrm>
            <a:off x="8629647" y="45409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8" name="TextBox 417">
            <a:extLst>
              <a:ext uri="{FF2B5EF4-FFF2-40B4-BE49-F238E27FC236}">
                <a16:creationId xmlns:a16="http://schemas.microsoft.com/office/drawing/2014/main" id="{FE3BBC08-DF56-EC47-9A22-2736D4DADA9E}"/>
              </a:ext>
            </a:extLst>
          </p:cNvPr>
          <p:cNvSpPr txBox="1"/>
          <p:nvPr/>
        </p:nvSpPr>
        <p:spPr>
          <a:xfrm rot="5400000">
            <a:off x="8164942" y="3623582"/>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419" name="TextBox 418">
            <a:extLst>
              <a:ext uri="{FF2B5EF4-FFF2-40B4-BE49-F238E27FC236}">
                <a16:creationId xmlns:a16="http://schemas.microsoft.com/office/drawing/2014/main" id="{E87CAD74-FCD8-E24F-BA32-9127DAD41DA8}"/>
              </a:ext>
            </a:extLst>
          </p:cNvPr>
          <p:cNvSpPr txBox="1"/>
          <p:nvPr/>
        </p:nvSpPr>
        <p:spPr>
          <a:xfrm rot="21415914">
            <a:off x="9475210" y="5372615"/>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420" name="Rectangle 419">
            <a:extLst>
              <a:ext uri="{FF2B5EF4-FFF2-40B4-BE49-F238E27FC236}">
                <a16:creationId xmlns:a16="http://schemas.microsoft.com/office/drawing/2014/main" id="{63AF2BBE-9C62-5845-9D24-C4EE1112041D}"/>
              </a:ext>
            </a:extLst>
          </p:cNvPr>
          <p:cNvSpPr/>
          <p:nvPr/>
        </p:nvSpPr>
        <p:spPr>
          <a:xfrm>
            <a:off x="9778154" y="34078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21" name="Rectangle 420">
            <a:extLst>
              <a:ext uri="{FF2B5EF4-FFF2-40B4-BE49-F238E27FC236}">
                <a16:creationId xmlns:a16="http://schemas.microsoft.com/office/drawing/2014/main" id="{A6B6BD19-39EB-E14C-B399-4F4B261E1EF4}"/>
              </a:ext>
            </a:extLst>
          </p:cNvPr>
          <p:cNvSpPr/>
          <p:nvPr/>
        </p:nvSpPr>
        <p:spPr>
          <a:xfrm>
            <a:off x="10527161" y="267369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22" name="Rectangle 421">
            <a:extLst>
              <a:ext uri="{FF2B5EF4-FFF2-40B4-BE49-F238E27FC236}">
                <a16:creationId xmlns:a16="http://schemas.microsoft.com/office/drawing/2014/main" id="{3924BB3C-57B8-EB49-9133-BB1AE5647DE5}"/>
              </a:ext>
            </a:extLst>
          </p:cNvPr>
          <p:cNvSpPr/>
          <p:nvPr/>
        </p:nvSpPr>
        <p:spPr>
          <a:xfrm>
            <a:off x="10347591" y="495501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423" name="Straight Connector 422">
            <a:extLst>
              <a:ext uri="{FF2B5EF4-FFF2-40B4-BE49-F238E27FC236}">
                <a16:creationId xmlns:a16="http://schemas.microsoft.com/office/drawing/2014/main" id="{3A58B23C-5EC2-9F44-BAA5-0A72371D49DE}"/>
              </a:ext>
            </a:extLst>
          </p:cNvPr>
          <p:cNvCxnSpPr/>
          <p:nvPr/>
        </p:nvCxnSpPr>
        <p:spPr>
          <a:xfrm>
            <a:off x="4905574" y="2985521"/>
            <a:ext cx="262053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24" name="TextBox 423">
            <a:extLst>
              <a:ext uri="{FF2B5EF4-FFF2-40B4-BE49-F238E27FC236}">
                <a16:creationId xmlns:a16="http://schemas.microsoft.com/office/drawing/2014/main" id="{F3510BDA-AEEC-624E-BC3B-F8C3653487A8}"/>
              </a:ext>
            </a:extLst>
          </p:cNvPr>
          <p:cNvSpPr txBox="1"/>
          <p:nvPr/>
        </p:nvSpPr>
        <p:spPr>
          <a:xfrm>
            <a:off x="4865849" y="1338186"/>
            <a:ext cx="3027321" cy="492443"/>
          </a:xfrm>
          <a:prstGeom prst="rect">
            <a:avLst/>
          </a:prstGeom>
          <a:noFill/>
        </p:spPr>
        <p:txBody>
          <a:bodyPr wrap="square" lIns="0" tIns="0" rIns="0" bIns="0" rtlCol="0">
            <a:spAutoFit/>
          </a:bodyPr>
          <a:lstStyle/>
          <a:p>
            <a:r>
              <a:rPr lang="en-US" sz="1600" b="1" dirty="0"/>
              <a:t>d2_cut1(Acquired by Information Gain on d2 on the whole space)</a:t>
            </a:r>
            <a:endParaRPr lang="en-US" sz="1600" b="1" dirty="0">
              <a:latin typeface="+mj-lt"/>
            </a:endParaRPr>
          </a:p>
        </p:txBody>
      </p:sp>
      <p:cxnSp>
        <p:nvCxnSpPr>
          <p:cNvPr id="425" name="Straight Arrow Connector 424">
            <a:extLst>
              <a:ext uri="{FF2B5EF4-FFF2-40B4-BE49-F238E27FC236}">
                <a16:creationId xmlns:a16="http://schemas.microsoft.com/office/drawing/2014/main" id="{84F25ED7-E174-284F-8ECC-14A2D21BC565}"/>
              </a:ext>
            </a:extLst>
          </p:cNvPr>
          <p:cNvCxnSpPr>
            <a:cxnSpLocks/>
          </p:cNvCxnSpPr>
          <p:nvPr/>
        </p:nvCxnSpPr>
        <p:spPr>
          <a:xfrm flipH="1">
            <a:off x="6253030" y="1822678"/>
            <a:ext cx="15825" cy="11560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FF536335-E08A-6243-BBC1-92A071C2763A}"/>
              </a:ext>
            </a:extLst>
          </p:cNvPr>
          <p:cNvCxnSpPr/>
          <p:nvPr/>
        </p:nvCxnSpPr>
        <p:spPr>
          <a:xfrm>
            <a:off x="8436151" y="2985521"/>
            <a:ext cx="262053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27" name="TextBox 426">
            <a:extLst>
              <a:ext uri="{FF2B5EF4-FFF2-40B4-BE49-F238E27FC236}">
                <a16:creationId xmlns:a16="http://schemas.microsoft.com/office/drawing/2014/main" id="{AFB2D6BA-CAA6-A648-96F2-45DBC41A6AEF}"/>
              </a:ext>
            </a:extLst>
          </p:cNvPr>
          <p:cNvSpPr txBox="1"/>
          <p:nvPr/>
        </p:nvSpPr>
        <p:spPr>
          <a:xfrm>
            <a:off x="9256255" y="1541689"/>
            <a:ext cx="821411" cy="246221"/>
          </a:xfrm>
          <a:prstGeom prst="rect">
            <a:avLst/>
          </a:prstGeom>
          <a:noFill/>
        </p:spPr>
        <p:txBody>
          <a:bodyPr wrap="square" lIns="0" tIns="0" rIns="0" bIns="0" rtlCol="0">
            <a:spAutoFit/>
          </a:bodyPr>
          <a:lstStyle/>
          <a:p>
            <a:r>
              <a:rPr lang="en-US" sz="1600" b="1" dirty="0"/>
              <a:t>d2_cut1</a:t>
            </a:r>
            <a:endParaRPr lang="en-US" sz="1600" b="1" dirty="0">
              <a:latin typeface="+mj-lt"/>
            </a:endParaRPr>
          </a:p>
        </p:txBody>
      </p:sp>
      <p:cxnSp>
        <p:nvCxnSpPr>
          <p:cNvPr id="428" name="Straight Arrow Connector 427">
            <a:extLst>
              <a:ext uri="{FF2B5EF4-FFF2-40B4-BE49-F238E27FC236}">
                <a16:creationId xmlns:a16="http://schemas.microsoft.com/office/drawing/2014/main" id="{B48BE0DB-6068-E341-8B90-E399F5F88E6A}"/>
              </a:ext>
            </a:extLst>
          </p:cNvPr>
          <p:cNvCxnSpPr>
            <a:cxnSpLocks/>
          </p:cNvCxnSpPr>
          <p:nvPr/>
        </p:nvCxnSpPr>
        <p:spPr>
          <a:xfrm>
            <a:off x="9647957" y="1776009"/>
            <a:ext cx="19004" cy="120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B81AF3-0D24-AF41-925F-81DCCC3593F8}"/>
              </a:ext>
            </a:extLst>
          </p:cNvPr>
          <p:cNvSpPr/>
          <p:nvPr/>
        </p:nvSpPr>
        <p:spPr>
          <a:xfrm>
            <a:off x="8444221" y="3040051"/>
            <a:ext cx="2601629" cy="2318098"/>
          </a:xfrm>
          <a:prstGeom prst="rect">
            <a:avLst/>
          </a:prstGeom>
          <a:solidFill>
            <a:schemeClr val="tx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29" name="TextBox 428">
            <a:extLst>
              <a:ext uri="{FF2B5EF4-FFF2-40B4-BE49-F238E27FC236}">
                <a16:creationId xmlns:a16="http://schemas.microsoft.com/office/drawing/2014/main" id="{9CB35D67-D83E-4A4E-A4CF-6BF426881441}"/>
              </a:ext>
            </a:extLst>
          </p:cNvPr>
          <p:cNvSpPr txBox="1"/>
          <p:nvPr/>
        </p:nvSpPr>
        <p:spPr>
          <a:xfrm rot="5400000">
            <a:off x="9852752" y="3834674"/>
            <a:ext cx="3127086" cy="246221"/>
          </a:xfrm>
          <a:prstGeom prst="rect">
            <a:avLst/>
          </a:prstGeom>
          <a:noFill/>
        </p:spPr>
        <p:txBody>
          <a:bodyPr wrap="square" lIns="0" tIns="0" rIns="0" bIns="0" rtlCol="0">
            <a:spAutoFit/>
          </a:bodyPr>
          <a:lstStyle/>
          <a:p>
            <a:r>
              <a:rPr lang="en-US" sz="1600" b="1" dirty="0"/>
              <a:t>Lower Density Region for d2_cut1</a:t>
            </a:r>
          </a:p>
        </p:txBody>
      </p:sp>
      <p:cxnSp>
        <p:nvCxnSpPr>
          <p:cNvPr id="430" name="Straight Arrow Connector 429">
            <a:extLst>
              <a:ext uri="{FF2B5EF4-FFF2-40B4-BE49-F238E27FC236}">
                <a16:creationId xmlns:a16="http://schemas.microsoft.com/office/drawing/2014/main" id="{F7B9691D-AE54-BF4C-88DE-98043128319D}"/>
              </a:ext>
            </a:extLst>
          </p:cNvPr>
          <p:cNvCxnSpPr>
            <a:cxnSpLocks/>
          </p:cNvCxnSpPr>
          <p:nvPr/>
        </p:nvCxnSpPr>
        <p:spPr>
          <a:xfrm flipH="1">
            <a:off x="10613583" y="3752033"/>
            <a:ext cx="684964" cy="7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87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1C928-E27E-9346-A877-AA951504BCFA}"/>
              </a:ext>
            </a:extLst>
          </p:cNvPr>
          <p:cNvSpPr>
            <a:spLocks noGrp="1"/>
          </p:cNvSpPr>
          <p:nvPr>
            <p:ph type="title"/>
          </p:nvPr>
        </p:nvSpPr>
        <p:spPr>
          <a:xfrm>
            <a:off x="457200" y="463566"/>
            <a:ext cx="11277600" cy="443198"/>
          </a:xfrm>
        </p:spPr>
        <p:txBody>
          <a:bodyPr/>
          <a:lstStyle/>
          <a:p>
            <a:r>
              <a:rPr lang="en-US" sz="3200" dirty="0"/>
              <a:t>What Happens at Each Node When Evaluating Cuts(3)</a:t>
            </a:r>
          </a:p>
        </p:txBody>
      </p:sp>
      <p:cxnSp>
        <p:nvCxnSpPr>
          <p:cNvPr id="221" name="Straight Arrow Connector 220">
            <a:extLst>
              <a:ext uri="{FF2B5EF4-FFF2-40B4-BE49-F238E27FC236}">
                <a16:creationId xmlns:a16="http://schemas.microsoft.com/office/drawing/2014/main" id="{D46ABF12-543A-DD47-8E53-5BC4A12070E5}"/>
              </a:ext>
            </a:extLst>
          </p:cNvPr>
          <p:cNvCxnSpPr/>
          <p:nvPr/>
        </p:nvCxnSpPr>
        <p:spPr>
          <a:xfrm>
            <a:off x="708297" y="5580936"/>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61A833E6-04E3-E54F-B491-132CD71DFB8D}"/>
              </a:ext>
            </a:extLst>
          </p:cNvPr>
          <p:cNvCxnSpPr>
            <a:cxnSpLocks/>
          </p:cNvCxnSpPr>
          <p:nvPr/>
        </p:nvCxnSpPr>
        <p:spPr>
          <a:xfrm flipV="1">
            <a:off x="474123" y="2278705"/>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C8855910-D2A1-7642-9492-0470A0058CAE}"/>
              </a:ext>
            </a:extLst>
          </p:cNvPr>
          <p:cNvSpPr/>
          <p:nvPr/>
        </p:nvSpPr>
        <p:spPr>
          <a:xfrm>
            <a:off x="852004" y="23918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6" name="Rectangle 225">
            <a:extLst>
              <a:ext uri="{FF2B5EF4-FFF2-40B4-BE49-F238E27FC236}">
                <a16:creationId xmlns:a16="http://schemas.microsoft.com/office/drawing/2014/main" id="{BAB70214-5687-E645-837F-6C6A436C4C02}"/>
              </a:ext>
            </a:extLst>
          </p:cNvPr>
          <p:cNvSpPr/>
          <p:nvPr/>
        </p:nvSpPr>
        <p:spPr>
          <a:xfrm>
            <a:off x="1004404" y="25442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7" name="Rectangle 226">
            <a:extLst>
              <a:ext uri="{FF2B5EF4-FFF2-40B4-BE49-F238E27FC236}">
                <a16:creationId xmlns:a16="http://schemas.microsoft.com/office/drawing/2014/main" id="{28820E4C-0307-0140-935A-5712F90AD092}"/>
              </a:ext>
            </a:extLst>
          </p:cNvPr>
          <p:cNvSpPr/>
          <p:nvPr/>
        </p:nvSpPr>
        <p:spPr>
          <a:xfrm>
            <a:off x="1184435" y="25767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8" name="Rectangle 227">
            <a:extLst>
              <a:ext uri="{FF2B5EF4-FFF2-40B4-BE49-F238E27FC236}">
                <a16:creationId xmlns:a16="http://schemas.microsoft.com/office/drawing/2014/main" id="{8A4EB1DB-C353-474A-98A8-C0E18413F3E7}"/>
              </a:ext>
            </a:extLst>
          </p:cNvPr>
          <p:cNvSpPr/>
          <p:nvPr/>
        </p:nvSpPr>
        <p:spPr>
          <a:xfrm>
            <a:off x="1377091" y="25767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9" name="Rectangle 228">
            <a:extLst>
              <a:ext uri="{FF2B5EF4-FFF2-40B4-BE49-F238E27FC236}">
                <a16:creationId xmlns:a16="http://schemas.microsoft.com/office/drawing/2014/main" id="{417A4DE4-12FE-6141-99BC-D8822063CA7C}"/>
              </a:ext>
            </a:extLst>
          </p:cNvPr>
          <p:cNvSpPr/>
          <p:nvPr/>
        </p:nvSpPr>
        <p:spPr>
          <a:xfrm>
            <a:off x="1993848" y="251076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0" name="Rectangle 229">
            <a:extLst>
              <a:ext uri="{FF2B5EF4-FFF2-40B4-BE49-F238E27FC236}">
                <a16:creationId xmlns:a16="http://schemas.microsoft.com/office/drawing/2014/main" id="{774E2DA8-C8A5-6B4E-A155-C811E6FA8492}"/>
              </a:ext>
            </a:extLst>
          </p:cNvPr>
          <p:cNvSpPr/>
          <p:nvPr/>
        </p:nvSpPr>
        <p:spPr>
          <a:xfrm>
            <a:off x="1604501" y="284930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1" name="Rectangle 230">
            <a:extLst>
              <a:ext uri="{FF2B5EF4-FFF2-40B4-BE49-F238E27FC236}">
                <a16:creationId xmlns:a16="http://schemas.microsoft.com/office/drawing/2014/main" id="{A1A21398-95BD-494E-93FC-C8CC2EBF9AA9}"/>
              </a:ext>
            </a:extLst>
          </p:cNvPr>
          <p:cNvSpPr/>
          <p:nvPr/>
        </p:nvSpPr>
        <p:spPr>
          <a:xfrm>
            <a:off x="1762126" y="304005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2" name="Rectangle 231">
            <a:extLst>
              <a:ext uri="{FF2B5EF4-FFF2-40B4-BE49-F238E27FC236}">
                <a16:creationId xmlns:a16="http://schemas.microsoft.com/office/drawing/2014/main" id="{8BF4018C-38F4-DE4B-95E0-1D2ADC0D426D}"/>
              </a:ext>
            </a:extLst>
          </p:cNvPr>
          <p:cNvSpPr/>
          <p:nvPr/>
        </p:nvSpPr>
        <p:spPr>
          <a:xfrm>
            <a:off x="2018566" y="30426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3" name="Rectangle 232">
            <a:extLst>
              <a:ext uri="{FF2B5EF4-FFF2-40B4-BE49-F238E27FC236}">
                <a16:creationId xmlns:a16="http://schemas.microsoft.com/office/drawing/2014/main" id="{00AE87BB-FD3D-144D-A7CB-2A46AE70C627}"/>
              </a:ext>
            </a:extLst>
          </p:cNvPr>
          <p:cNvSpPr/>
          <p:nvPr/>
        </p:nvSpPr>
        <p:spPr>
          <a:xfrm>
            <a:off x="728361" y="26046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4" name="Rectangle 233">
            <a:extLst>
              <a:ext uri="{FF2B5EF4-FFF2-40B4-BE49-F238E27FC236}">
                <a16:creationId xmlns:a16="http://schemas.microsoft.com/office/drawing/2014/main" id="{579377E3-61BE-F344-81F1-750B3CA09FD4}"/>
              </a:ext>
            </a:extLst>
          </p:cNvPr>
          <p:cNvSpPr/>
          <p:nvPr/>
        </p:nvSpPr>
        <p:spPr>
          <a:xfrm>
            <a:off x="880761" y="27570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5" name="Rectangle 234">
            <a:extLst>
              <a:ext uri="{FF2B5EF4-FFF2-40B4-BE49-F238E27FC236}">
                <a16:creationId xmlns:a16="http://schemas.microsoft.com/office/drawing/2014/main" id="{6FCBAD57-6BBD-DD47-9BAB-62FB89A0C616}"/>
              </a:ext>
            </a:extLst>
          </p:cNvPr>
          <p:cNvSpPr/>
          <p:nvPr/>
        </p:nvSpPr>
        <p:spPr>
          <a:xfrm>
            <a:off x="1060792" y="278950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6" name="Rectangle 235">
            <a:extLst>
              <a:ext uri="{FF2B5EF4-FFF2-40B4-BE49-F238E27FC236}">
                <a16:creationId xmlns:a16="http://schemas.microsoft.com/office/drawing/2014/main" id="{4E15FA87-279F-8043-81CA-18997F688286}"/>
              </a:ext>
            </a:extLst>
          </p:cNvPr>
          <p:cNvSpPr/>
          <p:nvPr/>
        </p:nvSpPr>
        <p:spPr>
          <a:xfrm>
            <a:off x="1253448" y="278950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7" name="Rectangle 236">
            <a:extLst>
              <a:ext uri="{FF2B5EF4-FFF2-40B4-BE49-F238E27FC236}">
                <a16:creationId xmlns:a16="http://schemas.microsoft.com/office/drawing/2014/main" id="{E436EEF2-0FB0-EA46-AA40-65D791981896}"/>
              </a:ext>
            </a:extLst>
          </p:cNvPr>
          <p:cNvSpPr/>
          <p:nvPr/>
        </p:nvSpPr>
        <p:spPr>
          <a:xfrm>
            <a:off x="1004720" y="305080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8" name="Rectangle 237">
            <a:extLst>
              <a:ext uri="{FF2B5EF4-FFF2-40B4-BE49-F238E27FC236}">
                <a16:creationId xmlns:a16="http://schemas.microsoft.com/office/drawing/2014/main" id="{7FEFC2D1-4E79-D34C-8935-D70355D75AC8}"/>
              </a:ext>
            </a:extLst>
          </p:cNvPr>
          <p:cNvSpPr/>
          <p:nvPr/>
        </p:nvSpPr>
        <p:spPr>
          <a:xfrm>
            <a:off x="1480858" y="30620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9" name="Rectangle 238">
            <a:extLst>
              <a:ext uri="{FF2B5EF4-FFF2-40B4-BE49-F238E27FC236}">
                <a16:creationId xmlns:a16="http://schemas.microsoft.com/office/drawing/2014/main" id="{23A083E6-949D-2740-B4B9-03FD1C7F000B}"/>
              </a:ext>
            </a:extLst>
          </p:cNvPr>
          <p:cNvSpPr/>
          <p:nvPr/>
        </p:nvSpPr>
        <p:spPr>
          <a:xfrm>
            <a:off x="1638483" y="32528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0" name="Rectangle 239">
            <a:extLst>
              <a:ext uri="{FF2B5EF4-FFF2-40B4-BE49-F238E27FC236}">
                <a16:creationId xmlns:a16="http://schemas.microsoft.com/office/drawing/2014/main" id="{3374402D-B0AC-5240-87F3-B98E0F520C3F}"/>
              </a:ext>
            </a:extLst>
          </p:cNvPr>
          <p:cNvSpPr/>
          <p:nvPr/>
        </p:nvSpPr>
        <p:spPr>
          <a:xfrm>
            <a:off x="1894923" y="325543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1" name="Rectangle 240">
            <a:extLst>
              <a:ext uri="{FF2B5EF4-FFF2-40B4-BE49-F238E27FC236}">
                <a16:creationId xmlns:a16="http://schemas.microsoft.com/office/drawing/2014/main" id="{7BE89878-0EBC-BB42-A45B-585540E76CD9}"/>
              </a:ext>
            </a:extLst>
          </p:cNvPr>
          <p:cNvSpPr/>
          <p:nvPr/>
        </p:nvSpPr>
        <p:spPr>
          <a:xfrm>
            <a:off x="2331007" y="23918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2" name="Rectangle 241">
            <a:extLst>
              <a:ext uri="{FF2B5EF4-FFF2-40B4-BE49-F238E27FC236}">
                <a16:creationId xmlns:a16="http://schemas.microsoft.com/office/drawing/2014/main" id="{E2E0FA2D-5717-A84E-8DF5-BFDC9BBD08BD}"/>
              </a:ext>
            </a:extLst>
          </p:cNvPr>
          <p:cNvSpPr/>
          <p:nvPr/>
        </p:nvSpPr>
        <p:spPr>
          <a:xfrm>
            <a:off x="2322979" y="311811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3" name="Rectangle 242">
            <a:extLst>
              <a:ext uri="{FF2B5EF4-FFF2-40B4-BE49-F238E27FC236}">
                <a16:creationId xmlns:a16="http://schemas.microsoft.com/office/drawing/2014/main" id="{79D511BE-8450-9643-A4D6-A7C57AEE55D5}"/>
              </a:ext>
            </a:extLst>
          </p:cNvPr>
          <p:cNvSpPr/>
          <p:nvPr/>
        </p:nvSpPr>
        <p:spPr>
          <a:xfrm>
            <a:off x="1290266" y="237166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4" name="Rectangle 243">
            <a:extLst>
              <a:ext uri="{FF2B5EF4-FFF2-40B4-BE49-F238E27FC236}">
                <a16:creationId xmlns:a16="http://schemas.microsoft.com/office/drawing/2014/main" id="{BC597559-FFBD-7042-8AE0-CB5AADCBCA1C}"/>
              </a:ext>
            </a:extLst>
          </p:cNvPr>
          <p:cNvSpPr/>
          <p:nvPr/>
        </p:nvSpPr>
        <p:spPr>
          <a:xfrm>
            <a:off x="1597628" y="243029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5" name="Rectangle 244">
            <a:extLst>
              <a:ext uri="{FF2B5EF4-FFF2-40B4-BE49-F238E27FC236}">
                <a16:creationId xmlns:a16="http://schemas.microsoft.com/office/drawing/2014/main" id="{1FBB9A00-A250-1844-A7AC-3C8D5F045A9E}"/>
              </a:ext>
            </a:extLst>
          </p:cNvPr>
          <p:cNvSpPr/>
          <p:nvPr/>
        </p:nvSpPr>
        <p:spPr>
          <a:xfrm>
            <a:off x="1595626" y="269461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6" name="Rectangle 245">
            <a:extLst>
              <a:ext uri="{FF2B5EF4-FFF2-40B4-BE49-F238E27FC236}">
                <a16:creationId xmlns:a16="http://schemas.microsoft.com/office/drawing/2014/main" id="{D49CC2EC-ACE2-884B-AED2-A5B27068749C}"/>
              </a:ext>
            </a:extLst>
          </p:cNvPr>
          <p:cNvSpPr/>
          <p:nvPr/>
        </p:nvSpPr>
        <p:spPr>
          <a:xfrm>
            <a:off x="1788282" y="269461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7" name="Rectangle 246">
            <a:extLst>
              <a:ext uri="{FF2B5EF4-FFF2-40B4-BE49-F238E27FC236}">
                <a16:creationId xmlns:a16="http://schemas.microsoft.com/office/drawing/2014/main" id="{F76A4C13-D466-9E43-8B4D-A43ED7B678DF}"/>
              </a:ext>
            </a:extLst>
          </p:cNvPr>
          <p:cNvSpPr/>
          <p:nvPr/>
        </p:nvSpPr>
        <p:spPr>
          <a:xfrm>
            <a:off x="2052023" y="271589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8" name="Rectangle 247">
            <a:extLst>
              <a:ext uri="{FF2B5EF4-FFF2-40B4-BE49-F238E27FC236}">
                <a16:creationId xmlns:a16="http://schemas.microsoft.com/office/drawing/2014/main" id="{E5CA0AE2-6C5A-F847-8FDF-7E75FA031253}"/>
              </a:ext>
            </a:extLst>
          </p:cNvPr>
          <p:cNvSpPr/>
          <p:nvPr/>
        </p:nvSpPr>
        <p:spPr>
          <a:xfrm>
            <a:off x="2412895" y="260122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9" name="Rectangle 248">
            <a:extLst>
              <a:ext uri="{FF2B5EF4-FFF2-40B4-BE49-F238E27FC236}">
                <a16:creationId xmlns:a16="http://schemas.microsoft.com/office/drawing/2014/main" id="{F84DB624-64CD-894C-9FD3-EC2ED2676B83}"/>
              </a:ext>
            </a:extLst>
          </p:cNvPr>
          <p:cNvSpPr/>
          <p:nvPr/>
        </p:nvSpPr>
        <p:spPr>
          <a:xfrm>
            <a:off x="2261831" y="277012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0" name="Rectangle 249">
            <a:extLst>
              <a:ext uri="{FF2B5EF4-FFF2-40B4-BE49-F238E27FC236}">
                <a16:creationId xmlns:a16="http://schemas.microsoft.com/office/drawing/2014/main" id="{B19C41E4-B72C-8D4C-A53A-518EBE58A21C}"/>
              </a:ext>
            </a:extLst>
          </p:cNvPr>
          <p:cNvSpPr/>
          <p:nvPr/>
        </p:nvSpPr>
        <p:spPr>
          <a:xfrm>
            <a:off x="2620700" y="25165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1" name="Rectangle 250">
            <a:extLst>
              <a:ext uri="{FF2B5EF4-FFF2-40B4-BE49-F238E27FC236}">
                <a16:creationId xmlns:a16="http://schemas.microsoft.com/office/drawing/2014/main" id="{F750C10D-994F-1B43-AEF4-AD78C63F1FA1}"/>
              </a:ext>
            </a:extLst>
          </p:cNvPr>
          <p:cNvSpPr/>
          <p:nvPr/>
        </p:nvSpPr>
        <p:spPr>
          <a:xfrm>
            <a:off x="3044121" y="23976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2" name="Rectangle 251">
            <a:extLst>
              <a:ext uri="{FF2B5EF4-FFF2-40B4-BE49-F238E27FC236}">
                <a16:creationId xmlns:a16="http://schemas.microsoft.com/office/drawing/2014/main" id="{F77AC3B8-E875-F948-BC92-C721FBE87AEE}"/>
              </a:ext>
            </a:extLst>
          </p:cNvPr>
          <p:cNvSpPr/>
          <p:nvPr/>
        </p:nvSpPr>
        <p:spPr>
          <a:xfrm>
            <a:off x="2583983" y="274752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3" name="Rectangle 252">
            <a:extLst>
              <a:ext uri="{FF2B5EF4-FFF2-40B4-BE49-F238E27FC236}">
                <a16:creationId xmlns:a16="http://schemas.microsoft.com/office/drawing/2014/main" id="{F005C04E-665B-BB40-99B8-851976ECF434}"/>
              </a:ext>
            </a:extLst>
          </p:cNvPr>
          <p:cNvSpPr/>
          <p:nvPr/>
        </p:nvSpPr>
        <p:spPr>
          <a:xfrm>
            <a:off x="2773171" y="23291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4" name="Rectangle 253">
            <a:extLst>
              <a:ext uri="{FF2B5EF4-FFF2-40B4-BE49-F238E27FC236}">
                <a16:creationId xmlns:a16="http://schemas.microsoft.com/office/drawing/2014/main" id="{C7DFDA12-2D63-E14A-B250-487E4F08618D}"/>
              </a:ext>
            </a:extLst>
          </p:cNvPr>
          <p:cNvSpPr/>
          <p:nvPr/>
        </p:nvSpPr>
        <p:spPr>
          <a:xfrm>
            <a:off x="2974945" y="27758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5" name="Rectangle 254">
            <a:extLst>
              <a:ext uri="{FF2B5EF4-FFF2-40B4-BE49-F238E27FC236}">
                <a16:creationId xmlns:a16="http://schemas.microsoft.com/office/drawing/2014/main" id="{3C83CABC-4B0D-344A-957E-BF9488E5AEC5}"/>
              </a:ext>
            </a:extLst>
          </p:cNvPr>
          <p:cNvSpPr/>
          <p:nvPr/>
        </p:nvSpPr>
        <p:spPr>
          <a:xfrm>
            <a:off x="796217" y="501564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6" name="Rectangle 255">
            <a:extLst>
              <a:ext uri="{FF2B5EF4-FFF2-40B4-BE49-F238E27FC236}">
                <a16:creationId xmlns:a16="http://schemas.microsoft.com/office/drawing/2014/main" id="{EADFAF74-8E35-004A-89E2-4163B745431B}"/>
              </a:ext>
            </a:extLst>
          </p:cNvPr>
          <p:cNvSpPr/>
          <p:nvPr/>
        </p:nvSpPr>
        <p:spPr>
          <a:xfrm>
            <a:off x="988873" y="48845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7" name="Rectangle 256">
            <a:extLst>
              <a:ext uri="{FF2B5EF4-FFF2-40B4-BE49-F238E27FC236}">
                <a16:creationId xmlns:a16="http://schemas.microsoft.com/office/drawing/2014/main" id="{15D31F59-2558-0C4D-88CE-AB97AF2E3BCC}"/>
              </a:ext>
            </a:extLst>
          </p:cNvPr>
          <p:cNvSpPr/>
          <p:nvPr/>
        </p:nvSpPr>
        <p:spPr>
          <a:xfrm>
            <a:off x="1253417" y="501754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8" name="Rectangle 257">
            <a:extLst>
              <a:ext uri="{FF2B5EF4-FFF2-40B4-BE49-F238E27FC236}">
                <a16:creationId xmlns:a16="http://schemas.microsoft.com/office/drawing/2014/main" id="{B2CF29BB-CF28-A048-A3C0-DF7BB56329C0}"/>
              </a:ext>
            </a:extLst>
          </p:cNvPr>
          <p:cNvSpPr/>
          <p:nvPr/>
        </p:nvSpPr>
        <p:spPr>
          <a:xfrm>
            <a:off x="969438" y="51613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9" name="Rectangle 258">
            <a:extLst>
              <a:ext uri="{FF2B5EF4-FFF2-40B4-BE49-F238E27FC236}">
                <a16:creationId xmlns:a16="http://schemas.microsoft.com/office/drawing/2014/main" id="{8A97AF6B-60B6-7946-BF89-DE429AEC5362}"/>
              </a:ext>
            </a:extLst>
          </p:cNvPr>
          <p:cNvSpPr/>
          <p:nvPr/>
        </p:nvSpPr>
        <p:spPr>
          <a:xfrm>
            <a:off x="1146150" y="51434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0" name="Rectangle 259">
            <a:extLst>
              <a:ext uri="{FF2B5EF4-FFF2-40B4-BE49-F238E27FC236}">
                <a16:creationId xmlns:a16="http://schemas.microsoft.com/office/drawing/2014/main" id="{5493598F-D181-174D-8FAF-29091D14D180}"/>
              </a:ext>
            </a:extLst>
          </p:cNvPr>
          <p:cNvSpPr/>
          <p:nvPr/>
        </p:nvSpPr>
        <p:spPr>
          <a:xfrm>
            <a:off x="1827105" y="482216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1" name="Rectangle 260">
            <a:extLst>
              <a:ext uri="{FF2B5EF4-FFF2-40B4-BE49-F238E27FC236}">
                <a16:creationId xmlns:a16="http://schemas.microsoft.com/office/drawing/2014/main" id="{4728A629-6A5D-0C46-B209-BD5741ECA9E6}"/>
              </a:ext>
            </a:extLst>
          </p:cNvPr>
          <p:cNvSpPr/>
          <p:nvPr/>
        </p:nvSpPr>
        <p:spPr>
          <a:xfrm>
            <a:off x="1346338" y="48861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2" name="Rectangle 261">
            <a:extLst>
              <a:ext uri="{FF2B5EF4-FFF2-40B4-BE49-F238E27FC236}">
                <a16:creationId xmlns:a16="http://schemas.microsoft.com/office/drawing/2014/main" id="{4464434D-E09D-8848-9EDB-10BA5F5F1C89}"/>
              </a:ext>
            </a:extLst>
          </p:cNvPr>
          <p:cNvSpPr/>
          <p:nvPr/>
        </p:nvSpPr>
        <p:spPr>
          <a:xfrm>
            <a:off x="2215074" y="459568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3" name="Rectangle 262">
            <a:extLst>
              <a:ext uri="{FF2B5EF4-FFF2-40B4-BE49-F238E27FC236}">
                <a16:creationId xmlns:a16="http://schemas.microsoft.com/office/drawing/2014/main" id="{18797CB9-0375-554D-A352-62966CD38EC7}"/>
              </a:ext>
            </a:extLst>
          </p:cNvPr>
          <p:cNvSpPr/>
          <p:nvPr/>
        </p:nvSpPr>
        <p:spPr>
          <a:xfrm>
            <a:off x="2065577" y="51033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4" name="Rectangle 263">
            <a:extLst>
              <a:ext uri="{FF2B5EF4-FFF2-40B4-BE49-F238E27FC236}">
                <a16:creationId xmlns:a16="http://schemas.microsoft.com/office/drawing/2014/main" id="{3BE53738-1F1E-364E-88A3-8923AB81C81B}"/>
              </a:ext>
            </a:extLst>
          </p:cNvPr>
          <p:cNvSpPr/>
          <p:nvPr/>
        </p:nvSpPr>
        <p:spPr>
          <a:xfrm>
            <a:off x="2724032" y="482575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5" name="Rectangle 264">
            <a:extLst>
              <a:ext uri="{FF2B5EF4-FFF2-40B4-BE49-F238E27FC236}">
                <a16:creationId xmlns:a16="http://schemas.microsoft.com/office/drawing/2014/main" id="{C7679479-5794-5346-A0CD-CC630D4C46CB}"/>
              </a:ext>
            </a:extLst>
          </p:cNvPr>
          <p:cNvSpPr/>
          <p:nvPr/>
        </p:nvSpPr>
        <p:spPr>
          <a:xfrm>
            <a:off x="3069626" y="485216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6" name="Rectangle 265">
            <a:extLst>
              <a:ext uri="{FF2B5EF4-FFF2-40B4-BE49-F238E27FC236}">
                <a16:creationId xmlns:a16="http://schemas.microsoft.com/office/drawing/2014/main" id="{4A26B99A-395D-9C44-9B50-EAE279EE9A9C}"/>
              </a:ext>
            </a:extLst>
          </p:cNvPr>
          <p:cNvSpPr/>
          <p:nvPr/>
        </p:nvSpPr>
        <p:spPr>
          <a:xfrm>
            <a:off x="3214254" y="50518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7" name="Rectangle 266">
            <a:extLst>
              <a:ext uri="{FF2B5EF4-FFF2-40B4-BE49-F238E27FC236}">
                <a16:creationId xmlns:a16="http://schemas.microsoft.com/office/drawing/2014/main" id="{ACA78943-9C31-9246-821D-78871D92160B}"/>
              </a:ext>
            </a:extLst>
          </p:cNvPr>
          <p:cNvSpPr/>
          <p:nvPr/>
        </p:nvSpPr>
        <p:spPr>
          <a:xfrm>
            <a:off x="3013554" y="51812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8" name="Rectangle 267">
            <a:extLst>
              <a:ext uri="{FF2B5EF4-FFF2-40B4-BE49-F238E27FC236}">
                <a16:creationId xmlns:a16="http://schemas.microsoft.com/office/drawing/2014/main" id="{B2D4B530-51DF-5C47-9E17-94365D66C9DE}"/>
              </a:ext>
            </a:extLst>
          </p:cNvPr>
          <p:cNvSpPr/>
          <p:nvPr/>
        </p:nvSpPr>
        <p:spPr>
          <a:xfrm>
            <a:off x="2745290" y="50632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9" name="Rectangle 268">
            <a:extLst>
              <a:ext uri="{FF2B5EF4-FFF2-40B4-BE49-F238E27FC236}">
                <a16:creationId xmlns:a16="http://schemas.microsoft.com/office/drawing/2014/main" id="{5F9B93E9-8724-D248-B6A5-27E384A567CC}"/>
              </a:ext>
            </a:extLst>
          </p:cNvPr>
          <p:cNvSpPr/>
          <p:nvPr/>
        </p:nvSpPr>
        <p:spPr>
          <a:xfrm>
            <a:off x="2026037" y="460914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0" name="Rectangle 269">
            <a:extLst>
              <a:ext uri="{FF2B5EF4-FFF2-40B4-BE49-F238E27FC236}">
                <a16:creationId xmlns:a16="http://schemas.microsoft.com/office/drawing/2014/main" id="{2624EBA8-ECB3-F642-8B7E-CF2EF049908C}"/>
              </a:ext>
            </a:extLst>
          </p:cNvPr>
          <p:cNvSpPr/>
          <p:nvPr/>
        </p:nvSpPr>
        <p:spPr>
          <a:xfrm>
            <a:off x="2210808" y="485216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1" name="Rectangle 270">
            <a:extLst>
              <a:ext uri="{FF2B5EF4-FFF2-40B4-BE49-F238E27FC236}">
                <a16:creationId xmlns:a16="http://schemas.microsoft.com/office/drawing/2014/main" id="{A5C2BC23-0325-994A-A842-A5A22BADFBAE}"/>
              </a:ext>
            </a:extLst>
          </p:cNvPr>
          <p:cNvSpPr/>
          <p:nvPr/>
        </p:nvSpPr>
        <p:spPr>
          <a:xfrm>
            <a:off x="2481592" y="50632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2" name="Rectangle 271">
            <a:extLst>
              <a:ext uri="{FF2B5EF4-FFF2-40B4-BE49-F238E27FC236}">
                <a16:creationId xmlns:a16="http://schemas.microsoft.com/office/drawing/2014/main" id="{E7472634-E23B-6343-8D4C-2FDCD9C8C04E}"/>
              </a:ext>
            </a:extLst>
          </p:cNvPr>
          <p:cNvSpPr/>
          <p:nvPr/>
        </p:nvSpPr>
        <p:spPr>
          <a:xfrm>
            <a:off x="1498738" y="484875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3" name="Rectangle 272">
            <a:extLst>
              <a:ext uri="{FF2B5EF4-FFF2-40B4-BE49-F238E27FC236}">
                <a16:creationId xmlns:a16="http://schemas.microsoft.com/office/drawing/2014/main" id="{7B4848E0-49C9-5342-8534-6162ECBFC11C}"/>
              </a:ext>
            </a:extLst>
          </p:cNvPr>
          <p:cNvSpPr/>
          <p:nvPr/>
        </p:nvSpPr>
        <p:spPr>
          <a:xfrm>
            <a:off x="1892419" y="50518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4" name="Rectangle 273">
            <a:extLst>
              <a:ext uri="{FF2B5EF4-FFF2-40B4-BE49-F238E27FC236}">
                <a16:creationId xmlns:a16="http://schemas.microsoft.com/office/drawing/2014/main" id="{287C872B-E310-9E4B-AA7E-BA5DF8FD0785}"/>
              </a:ext>
            </a:extLst>
          </p:cNvPr>
          <p:cNvSpPr/>
          <p:nvPr/>
        </p:nvSpPr>
        <p:spPr>
          <a:xfrm>
            <a:off x="1458482" y="50658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5" name="Rectangle 274">
            <a:extLst>
              <a:ext uri="{FF2B5EF4-FFF2-40B4-BE49-F238E27FC236}">
                <a16:creationId xmlns:a16="http://schemas.microsoft.com/office/drawing/2014/main" id="{92628ACA-965D-334B-9DA4-01AB3DABA605}"/>
              </a:ext>
            </a:extLst>
          </p:cNvPr>
          <p:cNvSpPr/>
          <p:nvPr/>
        </p:nvSpPr>
        <p:spPr>
          <a:xfrm>
            <a:off x="1645399" y="473708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6" name="Rectangle 275">
            <a:extLst>
              <a:ext uri="{FF2B5EF4-FFF2-40B4-BE49-F238E27FC236}">
                <a16:creationId xmlns:a16="http://schemas.microsoft.com/office/drawing/2014/main" id="{0F845BF3-4F4A-9742-BE26-7FDECE9B30CF}"/>
              </a:ext>
            </a:extLst>
          </p:cNvPr>
          <p:cNvSpPr/>
          <p:nvPr/>
        </p:nvSpPr>
        <p:spPr>
          <a:xfrm>
            <a:off x="1631675" y="51914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7" name="Rectangle 276">
            <a:extLst>
              <a:ext uri="{FF2B5EF4-FFF2-40B4-BE49-F238E27FC236}">
                <a16:creationId xmlns:a16="http://schemas.microsoft.com/office/drawing/2014/main" id="{EEB359C5-2F8C-EA4E-9057-48354B93C175}"/>
              </a:ext>
            </a:extLst>
          </p:cNvPr>
          <p:cNvSpPr/>
          <p:nvPr/>
        </p:nvSpPr>
        <p:spPr>
          <a:xfrm>
            <a:off x="1649982" y="446629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8" name="Rectangle 277">
            <a:extLst>
              <a:ext uri="{FF2B5EF4-FFF2-40B4-BE49-F238E27FC236}">
                <a16:creationId xmlns:a16="http://schemas.microsoft.com/office/drawing/2014/main" id="{FB53F4EB-9445-AF45-87CE-27E43D66AA58}"/>
              </a:ext>
            </a:extLst>
          </p:cNvPr>
          <p:cNvSpPr/>
          <p:nvPr/>
        </p:nvSpPr>
        <p:spPr>
          <a:xfrm>
            <a:off x="1177220" y="484317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9" name="Rectangle 278">
            <a:extLst>
              <a:ext uri="{FF2B5EF4-FFF2-40B4-BE49-F238E27FC236}">
                <a16:creationId xmlns:a16="http://schemas.microsoft.com/office/drawing/2014/main" id="{647A0B6F-97EE-F642-811D-6D97C30A5C91}"/>
              </a:ext>
            </a:extLst>
          </p:cNvPr>
          <p:cNvSpPr/>
          <p:nvPr/>
        </p:nvSpPr>
        <p:spPr>
          <a:xfrm>
            <a:off x="1651138" y="500115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0" name="Rectangle 279">
            <a:extLst>
              <a:ext uri="{FF2B5EF4-FFF2-40B4-BE49-F238E27FC236}">
                <a16:creationId xmlns:a16="http://schemas.microsoft.com/office/drawing/2014/main" id="{C8869E1A-152E-1042-B29B-19F91385901E}"/>
              </a:ext>
            </a:extLst>
          </p:cNvPr>
          <p:cNvSpPr/>
          <p:nvPr/>
        </p:nvSpPr>
        <p:spPr>
          <a:xfrm>
            <a:off x="898816" y="454097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1" name="TextBox 280">
            <a:extLst>
              <a:ext uri="{FF2B5EF4-FFF2-40B4-BE49-F238E27FC236}">
                <a16:creationId xmlns:a16="http://schemas.microsoft.com/office/drawing/2014/main" id="{F503BB8D-FBC8-BB40-9B97-61F9B0B78E88}"/>
              </a:ext>
            </a:extLst>
          </p:cNvPr>
          <p:cNvSpPr txBox="1"/>
          <p:nvPr/>
        </p:nvSpPr>
        <p:spPr>
          <a:xfrm rot="5400000">
            <a:off x="434111" y="3623583"/>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282" name="TextBox 281">
            <a:extLst>
              <a:ext uri="{FF2B5EF4-FFF2-40B4-BE49-F238E27FC236}">
                <a16:creationId xmlns:a16="http://schemas.microsoft.com/office/drawing/2014/main" id="{6979E1A7-77D9-CD4A-9565-F539AC70EC08}"/>
              </a:ext>
            </a:extLst>
          </p:cNvPr>
          <p:cNvSpPr txBox="1"/>
          <p:nvPr/>
        </p:nvSpPr>
        <p:spPr>
          <a:xfrm rot="21415914">
            <a:off x="1744379" y="5372616"/>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283" name="Rectangle 282">
            <a:extLst>
              <a:ext uri="{FF2B5EF4-FFF2-40B4-BE49-F238E27FC236}">
                <a16:creationId xmlns:a16="http://schemas.microsoft.com/office/drawing/2014/main" id="{1D397EFE-6B61-8348-BD70-25ECC9CCD41B}"/>
              </a:ext>
            </a:extLst>
          </p:cNvPr>
          <p:cNvSpPr/>
          <p:nvPr/>
        </p:nvSpPr>
        <p:spPr>
          <a:xfrm>
            <a:off x="2047323" y="340783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7" name="Rectangle 296">
            <a:extLst>
              <a:ext uri="{FF2B5EF4-FFF2-40B4-BE49-F238E27FC236}">
                <a16:creationId xmlns:a16="http://schemas.microsoft.com/office/drawing/2014/main" id="{1BD820E4-9230-CD42-97C6-A950518E6B76}"/>
              </a:ext>
            </a:extLst>
          </p:cNvPr>
          <p:cNvSpPr/>
          <p:nvPr/>
        </p:nvSpPr>
        <p:spPr>
          <a:xfrm>
            <a:off x="2796330" y="26736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2" name="Rectangle 301">
            <a:extLst>
              <a:ext uri="{FF2B5EF4-FFF2-40B4-BE49-F238E27FC236}">
                <a16:creationId xmlns:a16="http://schemas.microsoft.com/office/drawing/2014/main" id="{528D895F-7D1B-344C-851E-8F6EFC732A95}"/>
              </a:ext>
            </a:extLst>
          </p:cNvPr>
          <p:cNvSpPr/>
          <p:nvPr/>
        </p:nvSpPr>
        <p:spPr>
          <a:xfrm>
            <a:off x="2616760" y="49550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8" name="Rectangle 77">
            <a:extLst>
              <a:ext uri="{FF2B5EF4-FFF2-40B4-BE49-F238E27FC236}">
                <a16:creationId xmlns:a16="http://schemas.microsoft.com/office/drawing/2014/main" id="{3E6C9678-2F31-BB49-9DF3-9283E280AB74}"/>
              </a:ext>
            </a:extLst>
          </p:cNvPr>
          <p:cNvSpPr/>
          <p:nvPr/>
        </p:nvSpPr>
        <p:spPr>
          <a:xfrm rot="5400000">
            <a:off x="469652" y="2512474"/>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79" name="Straight Connector 78">
            <a:extLst>
              <a:ext uri="{FF2B5EF4-FFF2-40B4-BE49-F238E27FC236}">
                <a16:creationId xmlns:a16="http://schemas.microsoft.com/office/drawing/2014/main" id="{0E023CE2-ACFC-224A-B7DF-BC010141A715}"/>
              </a:ext>
            </a:extLst>
          </p:cNvPr>
          <p:cNvCxnSpPr/>
          <p:nvPr/>
        </p:nvCxnSpPr>
        <p:spPr>
          <a:xfrm>
            <a:off x="700443" y="2994153"/>
            <a:ext cx="262053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10F20846-861A-EB43-BC55-8DCBDD4FE640}"/>
              </a:ext>
            </a:extLst>
          </p:cNvPr>
          <p:cNvSpPr txBox="1"/>
          <p:nvPr/>
        </p:nvSpPr>
        <p:spPr>
          <a:xfrm>
            <a:off x="1520547" y="1550321"/>
            <a:ext cx="821411" cy="246221"/>
          </a:xfrm>
          <a:prstGeom prst="rect">
            <a:avLst/>
          </a:prstGeom>
          <a:noFill/>
        </p:spPr>
        <p:txBody>
          <a:bodyPr wrap="square" lIns="0" tIns="0" rIns="0" bIns="0" rtlCol="0">
            <a:spAutoFit/>
          </a:bodyPr>
          <a:lstStyle/>
          <a:p>
            <a:r>
              <a:rPr lang="en-US" sz="1600" b="1" dirty="0"/>
              <a:t>d2_cut1</a:t>
            </a:r>
            <a:endParaRPr lang="en-US" sz="1600" b="1" dirty="0">
              <a:latin typeface="+mj-lt"/>
            </a:endParaRPr>
          </a:p>
        </p:txBody>
      </p:sp>
      <p:cxnSp>
        <p:nvCxnSpPr>
          <p:cNvPr id="81" name="Straight Arrow Connector 80">
            <a:extLst>
              <a:ext uri="{FF2B5EF4-FFF2-40B4-BE49-F238E27FC236}">
                <a16:creationId xmlns:a16="http://schemas.microsoft.com/office/drawing/2014/main" id="{E67EE68E-1AFA-DE49-88CA-FDEF9FDF509A}"/>
              </a:ext>
            </a:extLst>
          </p:cNvPr>
          <p:cNvCxnSpPr>
            <a:cxnSpLocks/>
          </p:cNvCxnSpPr>
          <p:nvPr/>
        </p:nvCxnSpPr>
        <p:spPr>
          <a:xfrm>
            <a:off x="1912249" y="1784641"/>
            <a:ext cx="19004" cy="120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5C50F46-B513-7847-9642-64F226339E58}"/>
              </a:ext>
            </a:extLst>
          </p:cNvPr>
          <p:cNvCxnSpPr/>
          <p:nvPr/>
        </p:nvCxnSpPr>
        <p:spPr>
          <a:xfrm>
            <a:off x="4468379" y="5405634"/>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1546E6F-9534-0849-96C7-7AA2251407A1}"/>
              </a:ext>
            </a:extLst>
          </p:cNvPr>
          <p:cNvCxnSpPr>
            <a:cxnSpLocks/>
          </p:cNvCxnSpPr>
          <p:nvPr/>
        </p:nvCxnSpPr>
        <p:spPr>
          <a:xfrm flipV="1">
            <a:off x="4234205" y="2103403"/>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FE431F3D-137D-A141-BD23-269BA8A20A12}"/>
              </a:ext>
            </a:extLst>
          </p:cNvPr>
          <p:cNvSpPr/>
          <p:nvPr/>
        </p:nvSpPr>
        <p:spPr>
          <a:xfrm>
            <a:off x="4612086" y="221659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5" name="Rectangle 84">
            <a:extLst>
              <a:ext uri="{FF2B5EF4-FFF2-40B4-BE49-F238E27FC236}">
                <a16:creationId xmlns:a16="http://schemas.microsoft.com/office/drawing/2014/main" id="{DEF84B26-D9D1-3843-B415-659201FA7FD9}"/>
              </a:ext>
            </a:extLst>
          </p:cNvPr>
          <p:cNvSpPr/>
          <p:nvPr/>
        </p:nvSpPr>
        <p:spPr>
          <a:xfrm>
            <a:off x="4764486" y="236899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6" name="Rectangle 85">
            <a:extLst>
              <a:ext uri="{FF2B5EF4-FFF2-40B4-BE49-F238E27FC236}">
                <a16:creationId xmlns:a16="http://schemas.microsoft.com/office/drawing/2014/main" id="{092DD3FB-8174-EE42-873A-50303B0B3CF1}"/>
              </a:ext>
            </a:extLst>
          </p:cNvPr>
          <p:cNvSpPr/>
          <p:nvPr/>
        </p:nvSpPr>
        <p:spPr>
          <a:xfrm>
            <a:off x="4944517" y="24014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7" name="Rectangle 86">
            <a:extLst>
              <a:ext uri="{FF2B5EF4-FFF2-40B4-BE49-F238E27FC236}">
                <a16:creationId xmlns:a16="http://schemas.microsoft.com/office/drawing/2014/main" id="{E60227FC-6B87-1243-A635-3FC908DC3E77}"/>
              </a:ext>
            </a:extLst>
          </p:cNvPr>
          <p:cNvSpPr/>
          <p:nvPr/>
        </p:nvSpPr>
        <p:spPr>
          <a:xfrm>
            <a:off x="5137173" y="24014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8" name="Rectangle 87">
            <a:extLst>
              <a:ext uri="{FF2B5EF4-FFF2-40B4-BE49-F238E27FC236}">
                <a16:creationId xmlns:a16="http://schemas.microsoft.com/office/drawing/2014/main" id="{7A4B31B5-2B1F-4A4B-843D-94EE3F7AE082}"/>
              </a:ext>
            </a:extLst>
          </p:cNvPr>
          <p:cNvSpPr/>
          <p:nvPr/>
        </p:nvSpPr>
        <p:spPr>
          <a:xfrm>
            <a:off x="5753930" y="23354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9" name="Rectangle 88">
            <a:extLst>
              <a:ext uri="{FF2B5EF4-FFF2-40B4-BE49-F238E27FC236}">
                <a16:creationId xmlns:a16="http://schemas.microsoft.com/office/drawing/2014/main" id="{55D517EC-764A-FE4A-AEA8-651D77F556CB}"/>
              </a:ext>
            </a:extLst>
          </p:cNvPr>
          <p:cNvSpPr/>
          <p:nvPr/>
        </p:nvSpPr>
        <p:spPr>
          <a:xfrm>
            <a:off x="5364583" y="267400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0" name="Rectangle 89">
            <a:extLst>
              <a:ext uri="{FF2B5EF4-FFF2-40B4-BE49-F238E27FC236}">
                <a16:creationId xmlns:a16="http://schemas.microsoft.com/office/drawing/2014/main" id="{9C780A58-CA4B-B849-AC1E-A4C489AD5C9F}"/>
              </a:ext>
            </a:extLst>
          </p:cNvPr>
          <p:cNvSpPr/>
          <p:nvPr/>
        </p:nvSpPr>
        <p:spPr>
          <a:xfrm>
            <a:off x="5522208" y="286474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1" name="Rectangle 90">
            <a:extLst>
              <a:ext uri="{FF2B5EF4-FFF2-40B4-BE49-F238E27FC236}">
                <a16:creationId xmlns:a16="http://schemas.microsoft.com/office/drawing/2014/main" id="{1E2A5757-A77E-724A-9FCF-470FDFCF8FD4}"/>
              </a:ext>
            </a:extLst>
          </p:cNvPr>
          <p:cNvSpPr/>
          <p:nvPr/>
        </p:nvSpPr>
        <p:spPr>
          <a:xfrm>
            <a:off x="5778648" y="286735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2" name="Rectangle 91">
            <a:extLst>
              <a:ext uri="{FF2B5EF4-FFF2-40B4-BE49-F238E27FC236}">
                <a16:creationId xmlns:a16="http://schemas.microsoft.com/office/drawing/2014/main" id="{F5B4F438-04E3-F24F-B2A1-4BEFB179855F}"/>
              </a:ext>
            </a:extLst>
          </p:cNvPr>
          <p:cNvSpPr/>
          <p:nvPr/>
        </p:nvSpPr>
        <p:spPr>
          <a:xfrm>
            <a:off x="4488443" y="24293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3" name="Rectangle 92">
            <a:extLst>
              <a:ext uri="{FF2B5EF4-FFF2-40B4-BE49-F238E27FC236}">
                <a16:creationId xmlns:a16="http://schemas.microsoft.com/office/drawing/2014/main" id="{865F5E0A-AF0D-9C44-BC4A-7F90F8DA5FB1}"/>
              </a:ext>
            </a:extLst>
          </p:cNvPr>
          <p:cNvSpPr/>
          <p:nvPr/>
        </p:nvSpPr>
        <p:spPr>
          <a:xfrm>
            <a:off x="4640843" y="25817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4" name="Rectangle 93">
            <a:extLst>
              <a:ext uri="{FF2B5EF4-FFF2-40B4-BE49-F238E27FC236}">
                <a16:creationId xmlns:a16="http://schemas.microsoft.com/office/drawing/2014/main" id="{C947392C-3967-5D40-9DDE-FE6D55E29584}"/>
              </a:ext>
            </a:extLst>
          </p:cNvPr>
          <p:cNvSpPr/>
          <p:nvPr/>
        </p:nvSpPr>
        <p:spPr>
          <a:xfrm>
            <a:off x="4820874" y="261420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5" name="Rectangle 94">
            <a:extLst>
              <a:ext uri="{FF2B5EF4-FFF2-40B4-BE49-F238E27FC236}">
                <a16:creationId xmlns:a16="http://schemas.microsoft.com/office/drawing/2014/main" id="{36D7C7CD-29A2-884B-A53D-CEF5424AA1D3}"/>
              </a:ext>
            </a:extLst>
          </p:cNvPr>
          <p:cNvSpPr/>
          <p:nvPr/>
        </p:nvSpPr>
        <p:spPr>
          <a:xfrm>
            <a:off x="5013530" y="261420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6" name="Rectangle 95">
            <a:extLst>
              <a:ext uri="{FF2B5EF4-FFF2-40B4-BE49-F238E27FC236}">
                <a16:creationId xmlns:a16="http://schemas.microsoft.com/office/drawing/2014/main" id="{EA5AD579-C765-0A4B-A9A1-25BA7E86B9CA}"/>
              </a:ext>
            </a:extLst>
          </p:cNvPr>
          <p:cNvSpPr/>
          <p:nvPr/>
        </p:nvSpPr>
        <p:spPr>
          <a:xfrm>
            <a:off x="4764802" y="287549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7" name="Rectangle 96">
            <a:extLst>
              <a:ext uri="{FF2B5EF4-FFF2-40B4-BE49-F238E27FC236}">
                <a16:creationId xmlns:a16="http://schemas.microsoft.com/office/drawing/2014/main" id="{722C0055-3A49-EB44-AA21-06A7148142D4}"/>
              </a:ext>
            </a:extLst>
          </p:cNvPr>
          <p:cNvSpPr/>
          <p:nvPr/>
        </p:nvSpPr>
        <p:spPr>
          <a:xfrm>
            <a:off x="5240940" y="28867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8" name="Rectangle 97">
            <a:extLst>
              <a:ext uri="{FF2B5EF4-FFF2-40B4-BE49-F238E27FC236}">
                <a16:creationId xmlns:a16="http://schemas.microsoft.com/office/drawing/2014/main" id="{5BE446FD-8817-E945-AFC6-C0AC7585A64C}"/>
              </a:ext>
            </a:extLst>
          </p:cNvPr>
          <p:cNvSpPr/>
          <p:nvPr/>
        </p:nvSpPr>
        <p:spPr>
          <a:xfrm>
            <a:off x="5398565" y="30775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9" name="Rectangle 98">
            <a:extLst>
              <a:ext uri="{FF2B5EF4-FFF2-40B4-BE49-F238E27FC236}">
                <a16:creationId xmlns:a16="http://schemas.microsoft.com/office/drawing/2014/main" id="{C08EC80C-305E-7845-93DF-25B60DCF766C}"/>
              </a:ext>
            </a:extLst>
          </p:cNvPr>
          <p:cNvSpPr/>
          <p:nvPr/>
        </p:nvSpPr>
        <p:spPr>
          <a:xfrm>
            <a:off x="5655005" y="308013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0" name="Rectangle 99">
            <a:extLst>
              <a:ext uri="{FF2B5EF4-FFF2-40B4-BE49-F238E27FC236}">
                <a16:creationId xmlns:a16="http://schemas.microsoft.com/office/drawing/2014/main" id="{F335F712-D804-7749-BB10-72FAA01C97A9}"/>
              </a:ext>
            </a:extLst>
          </p:cNvPr>
          <p:cNvSpPr/>
          <p:nvPr/>
        </p:nvSpPr>
        <p:spPr>
          <a:xfrm>
            <a:off x="6091089" y="221659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1" name="Rectangle 100">
            <a:extLst>
              <a:ext uri="{FF2B5EF4-FFF2-40B4-BE49-F238E27FC236}">
                <a16:creationId xmlns:a16="http://schemas.microsoft.com/office/drawing/2014/main" id="{D4FE344E-6ACA-F84F-8534-E02CD8116A00}"/>
              </a:ext>
            </a:extLst>
          </p:cNvPr>
          <p:cNvSpPr/>
          <p:nvPr/>
        </p:nvSpPr>
        <p:spPr>
          <a:xfrm>
            <a:off x="6083061" y="294280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2" name="Rectangle 101">
            <a:extLst>
              <a:ext uri="{FF2B5EF4-FFF2-40B4-BE49-F238E27FC236}">
                <a16:creationId xmlns:a16="http://schemas.microsoft.com/office/drawing/2014/main" id="{B5A6D181-17EB-4542-B183-2394D4646B8D}"/>
              </a:ext>
            </a:extLst>
          </p:cNvPr>
          <p:cNvSpPr/>
          <p:nvPr/>
        </p:nvSpPr>
        <p:spPr>
          <a:xfrm>
            <a:off x="5050348" y="21963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3" name="Rectangle 102">
            <a:extLst>
              <a:ext uri="{FF2B5EF4-FFF2-40B4-BE49-F238E27FC236}">
                <a16:creationId xmlns:a16="http://schemas.microsoft.com/office/drawing/2014/main" id="{4559FC40-B909-C84E-9EA2-94120D58FF86}"/>
              </a:ext>
            </a:extLst>
          </p:cNvPr>
          <p:cNvSpPr/>
          <p:nvPr/>
        </p:nvSpPr>
        <p:spPr>
          <a:xfrm>
            <a:off x="5357710" y="22549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4" name="Rectangle 103">
            <a:extLst>
              <a:ext uri="{FF2B5EF4-FFF2-40B4-BE49-F238E27FC236}">
                <a16:creationId xmlns:a16="http://schemas.microsoft.com/office/drawing/2014/main" id="{783AA5B4-2369-954A-B379-11EFEC901238}"/>
              </a:ext>
            </a:extLst>
          </p:cNvPr>
          <p:cNvSpPr/>
          <p:nvPr/>
        </p:nvSpPr>
        <p:spPr>
          <a:xfrm>
            <a:off x="5355708" y="251931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5" name="Rectangle 104">
            <a:extLst>
              <a:ext uri="{FF2B5EF4-FFF2-40B4-BE49-F238E27FC236}">
                <a16:creationId xmlns:a16="http://schemas.microsoft.com/office/drawing/2014/main" id="{1D942F80-7978-D544-8AEA-598C56476F66}"/>
              </a:ext>
            </a:extLst>
          </p:cNvPr>
          <p:cNvSpPr/>
          <p:nvPr/>
        </p:nvSpPr>
        <p:spPr>
          <a:xfrm>
            <a:off x="5548364" y="251931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6" name="Rectangle 105">
            <a:extLst>
              <a:ext uri="{FF2B5EF4-FFF2-40B4-BE49-F238E27FC236}">
                <a16:creationId xmlns:a16="http://schemas.microsoft.com/office/drawing/2014/main" id="{7DA2C1D6-B30C-6346-B9AE-BE62B63D4C62}"/>
              </a:ext>
            </a:extLst>
          </p:cNvPr>
          <p:cNvSpPr/>
          <p:nvPr/>
        </p:nvSpPr>
        <p:spPr>
          <a:xfrm>
            <a:off x="5812105" y="254058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7" name="Rectangle 106">
            <a:extLst>
              <a:ext uri="{FF2B5EF4-FFF2-40B4-BE49-F238E27FC236}">
                <a16:creationId xmlns:a16="http://schemas.microsoft.com/office/drawing/2014/main" id="{4B1BAE9F-12C2-504F-897A-CE455630259C}"/>
              </a:ext>
            </a:extLst>
          </p:cNvPr>
          <p:cNvSpPr/>
          <p:nvPr/>
        </p:nvSpPr>
        <p:spPr>
          <a:xfrm>
            <a:off x="6172977" y="24259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8" name="Rectangle 107">
            <a:extLst>
              <a:ext uri="{FF2B5EF4-FFF2-40B4-BE49-F238E27FC236}">
                <a16:creationId xmlns:a16="http://schemas.microsoft.com/office/drawing/2014/main" id="{672B711E-08AE-5E47-BBD0-E0B29B892813}"/>
              </a:ext>
            </a:extLst>
          </p:cNvPr>
          <p:cNvSpPr/>
          <p:nvPr/>
        </p:nvSpPr>
        <p:spPr>
          <a:xfrm>
            <a:off x="6021913" y="259482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9" name="Rectangle 108">
            <a:extLst>
              <a:ext uri="{FF2B5EF4-FFF2-40B4-BE49-F238E27FC236}">
                <a16:creationId xmlns:a16="http://schemas.microsoft.com/office/drawing/2014/main" id="{B8E586D1-4471-E64F-AD52-C16E3499711E}"/>
              </a:ext>
            </a:extLst>
          </p:cNvPr>
          <p:cNvSpPr/>
          <p:nvPr/>
        </p:nvSpPr>
        <p:spPr>
          <a:xfrm>
            <a:off x="6380782" y="234121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0" name="Rectangle 109">
            <a:extLst>
              <a:ext uri="{FF2B5EF4-FFF2-40B4-BE49-F238E27FC236}">
                <a16:creationId xmlns:a16="http://schemas.microsoft.com/office/drawing/2014/main" id="{9FE7A8F4-D5F6-424D-92A3-75543A2BB8E3}"/>
              </a:ext>
            </a:extLst>
          </p:cNvPr>
          <p:cNvSpPr/>
          <p:nvPr/>
        </p:nvSpPr>
        <p:spPr>
          <a:xfrm>
            <a:off x="6804203" y="222235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1" name="Rectangle 110">
            <a:extLst>
              <a:ext uri="{FF2B5EF4-FFF2-40B4-BE49-F238E27FC236}">
                <a16:creationId xmlns:a16="http://schemas.microsoft.com/office/drawing/2014/main" id="{211071F4-CA74-9F43-98C1-C0F4BB3D0E39}"/>
              </a:ext>
            </a:extLst>
          </p:cNvPr>
          <p:cNvSpPr/>
          <p:nvPr/>
        </p:nvSpPr>
        <p:spPr>
          <a:xfrm>
            <a:off x="6344065" y="25722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2" name="Rectangle 111">
            <a:extLst>
              <a:ext uri="{FF2B5EF4-FFF2-40B4-BE49-F238E27FC236}">
                <a16:creationId xmlns:a16="http://schemas.microsoft.com/office/drawing/2014/main" id="{BD11CE00-7484-2745-BDEC-2E0F5FD165EC}"/>
              </a:ext>
            </a:extLst>
          </p:cNvPr>
          <p:cNvSpPr/>
          <p:nvPr/>
        </p:nvSpPr>
        <p:spPr>
          <a:xfrm>
            <a:off x="6533253" y="215384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3" name="Rectangle 112">
            <a:extLst>
              <a:ext uri="{FF2B5EF4-FFF2-40B4-BE49-F238E27FC236}">
                <a16:creationId xmlns:a16="http://schemas.microsoft.com/office/drawing/2014/main" id="{4276A2E5-F9DD-7844-9DDF-859C18E5FF51}"/>
              </a:ext>
            </a:extLst>
          </p:cNvPr>
          <p:cNvSpPr/>
          <p:nvPr/>
        </p:nvSpPr>
        <p:spPr>
          <a:xfrm>
            <a:off x="6735027" y="26005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4" name="Rectangle 113">
            <a:extLst>
              <a:ext uri="{FF2B5EF4-FFF2-40B4-BE49-F238E27FC236}">
                <a16:creationId xmlns:a16="http://schemas.microsoft.com/office/drawing/2014/main" id="{324FFC8E-C417-6445-BAFE-E8F397B198AA}"/>
              </a:ext>
            </a:extLst>
          </p:cNvPr>
          <p:cNvSpPr/>
          <p:nvPr/>
        </p:nvSpPr>
        <p:spPr>
          <a:xfrm>
            <a:off x="4556299" y="484034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5" name="Rectangle 114">
            <a:extLst>
              <a:ext uri="{FF2B5EF4-FFF2-40B4-BE49-F238E27FC236}">
                <a16:creationId xmlns:a16="http://schemas.microsoft.com/office/drawing/2014/main" id="{8C7256DF-E8C5-AB4F-8FB8-E18D7A32B362}"/>
              </a:ext>
            </a:extLst>
          </p:cNvPr>
          <p:cNvSpPr/>
          <p:nvPr/>
        </p:nvSpPr>
        <p:spPr>
          <a:xfrm>
            <a:off x="4748955" y="470924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6" name="Rectangle 115">
            <a:extLst>
              <a:ext uri="{FF2B5EF4-FFF2-40B4-BE49-F238E27FC236}">
                <a16:creationId xmlns:a16="http://schemas.microsoft.com/office/drawing/2014/main" id="{53B1F854-183F-D64F-9B65-7CE365B54CD8}"/>
              </a:ext>
            </a:extLst>
          </p:cNvPr>
          <p:cNvSpPr/>
          <p:nvPr/>
        </p:nvSpPr>
        <p:spPr>
          <a:xfrm>
            <a:off x="5013499" y="484224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7" name="Rectangle 116">
            <a:extLst>
              <a:ext uri="{FF2B5EF4-FFF2-40B4-BE49-F238E27FC236}">
                <a16:creationId xmlns:a16="http://schemas.microsoft.com/office/drawing/2014/main" id="{78F222B1-3787-1040-9023-35F0050E8541}"/>
              </a:ext>
            </a:extLst>
          </p:cNvPr>
          <p:cNvSpPr/>
          <p:nvPr/>
        </p:nvSpPr>
        <p:spPr>
          <a:xfrm>
            <a:off x="4729520" y="49860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8" name="Rectangle 117">
            <a:extLst>
              <a:ext uri="{FF2B5EF4-FFF2-40B4-BE49-F238E27FC236}">
                <a16:creationId xmlns:a16="http://schemas.microsoft.com/office/drawing/2014/main" id="{40F46BBB-11A0-BA49-B2D8-145D9E87E07D}"/>
              </a:ext>
            </a:extLst>
          </p:cNvPr>
          <p:cNvSpPr/>
          <p:nvPr/>
        </p:nvSpPr>
        <p:spPr>
          <a:xfrm>
            <a:off x="4906232" y="49681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9" name="Rectangle 118">
            <a:extLst>
              <a:ext uri="{FF2B5EF4-FFF2-40B4-BE49-F238E27FC236}">
                <a16:creationId xmlns:a16="http://schemas.microsoft.com/office/drawing/2014/main" id="{F6321759-46BB-B44A-974E-2935AFB14C05}"/>
              </a:ext>
            </a:extLst>
          </p:cNvPr>
          <p:cNvSpPr/>
          <p:nvPr/>
        </p:nvSpPr>
        <p:spPr>
          <a:xfrm>
            <a:off x="5587187" y="46468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0" name="Rectangle 119">
            <a:extLst>
              <a:ext uri="{FF2B5EF4-FFF2-40B4-BE49-F238E27FC236}">
                <a16:creationId xmlns:a16="http://schemas.microsoft.com/office/drawing/2014/main" id="{EC28BB1B-2326-6548-99FA-EA691FA3ADD5}"/>
              </a:ext>
            </a:extLst>
          </p:cNvPr>
          <p:cNvSpPr/>
          <p:nvPr/>
        </p:nvSpPr>
        <p:spPr>
          <a:xfrm>
            <a:off x="5106420" y="471083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1" name="Rectangle 120">
            <a:extLst>
              <a:ext uri="{FF2B5EF4-FFF2-40B4-BE49-F238E27FC236}">
                <a16:creationId xmlns:a16="http://schemas.microsoft.com/office/drawing/2014/main" id="{B995450C-8514-3345-A50B-237DABE23C28}"/>
              </a:ext>
            </a:extLst>
          </p:cNvPr>
          <p:cNvSpPr/>
          <p:nvPr/>
        </p:nvSpPr>
        <p:spPr>
          <a:xfrm>
            <a:off x="5975156" y="442038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2" name="Rectangle 121">
            <a:extLst>
              <a:ext uri="{FF2B5EF4-FFF2-40B4-BE49-F238E27FC236}">
                <a16:creationId xmlns:a16="http://schemas.microsoft.com/office/drawing/2014/main" id="{F02AFF1A-2276-AA40-9B56-34F721E43F1A}"/>
              </a:ext>
            </a:extLst>
          </p:cNvPr>
          <p:cNvSpPr/>
          <p:nvPr/>
        </p:nvSpPr>
        <p:spPr>
          <a:xfrm>
            <a:off x="5825659" y="492804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3" name="Rectangle 122">
            <a:extLst>
              <a:ext uri="{FF2B5EF4-FFF2-40B4-BE49-F238E27FC236}">
                <a16:creationId xmlns:a16="http://schemas.microsoft.com/office/drawing/2014/main" id="{D6BDAA1C-0B87-E847-9BB9-CD58292134A6}"/>
              </a:ext>
            </a:extLst>
          </p:cNvPr>
          <p:cNvSpPr/>
          <p:nvPr/>
        </p:nvSpPr>
        <p:spPr>
          <a:xfrm>
            <a:off x="6484114" y="465044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4" name="Rectangle 123">
            <a:extLst>
              <a:ext uri="{FF2B5EF4-FFF2-40B4-BE49-F238E27FC236}">
                <a16:creationId xmlns:a16="http://schemas.microsoft.com/office/drawing/2014/main" id="{91DD0272-0803-8646-986A-18F886E7C221}"/>
              </a:ext>
            </a:extLst>
          </p:cNvPr>
          <p:cNvSpPr/>
          <p:nvPr/>
        </p:nvSpPr>
        <p:spPr>
          <a:xfrm>
            <a:off x="6829708" y="467685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5" name="Rectangle 124">
            <a:extLst>
              <a:ext uri="{FF2B5EF4-FFF2-40B4-BE49-F238E27FC236}">
                <a16:creationId xmlns:a16="http://schemas.microsoft.com/office/drawing/2014/main" id="{7AF0351E-64BF-AE44-8C92-9B0883012974}"/>
              </a:ext>
            </a:extLst>
          </p:cNvPr>
          <p:cNvSpPr/>
          <p:nvPr/>
        </p:nvSpPr>
        <p:spPr>
          <a:xfrm>
            <a:off x="6974336" y="48765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6" name="Rectangle 125">
            <a:extLst>
              <a:ext uri="{FF2B5EF4-FFF2-40B4-BE49-F238E27FC236}">
                <a16:creationId xmlns:a16="http://schemas.microsoft.com/office/drawing/2014/main" id="{B546A07F-5117-BB46-9E50-6AAB8B58AA04}"/>
              </a:ext>
            </a:extLst>
          </p:cNvPr>
          <p:cNvSpPr/>
          <p:nvPr/>
        </p:nvSpPr>
        <p:spPr>
          <a:xfrm>
            <a:off x="6773636" y="500597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7" name="Rectangle 126">
            <a:extLst>
              <a:ext uri="{FF2B5EF4-FFF2-40B4-BE49-F238E27FC236}">
                <a16:creationId xmlns:a16="http://schemas.microsoft.com/office/drawing/2014/main" id="{BC17E5F5-698C-1140-9CBC-1760E99E7D8E}"/>
              </a:ext>
            </a:extLst>
          </p:cNvPr>
          <p:cNvSpPr/>
          <p:nvPr/>
        </p:nvSpPr>
        <p:spPr>
          <a:xfrm>
            <a:off x="6505372" y="488795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8" name="Rectangle 127">
            <a:extLst>
              <a:ext uri="{FF2B5EF4-FFF2-40B4-BE49-F238E27FC236}">
                <a16:creationId xmlns:a16="http://schemas.microsoft.com/office/drawing/2014/main" id="{1F9642C4-2B64-4741-880B-A8331EB7E76D}"/>
              </a:ext>
            </a:extLst>
          </p:cNvPr>
          <p:cNvSpPr/>
          <p:nvPr/>
        </p:nvSpPr>
        <p:spPr>
          <a:xfrm>
            <a:off x="5786119" y="443384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9" name="Rectangle 128">
            <a:extLst>
              <a:ext uri="{FF2B5EF4-FFF2-40B4-BE49-F238E27FC236}">
                <a16:creationId xmlns:a16="http://schemas.microsoft.com/office/drawing/2014/main" id="{C447BC36-0DE4-3943-A9A2-63180C4A7C01}"/>
              </a:ext>
            </a:extLst>
          </p:cNvPr>
          <p:cNvSpPr/>
          <p:nvPr/>
        </p:nvSpPr>
        <p:spPr>
          <a:xfrm>
            <a:off x="5970890" y="467685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0" name="Rectangle 129">
            <a:extLst>
              <a:ext uri="{FF2B5EF4-FFF2-40B4-BE49-F238E27FC236}">
                <a16:creationId xmlns:a16="http://schemas.microsoft.com/office/drawing/2014/main" id="{79B553F3-D8EF-8246-8774-2303E80FE96E}"/>
              </a:ext>
            </a:extLst>
          </p:cNvPr>
          <p:cNvSpPr/>
          <p:nvPr/>
        </p:nvSpPr>
        <p:spPr>
          <a:xfrm>
            <a:off x="6241674" y="488795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1" name="Rectangle 130">
            <a:extLst>
              <a:ext uri="{FF2B5EF4-FFF2-40B4-BE49-F238E27FC236}">
                <a16:creationId xmlns:a16="http://schemas.microsoft.com/office/drawing/2014/main" id="{E9A1E996-23CF-784A-9256-511C9BB0748C}"/>
              </a:ext>
            </a:extLst>
          </p:cNvPr>
          <p:cNvSpPr/>
          <p:nvPr/>
        </p:nvSpPr>
        <p:spPr>
          <a:xfrm>
            <a:off x="5258820" y="46734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2" name="Rectangle 131">
            <a:extLst>
              <a:ext uri="{FF2B5EF4-FFF2-40B4-BE49-F238E27FC236}">
                <a16:creationId xmlns:a16="http://schemas.microsoft.com/office/drawing/2014/main" id="{C77A9AA3-39A4-E14A-95E2-937D566E92FC}"/>
              </a:ext>
            </a:extLst>
          </p:cNvPr>
          <p:cNvSpPr/>
          <p:nvPr/>
        </p:nvSpPr>
        <p:spPr>
          <a:xfrm>
            <a:off x="5652501" y="48765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3" name="Rectangle 132">
            <a:extLst>
              <a:ext uri="{FF2B5EF4-FFF2-40B4-BE49-F238E27FC236}">
                <a16:creationId xmlns:a16="http://schemas.microsoft.com/office/drawing/2014/main" id="{A232889C-7617-BB4A-8893-5A985ED1C87E}"/>
              </a:ext>
            </a:extLst>
          </p:cNvPr>
          <p:cNvSpPr/>
          <p:nvPr/>
        </p:nvSpPr>
        <p:spPr>
          <a:xfrm>
            <a:off x="5218564" y="489055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4" name="Rectangle 133">
            <a:extLst>
              <a:ext uri="{FF2B5EF4-FFF2-40B4-BE49-F238E27FC236}">
                <a16:creationId xmlns:a16="http://schemas.microsoft.com/office/drawing/2014/main" id="{2DB5A5C5-FC30-4C48-A79E-56CDCC68878A}"/>
              </a:ext>
            </a:extLst>
          </p:cNvPr>
          <p:cNvSpPr/>
          <p:nvPr/>
        </p:nvSpPr>
        <p:spPr>
          <a:xfrm>
            <a:off x="5405481" y="456178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5" name="Rectangle 134">
            <a:extLst>
              <a:ext uri="{FF2B5EF4-FFF2-40B4-BE49-F238E27FC236}">
                <a16:creationId xmlns:a16="http://schemas.microsoft.com/office/drawing/2014/main" id="{43B52EB3-0A46-8E44-A6BF-E8669CDBA607}"/>
              </a:ext>
            </a:extLst>
          </p:cNvPr>
          <p:cNvSpPr/>
          <p:nvPr/>
        </p:nvSpPr>
        <p:spPr>
          <a:xfrm>
            <a:off x="5391757" y="50161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6" name="Rectangle 135">
            <a:extLst>
              <a:ext uri="{FF2B5EF4-FFF2-40B4-BE49-F238E27FC236}">
                <a16:creationId xmlns:a16="http://schemas.microsoft.com/office/drawing/2014/main" id="{66604338-440A-1742-A008-EFB21A630430}"/>
              </a:ext>
            </a:extLst>
          </p:cNvPr>
          <p:cNvSpPr/>
          <p:nvPr/>
        </p:nvSpPr>
        <p:spPr>
          <a:xfrm>
            <a:off x="5410064" y="429099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7" name="Rectangle 136">
            <a:extLst>
              <a:ext uri="{FF2B5EF4-FFF2-40B4-BE49-F238E27FC236}">
                <a16:creationId xmlns:a16="http://schemas.microsoft.com/office/drawing/2014/main" id="{761669FD-1F01-5C41-8900-3BF55A1FC67B}"/>
              </a:ext>
            </a:extLst>
          </p:cNvPr>
          <p:cNvSpPr/>
          <p:nvPr/>
        </p:nvSpPr>
        <p:spPr>
          <a:xfrm>
            <a:off x="4937302" y="466787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8" name="Rectangle 137">
            <a:extLst>
              <a:ext uri="{FF2B5EF4-FFF2-40B4-BE49-F238E27FC236}">
                <a16:creationId xmlns:a16="http://schemas.microsoft.com/office/drawing/2014/main" id="{1D007606-58CA-0540-8383-444DCDDBE05B}"/>
              </a:ext>
            </a:extLst>
          </p:cNvPr>
          <p:cNvSpPr/>
          <p:nvPr/>
        </p:nvSpPr>
        <p:spPr>
          <a:xfrm>
            <a:off x="5411220" y="48258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9" name="Rectangle 138">
            <a:extLst>
              <a:ext uri="{FF2B5EF4-FFF2-40B4-BE49-F238E27FC236}">
                <a16:creationId xmlns:a16="http://schemas.microsoft.com/office/drawing/2014/main" id="{6301109E-AC10-C043-AFBB-17BFD7AF408C}"/>
              </a:ext>
            </a:extLst>
          </p:cNvPr>
          <p:cNvSpPr/>
          <p:nvPr/>
        </p:nvSpPr>
        <p:spPr>
          <a:xfrm>
            <a:off x="4658898" y="436567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0" name="TextBox 139">
            <a:extLst>
              <a:ext uri="{FF2B5EF4-FFF2-40B4-BE49-F238E27FC236}">
                <a16:creationId xmlns:a16="http://schemas.microsoft.com/office/drawing/2014/main" id="{4436BE39-2501-234E-899F-1FE7DCAFC882}"/>
              </a:ext>
            </a:extLst>
          </p:cNvPr>
          <p:cNvSpPr txBox="1"/>
          <p:nvPr/>
        </p:nvSpPr>
        <p:spPr>
          <a:xfrm rot="5400000">
            <a:off x="4194193" y="3448281"/>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141" name="TextBox 140">
            <a:extLst>
              <a:ext uri="{FF2B5EF4-FFF2-40B4-BE49-F238E27FC236}">
                <a16:creationId xmlns:a16="http://schemas.microsoft.com/office/drawing/2014/main" id="{86F2A7BE-2265-354C-9F7D-51D965D9C7E6}"/>
              </a:ext>
            </a:extLst>
          </p:cNvPr>
          <p:cNvSpPr txBox="1"/>
          <p:nvPr/>
        </p:nvSpPr>
        <p:spPr>
          <a:xfrm rot="21415914">
            <a:off x="5504461" y="5197314"/>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142" name="Rectangle 141">
            <a:extLst>
              <a:ext uri="{FF2B5EF4-FFF2-40B4-BE49-F238E27FC236}">
                <a16:creationId xmlns:a16="http://schemas.microsoft.com/office/drawing/2014/main" id="{9FD30209-4703-2D45-95BF-4A85A4D35BA8}"/>
              </a:ext>
            </a:extLst>
          </p:cNvPr>
          <p:cNvSpPr/>
          <p:nvPr/>
        </p:nvSpPr>
        <p:spPr>
          <a:xfrm>
            <a:off x="5807405" y="323253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3" name="Rectangle 142">
            <a:extLst>
              <a:ext uri="{FF2B5EF4-FFF2-40B4-BE49-F238E27FC236}">
                <a16:creationId xmlns:a16="http://schemas.microsoft.com/office/drawing/2014/main" id="{DA7BE18F-1C2E-9647-8719-C0F1AF0BF5F2}"/>
              </a:ext>
            </a:extLst>
          </p:cNvPr>
          <p:cNvSpPr/>
          <p:nvPr/>
        </p:nvSpPr>
        <p:spPr>
          <a:xfrm>
            <a:off x="6556412" y="24983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4" name="Rectangle 143">
            <a:extLst>
              <a:ext uri="{FF2B5EF4-FFF2-40B4-BE49-F238E27FC236}">
                <a16:creationId xmlns:a16="http://schemas.microsoft.com/office/drawing/2014/main" id="{4B3FE07D-ED33-1C45-96D6-A336F6063A9A}"/>
              </a:ext>
            </a:extLst>
          </p:cNvPr>
          <p:cNvSpPr/>
          <p:nvPr/>
        </p:nvSpPr>
        <p:spPr>
          <a:xfrm>
            <a:off x="6376842" y="477971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5" name="Rectangle 144">
            <a:extLst>
              <a:ext uri="{FF2B5EF4-FFF2-40B4-BE49-F238E27FC236}">
                <a16:creationId xmlns:a16="http://schemas.microsoft.com/office/drawing/2014/main" id="{01B230CD-1018-F54B-945F-EF616F862EEF}"/>
              </a:ext>
            </a:extLst>
          </p:cNvPr>
          <p:cNvSpPr/>
          <p:nvPr/>
        </p:nvSpPr>
        <p:spPr>
          <a:xfrm rot="5400000">
            <a:off x="4229734" y="2337172"/>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146" name="Straight Connector 145">
            <a:extLst>
              <a:ext uri="{FF2B5EF4-FFF2-40B4-BE49-F238E27FC236}">
                <a16:creationId xmlns:a16="http://schemas.microsoft.com/office/drawing/2014/main" id="{86027547-BA4C-F341-8D6F-CBCF1D344047}"/>
              </a:ext>
            </a:extLst>
          </p:cNvPr>
          <p:cNvCxnSpPr/>
          <p:nvPr/>
        </p:nvCxnSpPr>
        <p:spPr>
          <a:xfrm>
            <a:off x="4460525" y="2818851"/>
            <a:ext cx="262053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E17BC812-7C34-374F-82B3-9434AA122A66}"/>
              </a:ext>
            </a:extLst>
          </p:cNvPr>
          <p:cNvSpPr txBox="1"/>
          <p:nvPr/>
        </p:nvSpPr>
        <p:spPr>
          <a:xfrm>
            <a:off x="5280629" y="1375019"/>
            <a:ext cx="821411" cy="246221"/>
          </a:xfrm>
          <a:prstGeom prst="rect">
            <a:avLst/>
          </a:prstGeom>
          <a:noFill/>
        </p:spPr>
        <p:txBody>
          <a:bodyPr wrap="square" lIns="0" tIns="0" rIns="0" bIns="0" rtlCol="0">
            <a:spAutoFit/>
          </a:bodyPr>
          <a:lstStyle/>
          <a:p>
            <a:r>
              <a:rPr lang="en-US" sz="1600" b="1" dirty="0"/>
              <a:t>d2_cut1</a:t>
            </a:r>
            <a:endParaRPr lang="en-US" sz="1600" b="1" dirty="0">
              <a:latin typeface="+mj-lt"/>
            </a:endParaRPr>
          </a:p>
        </p:txBody>
      </p:sp>
      <p:cxnSp>
        <p:nvCxnSpPr>
          <p:cNvPr id="148" name="Straight Arrow Connector 147">
            <a:extLst>
              <a:ext uri="{FF2B5EF4-FFF2-40B4-BE49-F238E27FC236}">
                <a16:creationId xmlns:a16="http://schemas.microsoft.com/office/drawing/2014/main" id="{F63475F1-10B1-A24A-9D3B-2C422382AE2A}"/>
              </a:ext>
            </a:extLst>
          </p:cNvPr>
          <p:cNvCxnSpPr>
            <a:cxnSpLocks/>
          </p:cNvCxnSpPr>
          <p:nvPr/>
        </p:nvCxnSpPr>
        <p:spPr>
          <a:xfrm>
            <a:off x="5672331" y="1609339"/>
            <a:ext cx="19004" cy="120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A9E8465-064A-BD48-947D-1EA07D0D502F}"/>
              </a:ext>
            </a:extLst>
          </p:cNvPr>
          <p:cNvCxnSpPr/>
          <p:nvPr/>
        </p:nvCxnSpPr>
        <p:spPr>
          <a:xfrm>
            <a:off x="8231691" y="5229224"/>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E93FBB7D-97B1-7F4C-B3D3-9A7A3FEEF9B7}"/>
              </a:ext>
            </a:extLst>
          </p:cNvPr>
          <p:cNvCxnSpPr>
            <a:cxnSpLocks/>
          </p:cNvCxnSpPr>
          <p:nvPr/>
        </p:nvCxnSpPr>
        <p:spPr>
          <a:xfrm flipV="1">
            <a:off x="7997517" y="1926993"/>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75DC98DD-FA1A-7D46-9DC8-28E7EEFA4D01}"/>
              </a:ext>
            </a:extLst>
          </p:cNvPr>
          <p:cNvSpPr/>
          <p:nvPr/>
        </p:nvSpPr>
        <p:spPr>
          <a:xfrm>
            <a:off x="8375398" y="20401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2" name="Rectangle 151">
            <a:extLst>
              <a:ext uri="{FF2B5EF4-FFF2-40B4-BE49-F238E27FC236}">
                <a16:creationId xmlns:a16="http://schemas.microsoft.com/office/drawing/2014/main" id="{C5DC9B70-811B-804F-938B-B8B1BED33B54}"/>
              </a:ext>
            </a:extLst>
          </p:cNvPr>
          <p:cNvSpPr/>
          <p:nvPr/>
        </p:nvSpPr>
        <p:spPr>
          <a:xfrm>
            <a:off x="8527798" y="21925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3" name="Rectangle 152">
            <a:extLst>
              <a:ext uri="{FF2B5EF4-FFF2-40B4-BE49-F238E27FC236}">
                <a16:creationId xmlns:a16="http://schemas.microsoft.com/office/drawing/2014/main" id="{745C9BB2-FEE2-574E-8753-5419B05CB647}"/>
              </a:ext>
            </a:extLst>
          </p:cNvPr>
          <p:cNvSpPr/>
          <p:nvPr/>
        </p:nvSpPr>
        <p:spPr>
          <a:xfrm>
            <a:off x="8707829" y="222500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4" name="Rectangle 153">
            <a:extLst>
              <a:ext uri="{FF2B5EF4-FFF2-40B4-BE49-F238E27FC236}">
                <a16:creationId xmlns:a16="http://schemas.microsoft.com/office/drawing/2014/main" id="{FFB311BC-F639-1349-A5DE-109BD9F411CD}"/>
              </a:ext>
            </a:extLst>
          </p:cNvPr>
          <p:cNvSpPr/>
          <p:nvPr/>
        </p:nvSpPr>
        <p:spPr>
          <a:xfrm>
            <a:off x="8900485" y="222500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5" name="Rectangle 154">
            <a:extLst>
              <a:ext uri="{FF2B5EF4-FFF2-40B4-BE49-F238E27FC236}">
                <a16:creationId xmlns:a16="http://schemas.microsoft.com/office/drawing/2014/main" id="{CB50192D-5104-3F45-BD7E-6B91DBCD3D24}"/>
              </a:ext>
            </a:extLst>
          </p:cNvPr>
          <p:cNvSpPr/>
          <p:nvPr/>
        </p:nvSpPr>
        <p:spPr>
          <a:xfrm>
            <a:off x="9517242" y="215905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6" name="Rectangle 155">
            <a:extLst>
              <a:ext uri="{FF2B5EF4-FFF2-40B4-BE49-F238E27FC236}">
                <a16:creationId xmlns:a16="http://schemas.microsoft.com/office/drawing/2014/main" id="{98B5041B-FC59-004D-A29C-643805C16F01}"/>
              </a:ext>
            </a:extLst>
          </p:cNvPr>
          <p:cNvSpPr/>
          <p:nvPr/>
        </p:nvSpPr>
        <p:spPr>
          <a:xfrm>
            <a:off x="9127895" y="249759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7" name="Rectangle 156">
            <a:extLst>
              <a:ext uri="{FF2B5EF4-FFF2-40B4-BE49-F238E27FC236}">
                <a16:creationId xmlns:a16="http://schemas.microsoft.com/office/drawing/2014/main" id="{04895409-1A54-1449-9D8D-5BB7A59234A4}"/>
              </a:ext>
            </a:extLst>
          </p:cNvPr>
          <p:cNvSpPr/>
          <p:nvPr/>
        </p:nvSpPr>
        <p:spPr>
          <a:xfrm>
            <a:off x="9285520" y="268833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8" name="Rectangle 157">
            <a:extLst>
              <a:ext uri="{FF2B5EF4-FFF2-40B4-BE49-F238E27FC236}">
                <a16:creationId xmlns:a16="http://schemas.microsoft.com/office/drawing/2014/main" id="{D1B4B5FD-50E6-4642-BF62-7CCF5162126E}"/>
              </a:ext>
            </a:extLst>
          </p:cNvPr>
          <p:cNvSpPr/>
          <p:nvPr/>
        </p:nvSpPr>
        <p:spPr>
          <a:xfrm>
            <a:off x="9541960" y="269094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9" name="Rectangle 158">
            <a:extLst>
              <a:ext uri="{FF2B5EF4-FFF2-40B4-BE49-F238E27FC236}">
                <a16:creationId xmlns:a16="http://schemas.microsoft.com/office/drawing/2014/main" id="{814B9ECF-1968-4C41-8309-6663CD6E36EC}"/>
              </a:ext>
            </a:extLst>
          </p:cNvPr>
          <p:cNvSpPr/>
          <p:nvPr/>
        </p:nvSpPr>
        <p:spPr>
          <a:xfrm>
            <a:off x="8251755" y="225297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0" name="Rectangle 159">
            <a:extLst>
              <a:ext uri="{FF2B5EF4-FFF2-40B4-BE49-F238E27FC236}">
                <a16:creationId xmlns:a16="http://schemas.microsoft.com/office/drawing/2014/main" id="{3ADDAE50-6232-1C49-A18E-96F17058956A}"/>
              </a:ext>
            </a:extLst>
          </p:cNvPr>
          <p:cNvSpPr/>
          <p:nvPr/>
        </p:nvSpPr>
        <p:spPr>
          <a:xfrm>
            <a:off x="8404155" y="240537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1" name="Rectangle 160">
            <a:extLst>
              <a:ext uri="{FF2B5EF4-FFF2-40B4-BE49-F238E27FC236}">
                <a16:creationId xmlns:a16="http://schemas.microsoft.com/office/drawing/2014/main" id="{A0346CE3-39CF-6D46-B19D-536E7664A4FC}"/>
              </a:ext>
            </a:extLst>
          </p:cNvPr>
          <p:cNvSpPr/>
          <p:nvPr/>
        </p:nvSpPr>
        <p:spPr>
          <a:xfrm>
            <a:off x="8584186" y="243779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2" name="Rectangle 161">
            <a:extLst>
              <a:ext uri="{FF2B5EF4-FFF2-40B4-BE49-F238E27FC236}">
                <a16:creationId xmlns:a16="http://schemas.microsoft.com/office/drawing/2014/main" id="{21C32378-F306-504C-B81B-FD39701C3303}"/>
              </a:ext>
            </a:extLst>
          </p:cNvPr>
          <p:cNvSpPr/>
          <p:nvPr/>
        </p:nvSpPr>
        <p:spPr>
          <a:xfrm>
            <a:off x="8776842" y="243779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3" name="Rectangle 162">
            <a:extLst>
              <a:ext uri="{FF2B5EF4-FFF2-40B4-BE49-F238E27FC236}">
                <a16:creationId xmlns:a16="http://schemas.microsoft.com/office/drawing/2014/main" id="{8A9FD9D5-A7C7-2F46-BC1D-D6E98B546499}"/>
              </a:ext>
            </a:extLst>
          </p:cNvPr>
          <p:cNvSpPr/>
          <p:nvPr/>
        </p:nvSpPr>
        <p:spPr>
          <a:xfrm>
            <a:off x="8528114" y="26990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4" name="Rectangle 163">
            <a:extLst>
              <a:ext uri="{FF2B5EF4-FFF2-40B4-BE49-F238E27FC236}">
                <a16:creationId xmlns:a16="http://schemas.microsoft.com/office/drawing/2014/main" id="{75059726-3A1D-6443-BEC2-014F1B6A2CAB}"/>
              </a:ext>
            </a:extLst>
          </p:cNvPr>
          <p:cNvSpPr/>
          <p:nvPr/>
        </p:nvSpPr>
        <p:spPr>
          <a:xfrm>
            <a:off x="9004252" y="27103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5" name="Rectangle 164">
            <a:extLst>
              <a:ext uri="{FF2B5EF4-FFF2-40B4-BE49-F238E27FC236}">
                <a16:creationId xmlns:a16="http://schemas.microsoft.com/office/drawing/2014/main" id="{70C842FA-10A5-284E-9CB3-B0DADD5AA630}"/>
              </a:ext>
            </a:extLst>
          </p:cNvPr>
          <p:cNvSpPr/>
          <p:nvPr/>
        </p:nvSpPr>
        <p:spPr>
          <a:xfrm>
            <a:off x="9161877" y="290112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6" name="Rectangle 165">
            <a:extLst>
              <a:ext uri="{FF2B5EF4-FFF2-40B4-BE49-F238E27FC236}">
                <a16:creationId xmlns:a16="http://schemas.microsoft.com/office/drawing/2014/main" id="{DDEF29E8-2DD1-DD46-9C22-DF90DFCD2392}"/>
              </a:ext>
            </a:extLst>
          </p:cNvPr>
          <p:cNvSpPr/>
          <p:nvPr/>
        </p:nvSpPr>
        <p:spPr>
          <a:xfrm>
            <a:off x="9418317" y="290372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7" name="Rectangle 166">
            <a:extLst>
              <a:ext uri="{FF2B5EF4-FFF2-40B4-BE49-F238E27FC236}">
                <a16:creationId xmlns:a16="http://schemas.microsoft.com/office/drawing/2014/main" id="{89FF71EE-D9AE-5F48-9015-6BD3B198A645}"/>
              </a:ext>
            </a:extLst>
          </p:cNvPr>
          <p:cNvSpPr/>
          <p:nvPr/>
        </p:nvSpPr>
        <p:spPr>
          <a:xfrm>
            <a:off x="9854401" y="20401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8" name="Rectangle 167">
            <a:extLst>
              <a:ext uri="{FF2B5EF4-FFF2-40B4-BE49-F238E27FC236}">
                <a16:creationId xmlns:a16="http://schemas.microsoft.com/office/drawing/2014/main" id="{C1FBA1CE-F76D-2846-B9F0-E4C975DB2C46}"/>
              </a:ext>
            </a:extLst>
          </p:cNvPr>
          <p:cNvSpPr/>
          <p:nvPr/>
        </p:nvSpPr>
        <p:spPr>
          <a:xfrm>
            <a:off x="9846373" y="276639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9" name="Rectangle 168">
            <a:extLst>
              <a:ext uri="{FF2B5EF4-FFF2-40B4-BE49-F238E27FC236}">
                <a16:creationId xmlns:a16="http://schemas.microsoft.com/office/drawing/2014/main" id="{0F969939-F7EE-AE41-9203-2319C8CE8D50}"/>
              </a:ext>
            </a:extLst>
          </p:cNvPr>
          <p:cNvSpPr/>
          <p:nvPr/>
        </p:nvSpPr>
        <p:spPr>
          <a:xfrm>
            <a:off x="8813660" y="201995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0" name="Rectangle 169">
            <a:extLst>
              <a:ext uri="{FF2B5EF4-FFF2-40B4-BE49-F238E27FC236}">
                <a16:creationId xmlns:a16="http://schemas.microsoft.com/office/drawing/2014/main" id="{23525A9F-B9F5-0D4A-97CE-8C1DF20ABD78}"/>
              </a:ext>
            </a:extLst>
          </p:cNvPr>
          <p:cNvSpPr/>
          <p:nvPr/>
        </p:nvSpPr>
        <p:spPr>
          <a:xfrm>
            <a:off x="9121022" y="207858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1" name="Rectangle 170">
            <a:extLst>
              <a:ext uri="{FF2B5EF4-FFF2-40B4-BE49-F238E27FC236}">
                <a16:creationId xmlns:a16="http://schemas.microsoft.com/office/drawing/2014/main" id="{4234D23C-2281-B441-B6E0-41DD72C5B415}"/>
              </a:ext>
            </a:extLst>
          </p:cNvPr>
          <p:cNvSpPr/>
          <p:nvPr/>
        </p:nvSpPr>
        <p:spPr>
          <a:xfrm>
            <a:off x="9119020" y="234290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2" name="Rectangle 171">
            <a:extLst>
              <a:ext uri="{FF2B5EF4-FFF2-40B4-BE49-F238E27FC236}">
                <a16:creationId xmlns:a16="http://schemas.microsoft.com/office/drawing/2014/main" id="{46BF3824-D199-A04B-8BEF-D34192813A99}"/>
              </a:ext>
            </a:extLst>
          </p:cNvPr>
          <p:cNvSpPr/>
          <p:nvPr/>
        </p:nvSpPr>
        <p:spPr>
          <a:xfrm>
            <a:off x="9311676" y="234290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3" name="Rectangle 172">
            <a:extLst>
              <a:ext uri="{FF2B5EF4-FFF2-40B4-BE49-F238E27FC236}">
                <a16:creationId xmlns:a16="http://schemas.microsoft.com/office/drawing/2014/main" id="{9F126BF8-7432-184C-9DB5-F77FB4F03502}"/>
              </a:ext>
            </a:extLst>
          </p:cNvPr>
          <p:cNvSpPr/>
          <p:nvPr/>
        </p:nvSpPr>
        <p:spPr>
          <a:xfrm>
            <a:off x="9575417" y="23641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4" name="Rectangle 173">
            <a:extLst>
              <a:ext uri="{FF2B5EF4-FFF2-40B4-BE49-F238E27FC236}">
                <a16:creationId xmlns:a16="http://schemas.microsoft.com/office/drawing/2014/main" id="{AECAD223-CD6E-8249-9884-1B1C5729574C}"/>
              </a:ext>
            </a:extLst>
          </p:cNvPr>
          <p:cNvSpPr/>
          <p:nvPr/>
        </p:nvSpPr>
        <p:spPr>
          <a:xfrm>
            <a:off x="9936289" y="224951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5" name="Rectangle 174">
            <a:extLst>
              <a:ext uri="{FF2B5EF4-FFF2-40B4-BE49-F238E27FC236}">
                <a16:creationId xmlns:a16="http://schemas.microsoft.com/office/drawing/2014/main" id="{BB23F554-D8F7-394D-A624-5BD7AB4CCC3C}"/>
              </a:ext>
            </a:extLst>
          </p:cNvPr>
          <p:cNvSpPr/>
          <p:nvPr/>
        </p:nvSpPr>
        <p:spPr>
          <a:xfrm>
            <a:off x="9785225" y="24184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6" name="Rectangle 175">
            <a:extLst>
              <a:ext uri="{FF2B5EF4-FFF2-40B4-BE49-F238E27FC236}">
                <a16:creationId xmlns:a16="http://schemas.microsoft.com/office/drawing/2014/main" id="{38F5C847-CB62-F144-83BF-5ED0A1E20B35}"/>
              </a:ext>
            </a:extLst>
          </p:cNvPr>
          <p:cNvSpPr/>
          <p:nvPr/>
        </p:nvSpPr>
        <p:spPr>
          <a:xfrm>
            <a:off x="10144094" y="216480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7" name="Rectangle 176">
            <a:extLst>
              <a:ext uri="{FF2B5EF4-FFF2-40B4-BE49-F238E27FC236}">
                <a16:creationId xmlns:a16="http://schemas.microsoft.com/office/drawing/2014/main" id="{F84189D8-70BE-0A45-B8E0-B029EC69725F}"/>
              </a:ext>
            </a:extLst>
          </p:cNvPr>
          <p:cNvSpPr/>
          <p:nvPr/>
        </p:nvSpPr>
        <p:spPr>
          <a:xfrm>
            <a:off x="10567515" y="204594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8" name="Rectangle 177">
            <a:extLst>
              <a:ext uri="{FF2B5EF4-FFF2-40B4-BE49-F238E27FC236}">
                <a16:creationId xmlns:a16="http://schemas.microsoft.com/office/drawing/2014/main" id="{13C320ED-F219-9C47-8237-2EEB495233DA}"/>
              </a:ext>
            </a:extLst>
          </p:cNvPr>
          <p:cNvSpPr/>
          <p:nvPr/>
        </p:nvSpPr>
        <p:spPr>
          <a:xfrm>
            <a:off x="10107377" y="239581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9" name="Rectangle 178">
            <a:extLst>
              <a:ext uri="{FF2B5EF4-FFF2-40B4-BE49-F238E27FC236}">
                <a16:creationId xmlns:a16="http://schemas.microsoft.com/office/drawing/2014/main" id="{AE91D59F-4369-5447-8751-E194158DC14E}"/>
              </a:ext>
            </a:extLst>
          </p:cNvPr>
          <p:cNvSpPr/>
          <p:nvPr/>
        </p:nvSpPr>
        <p:spPr>
          <a:xfrm>
            <a:off x="10296565" y="19774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0" name="Rectangle 179">
            <a:extLst>
              <a:ext uri="{FF2B5EF4-FFF2-40B4-BE49-F238E27FC236}">
                <a16:creationId xmlns:a16="http://schemas.microsoft.com/office/drawing/2014/main" id="{F113E32D-BF6E-AF44-A995-1588815C2157}"/>
              </a:ext>
            </a:extLst>
          </p:cNvPr>
          <p:cNvSpPr/>
          <p:nvPr/>
        </p:nvSpPr>
        <p:spPr>
          <a:xfrm>
            <a:off x="10498339" y="242417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1" name="Rectangle 180">
            <a:extLst>
              <a:ext uri="{FF2B5EF4-FFF2-40B4-BE49-F238E27FC236}">
                <a16:creationId xmlns:a16="http://schemas.microsoft.com/office/drawing/2014/main" id="{9DA0FF33-2FAA-FE44-B93D-D73410D16FD7}"/>
              </a:ext>
            </a:extLst>
          </p:cNvPr>
          <p:cNvSpPr/>
          <p:nvPr/>
        </p:nvSpPr>
        <p:spPr>
          <a:xfrm>
            <a:off x="8319611" y="466393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2" name="Rectangle 181">
            <a:extLst>
              <a:ext uri="{FF2B5EF4-FFF2-40B4-BE49-F238E27FC236}">
                <a16:creationId xmlns:a16="http://schemas.microsoft.com/office/drawing/2014/main" id="{760E0FD2-688E-B64F-AC7C-5DF26D303AFC}"/>
              </a:ext>
            </a:extLst>
          </p:cNvPr>
          <p:cNvSpPr/>
          <p:nvPr/>
        </p:nvSpPr>
        <p:spPr>
          <a:xfrm>
            <a:off x="8512267" y="45328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3" name="Rectangle 182">
            <a:extLst>
              <a:ext uri="{FF2B5EF4-FFF2-40B4-BE49-F238E27FC236}">
                <a16:creationId xmlns:a16="http://schemas.microsoft.com/office/drawing/2014/main" id="{D2372CB8-84D1-CE40-BB7B-0AFB618FCBBD}"/>
              </a:ext>
            </a:extLst>
          </p:cNvPr>
          <p:cNvSpPr/>
          <p:nvPr/>
        </p:nvSpPr>
        <p:spPr>
          <a:xfrm>
            <a:off x="8776811" y="46658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4" name="Rectangle 183">
            <a:extLst>
              <a:ext uri="{FF2B5EF4-FFF2-40B4-BE49-F238E27FC236}">
                <a16:creationId xmlns:a16="http://schemas.microsoft.com/office/drawing/2014/main" id="{28622861-60EF-274B-A62E-239C575C56DF}"/>
              </a:ext>
            </a:extLst>
          </p:cNvPr>
          <p:cNvSpPr/>
          <p:nvPr/>
        </p:nvSpPr>
        <p:spPr>
          <a:xfrm>
            <a:off x="8492832" y="480960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5" name="Rectangle 184">
            <a:extLst>
              <a:ext uri="{FF2B5EF4-FFF2-40B4-BE49-F238E27FC236}">
                <a16:creationId xmlns:a16="http://schemas.microsoft.com/office/drawing/2014/main" id="{F5A4895C-6076-FE40-A961-C6EF9D74BF09}"/>
              </a:ext>
            </a:extLst>
          </p:cNvPr>
          <p:cNvSpPr/>
          <p:nvPr/>
        </p:nvSpPr>
        <p:spPr>
          <a:xfrm>
            <a:off x="8669544" y="479176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6" name="Rectangle 185">
            <a:extLst>
              <a:ext uri="{FF2B5EF4-FFF2-40B4-BE49-F238E27FC236}">
                <a16:creationId xmlns:a16="http://schemas.microsoft.com/office/drawing/2014/main" id="{662C6716-AA2E-184C-B959-57DD9C90CCF0}"/>
              </a:ext>
            </a:extLst>
          </p:cNvPr>
          <p:cNvSpPr/>
          <p:nvPr/>
        </p:nvSpPr>
        <p:spPr>
          <a:xfrm>
            <a:off x="9350499" y="447045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7" name="Rectangle 186">
            <a:extLst>
              <a:ext uri="{FF2B5EF4-FFF2-40B4-BE49-F238E27FC236}">
                <a16:creationId xmlns:a16="http://schemas.microsoft.com/office/drawing/2014/main" id="{1D971DD3-444C-AD46-B472-E3362F71F6DB}"/>
              </a:ext>
            </a:extLst>
          </p:cNvPr>
          <p:cNvSpPr/>
          <p:nvPr/>
        </p:nvSpPr>
        <p:spPr>
          <a:xfrm>
            <a:off x="8869732" y="453442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8" name="Rectangle 187">
            <a:extLst>
              <a:ext uri="{FF2B5EF4-FFF2-40B4-BE49-F238E27FC236}">
                <a16:creationId xmlns:a16="http://schemas.microsoft.com/office/drawing/2014/main" id="{D1FB5726-FEE5-F541-9D98-BE80510075C6}"/>
              </a:ext>
            </a:extLst>
          </p:cNvPr>
          <p:cNvSpPr/>
          <p:nvPr/>
        </p:nvSpPr>
        <p:spPr>
          <a:xfrm>
            <a:off x="9738468" y="42439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9" name="Rectangle 188">
            <a:extLst>
              <a:ext uri="{FF2B5EF4-FFF2-40B4-BE49-F238E27FC236}">
                <a16:creationId xmlns:a16="http://schemas.microsoft.com/office/drawing/2014/main" id="{54CEDAB0-96D0-8B42-9762-9DFF4950CF6B}"/>
              </a:ext>
            </a:extLst>
          </p:cNvPr>
          <p:cNvSpPr/>
          <p:nvPr/>
        </p:nvSpPr>
        <p:spPr>
          <a:xfrm>
            <a:off x="9588971" y="475163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0" name="Rectangle 189">
            <a:extLst>
              <a:ext uri="{FF2B5EF4-FFF2-40B4-BE49-F238E27FC236}">
                <a16:creationId xmlns:a16="http://schemas.microsoft.com/office/drawing/2014/main" id="{F8CCD65A-14E7-D94E-B653-EC5BF0382A98}"/>
              </a:ext>
            </a:extLst>
          </p:cNvPr>
          <p:cNvSpPr/>
          <p:nvPr/>
        </p:nvSpPr>
        <p:spPr>
          <a:xfrm>
            <a:off x="10247426" y="447403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1" name="Rectangle 190">
            <a:extLst>
              <a:ext uri="{FF2B5EF4-FFF2-40B4-BE49-F238E27FC236}">
                <a16:creationId xmlns:a16="http://schemas.microsoft.com/office/drawing/2014/main" id="{D2DDD634-48CA-9146-8FF6-8A4A9A9C6E38}"/>
              </a:ext>
            </a:extLst>
          </p:cNvPr>
          <p:cNvSpPr/>
          <p:nvPr/>
        </p:nvSpPr>
        <p:spPr>
          <a:xfrm>
            <a:off x="10593020" y="450044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2" name="Rectangle 191">
            <a:extLst>
              <a:ext uri="{FF2B5EF4-FFF2-40B4-BE49-F238E27FC236}">
                <a16:creationId xmlns:a16="http://schemas.microsoft.com/office/drawing/2014/main" id="{7D95B74E-F199-0241-B97C-00F8F13451B1}"/>
              </a:ext>
            </a:extLst>
          </p:cNvPr>
          <p:cNvSpPr/>
          <p:nvPr/>
        </p:nvSpPr>
        <p:spPr>
          <a:xfrm>
            <a:off x="10737648" y="470016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3" name="Rectangle 192">
            <a:extLst>
              <a:ext uri="{FF2B5EF4-FFF2-40B4-BE49-F238E27FC236}">
                <a16:creationId xmlns:a16="http://schemas.microsoft.com/office/drawing/2014/main" id="{07E0606C-7B16-1E4C-B8B5-0A83CB40E06E}"/>
              </a:ext>
            </a:extLst>
          </p:cNvPr>
          <p:cNvSpPr/>
          <p:nvPr/>
        </p:nvSpPr>
        <p:spPr>
          <a:xfrm>
            <a:off x="10536948" y="482956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4" name="Rectangle 193">
            <a:extLst>
              <a:ext uri="{FF2B5EF4-FFF2-40B4-BE49-F238E27FC236}">
                <a16:creationId xmlns:a16="http://schemas.microsoft.com/office/drawing/2014/main" id="{EF050AE1-05AD-2440-BA1C-405E11208667}"/>
              </a:ext>
            </a:extLst>
          </p:cNvPr>
          <p:cNvSpPr/>
          <p:nvPr/>
        </p:nvSpPr>
        <p:spPr>
          <a:xfrm>
            <a:off x="10268684" y="471154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5" name="Rectangle 194">
            <a:extLst>
              <a:ext uri="{FF2B5EF4-FFF2-40B4-BE49-F238E27FC236}">
                <a16:creationId xmlns:a16="http://schemas.microsoft.com/office/drawing/2014/main" id="{9538C41F-3F3E-644F-9F9A-C75A6639A9CF}"/>
              </a:ext>
            </a:extLst>
          </p:cNvPr>
          <p:cNvSpPr/>
          <p:nvPr/>
        </p:nvSpPr>
        <p:spPr>
          <a:xfrm>
            <a:off x="9549431" y="425743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6" name="Rectangle 195">
            <a:extLst>
              <a:ext uri="{FF2B5EF4-FFF2-40B4-BE49-F238E27FC236}">
                <a16:creationId xmlns:a16="http://schemas.microsoft.com/office/drawing/2014/main" id="{406715A6-84BB-1E43-B372-C4ADF39A42EC}"/>
              </a:ext>
            </a:extLst>
          </p:cNvPr>
          <p:cNvSpPr/>
          <p:nvPr/>
        </p:nvSpPr>
        <p:spPr>
          <a:xfrm>
            <a:off x="9734202" y="450044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7" name="Rectangle 196">
            <a:extLst>
              <a:ext uri="{FF2B5EF4-FFF2-40B4-BE49-F238E27FC236}">
                <a16:creationId xmlns:a16="http://schemas.microsoft.com/office/drawing/2014/main" id="{27A1732E-F160-C44C-91FC-BDE8068CE036}"/>
              </a:ext>
            </a:extLst>
          </p:cNvPr>
          <p:cNvSpPr/>
          <p:nvPr/>
        </p:nvSpPr>
        <p:spPr>
          <a:xfrm>
            <a:off x="10004986" y="471154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8" name="Rectangle 197">
            <a:extLst>
              <a:ext uri="{FF2B5EF4-FFF2-40B4-BE49-F238E27FC236}">
                <a16:creationId xmlns:a16="http://schemas.microsoft.com/office/drawing/2014/main" id="{C5AFA989-9196-6C45-8B42-DFE0FDBEC25F}"/>
              </a:ext>
            </a:extLst>
          </p:cNvPr>
          <p:cNvSpPr/>
          <p:nvPr/>
        </p:nvSpPr>
        <p:spPr>
          <a:xfrm>
            <a:off x="9022132" y="449704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9" name="Rectangle 198">
            <a:extLst>
              <a:ext uri="{FF2B5EF4-FFF2-40B4-BE49-F238E27FC236}">
                <a16:creationId xmlns:a16="http://schemas.microsoft.com/office/drawing/2014/main" id="{39F6C10E-F272-9940-BBDD-361C45D5BC13}"/>
              </a:ext>
            </a:extLst>
          </p:cNvPr>
          <p:cNvSpPr/>
          <p:nvPr/>
        </p:nvSpPr>
        <p:spPr>
          <a:xfrm>
            <a:off x="9415813" y="470016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0" name="Rectangle 199">
            <a:extLst>
              <a:ext uri="{FF2B5EF4-FFF2-40B4-BE49-F238E27FC236}">
                <a16:creationId xmlns:a16="http://schemas.microsoft.com/office/drawing/2014/main" id="{3392D104-EF10-8A45-A700-0AACB5B2D466}"/>
              </a:ext>
            </a:extLst>
          </p:cNvPr>
          <p:cNvSpPr/>
          <p:nvPr/>
        </p:nvSpPr>
        <p:spPr>
          <a:xfrm>
            <a:off x="8981876" y="471414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1" name="Rectangle 200">
            <a:extLst>
              <a:ext uri="{FF2B5EF4-FFF2-40B4-BE49-F238E27FC236}">
                <a16:creationId xmlns:a16="http://schemas.microsoft.com/office/drawing/2014/main" id="{532E3914-611E-5945-92D1-CE3E3C727330}"/>
              </a:ext>
            </a:extLst>
          </p:cNvPr>
          <p:cNvSpPr/>
          <p:nvPr/>
        </p:nvSpPr>
        <p:spPr>
          <a:xfrm>
            <a:off x="9168793" y="438537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2" name="Rectangle 201">
            <a:extLst>
              <a:ext uri="{FF2B5EF4-FFF2-40B4-BE49-F238E27FC236}">
                <a16:creationId xmlns:a16="http://schemas.microsoft.com/office/drawing/2014/main" id="{B0887BDD-F64B-1547-9EE8-5DC5653F189F}"/>
              </a:ext>
            </a:extLst>
          </p:cNvPr>
          <p:cNvSpPr/>
          <p:nvPr/>
        </p:nvSpPr>
        <p:spPr>
          <a:xfrm>
            <a:off x="9155069" y="483976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3" name="Rectangle 202">
            <a:extLst>
              <a:ext uri="{FF2B5EF4-FFF2-40B4-BE49-F238E27FC236}">
                <a16:creationId xmlns:a16="http://schemas.microsoft.com/office/drawing/2014/main" id="{72D14C20-9538-8145-9C25-34068B5940F3}"/>
              </a:ext>
            </a:extLst>
          </p:cNvPr>
          <p:cNvSpPr/>
          <p:nvPr/>
        </p:nvSpPr>
        <p:spPr>
          <a:xfrm>
            <a:off x="9173376" y="411458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4" name="Rectangle 203">
            <a:extLst>
              <a:ext uri="{FF2B5EF4-FFF2-40B4-BE49-F238E27FC236}">
                <a16:creationId xmlns:a16="http://schemas.microsoft.com/office/drawing/2014/main" id="{A2E0D403-9AB8-F748-8097-476B763330A0}"/>
              </a:ext>
            </a:extLst>
          </p:cNvPr>
          <p:cNvSpPr/>
          <p:nvPr/>
        </p:nvSpPr>
        <p:spPr>
          <a:xfrm>
            <a:off x="8700614" y="44914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5" name="Rectangle 204">
            <a:extLst>
              <a:ext uri="{FF2B5EF4-FFF2-40B4-BE49-F238E27FC236}">
                <a16:creationId xmlns:a16="http://schemas.microsoft.com/office/drawing/2014/main" id="{F664C064-50E3-3542-A6D6-C303E596221F}"/>
              </a:ext>
            </a:extLst>
          </p:cNvPr>
          <p:cNvSpPr/>
          <p:nvPr/>
        </p:nvSpPr>
        <p:spPr>
          <a:xfrm>
            <a:off x="9174532" y="464944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6" name="Rectangle 205">
            <a:extLst>
              <a:ext uri="{FF2B5EF4-FFF2-40B4-BE49-F238E27FC236}">
                <a16:creationId xmlns:a16="http://schemas.microsoft.com/office/drawing/2014/main" id="{FDCAF262-CDD6-984A-BCFB-F0AD6A02D099}"/>
              </a:ext>
            </a:extLst>
          </p:cNvPr>
          <p:cNvSpPr/>
          <p:nvPr/>
        </p:nvSpPr>
        <p:spPr>
          <a:xfrm>
            <a:off x="8422210" y="418926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7" name="TextBox 206">
            <a:extLst>
              <a:ext uri="{FF2B5EF4-FFF2-40B4-BE49-F238E27FC236}">
                <a16:creationId xmlns:a16="http://schemas.microsoft.com/office/drawing/2014/main" id="{F8907B86-7CDA-6548-99A7-84F37DB05294}"/>
              </a:ext>
            </a:extLst>
          </p:cNvPr>
          <p:cNvSpPr txBox="1"/>
          <p:nvPr/>
        </p:nvSpPr>
        <p:spPr>
          <a:xfrm rot="5400000">
            <a:off x="7957505" y="3271871"/>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208" name="TextBox 207">
            <a:extLst>
              <a:ext uri="{FF2B5EF4-FFF2-40B4-BE49-F238E27FC236}">
                <a16:creationId xmlns:a16="http://schemas.microsoft.com/office/drawing/2014/main" id="{CA70E36B-B414-CA43-91C4-6E82CE516264}"/>
              </a:ext>
            </a:extLst>
          </p:cNvPr>
          <p:cNvSpPr txBox="1"/>
          <p:nvPr/>
        </p:nvSpPr>
        <p:spPr>
          <a:xfrm rot="21415914">
            <a:off x="9267773" y="5020904"/>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209" name="Rectangle 208">
            <a:extLst>
              <a:ext uri="{FF2B5EF4-FFF2-40B4-BE49-F238E27FC236}">
                <a16:creationId xmlns:a16="http://schemas.microsoft.com/office/drawing/2014/main" id="{AA97C62D-DF6B-3A42-9BCC-30510A849BA3}"/>
              </a:ext>
            </a:extLst>
          </p:cNvPr>
          <p:cNvSpPr/>
          <p:nvPr/>
        </p:nvSpPr>
        <p:spPr>
          <a:xfrm>
            <a:off x="9570717" y="305612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0" name="Rectangle 209">
            <a:extLst>
              <a:ext uri="{FF2B5EF4-FFF2-40B4-BE49-F238E27FC236}">
                <a16:creationId xmlns:a16="http://schemas.microsoft.com/office/drawing/2014/main" id="{59B418E0-E382-794B-94EC-2714C31D32DA}"/>
              </a:ext>
            </a:extLst>
          </p:cNvPr>
          <p:cNvSpPr/>
          <p:nvPr/>
        </p:nvSpPr>
        <p:spPr>
          <a:xfrm>
            <a:off x="10319724" y="23219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1" name="Rectangle 210">
            <a:extLst>
              <a:ext uri="{FF2B5EF4-FFF2-40B4-BE49-F238E27FC236}">
                <a16:creationId xmlns:a16="http://schemas.microsoft.com/office/drawing/2014/main" id="{25D53CCC-9FFC-A743-BC38-75BDE3A4ACF6}"/>
              </a:ext>
            </a:extLst>
          </p:cNvPr>
          <p:cNvSpPr/>
          <p:nvPr/>
        </p:nvSpPr>
        <p:spPr>
          <a:xfrm>
            <a:off x="10140154" y="460330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6" name="Rectangle 215">
            <a:extLst>
              <a:ext uri="{FF2B5EF4-FFF2-40B4-BE49-F238E27FC236}">
                <a16:creationId xmlns:a16="http://schemas.microsoft.com/office/drawing/2014/main" id="{E668E905-FE53-0545-9A1B-6247E67D4A04}"/>
              </a:ext>
            </a:extLst>
          </p:cNvPr>
          <p:cNvSpPr/>
          <p:nvPr/>
        </p:nvSpPr>
        <p:spPr>
          <a:xfrm rot="5400000">
            <a:off x="7993046" y="2160762"/>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217" name="Straight Connector 216">
            <a:extLst>
              <a:ext uri="{FF2B5EF4-FFF2-40B4-BE49-F238E27FC236}">
                <a16:creationId xmlns:a16="http://schemas.microsoft.com/office/drawing/2014/main" id="{09DD993D-9BD8-4C4B-9BA7-FA6289EDC7B6}"/>
              </a:ext>
            </a:extLst>
          </p:cNvPr>
          <p:cNvCxnSpPr/>
          <p:nvPr/>
        </p:nvCxnSpPr>
        <p:spPr>
          <a:xfrm>
            <a:off x="8223837" y="2642441"/>
            <a:ext cx="262053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00134F1F-B574-2E4A-A941-48B1A9C6770C}"/>
              </a:ext>
            </a:extLst>
          </p:cNvPr>
          <p:cNvSpPr txBox="1"/>
          <p:nvPr/>
        </p:nvSpPr>
        <p:spPr>
          <a:xfrm>
            <a:off x="9043941" y="1198609"/>
            <a:ext cx="821411" cy="246221"/>
          </a:xfrm>
          <a:prstGeom prst="rect">
            <a:avLst/>
          </a:prstGeom>
          <a:noFill/>
        </p:spPr>
        <p:txBody>
          <a:bodyPr wrap="square" lIns="0" tIns="0" rIns="0" bIns="0" rtlCol="0">
            <a:spAutoFit/>
          </a:bodyPr>
          <a:lstStyle/>
          <a:p>
            <a:r>
              <a:rPr lang="en-US" sz="1600" b="1" dirty="0"/>
              <a:t>d2_cut1</a:t>
            </a:r>
            <a:endParaRPr lang="en-US" sz="1600" b="1" dirty="0">
              <a:latin typeface="+mj-lt"/>
            </a:endParaRPr>
          </a:p>
        </p:txBody>
      </p:sp>
      <p:cxnSp>
        <p:nvCxnSpPr>
          <p:cNvPr id="219" name="Straight Arrow Connector 218">
            <a:extLst>
              <a:ext uri="{FF2B5EF4-FFF2-40B4-BE49-F238E27FC236}">
                <a16:creationId xmlns:a16="http://schemas.microsoft.com/office/drawing/2014/main" id="{1756DB39-2958-AB44-9CAF-EAF88A90C45D}"/>
              </a:ext>
            </a:extLst>
          </p:cNvPr>
          <p:cNvCxnSpPr>
            <a:cxnSpLocks/>
          </p:cNvCxnSpPr>
          <p:nvPr/>
        </p:nvCxnSpPr>
        <p:spPr>
          <a:xfrm>
            <a:off x="9435643" y="1432929"/>
            <a:ext cx="19004" cy="120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C2D1A50-EB30-E247-9B68-A724FFAAE769}"/>
              </a:ext>
            </a:extLst>
          </p:cNvPr>
          <p:cNvCxnSpPr>
            <a:cxnSpLocks/>
          </p:cNvCxnSpPr>
          <p:nvPr/>
        </p:nvCxnSpPr>
        <p:spPr>
          <a:xfrm>
            <a:off x="704292" y="4737417"/>
            <a:ext cx="2603687" cy="0"/>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286" name="TextBox 285">
            <a:extLst>
              <a:ext uri="{FF2B5EF4-FFF2-40B4-BE49-F238E27FC236}">
                <a16:creationId xmlns:a16="http://schemas.microsoft.com/office/drawing/2014/main" id="{B99D4E8A-DCE3-974D-8D1E-7E5D217D2213}"/>
              </a:ext>
            </a:extLst>
          </p:cNvPr>
          <p:cNvSpPr txBox="1"/>
          <p:nvPr/>
        </p:nvSpPr>
        <p:spPr>
          <a:xfrm>
            <a:off x="320866" y="5821713"/>
            <a:ext cx="4223649" cy="492443"/>
          </a:xfrm>
          <a:prstGeom prst="rect">
            <a:avLst/>
          </a:prstGeom>
          <a:noFill/>
        </p:spPr>
        <p:txBody>
          <a:bodyPr wrap="square" lIns="0" tIns="0" rIns="0" bIns="0" rtlCol="0">
            <a:spAutoFit/>
          </a:bodyPr>
          <a:lstStyle/>
          <a:p>
            <a:r>
              <a:rPr lang="en-US" sz="1600" b="1" dirty="0"/>
              <a:t>d2_cut2 (Acquired by Information Gain on d2 on the Lower Density Region Subspace)</a:t>
            </a:r>
          </a:p>
        </p:txBody>
      </p:sp>
      <p:cxnSp>
        <p:nvCxnSpPr>
          <p:cNvPr id="287" name="Straight Arrow Connector 286">
            <a:extLst>
              <a:ext uri="{FF2B5EF4-FFF2-40B4-BE49-F238E27FC236}">
                <a16:creationId xmlns:a16="http://schemas.microsoft.com/office/drawing/2014/main" id="{88232BBE-AF2C-2144-870E-639022D02949}"/>
              </a:ext>
            </a:extLst>
          </p:cNvPr>
          <p:cNvCxnSpPr>
            <a:cxnSpLocks/>
          </p:cNvCxnSpPr>
          <p:nvPr/>
        </p:nvCxnSpPr>
        <p:spPr>
          <a:xfrm flipV="1">
            <a:off x="2778346" y="4768742"/>
            <a:ext cx="3498" cy="10694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04E0F8D5-D2AA-5E42-BE50-94C78F1DAAB3}"/>
              </a:ext>
            </a:extLst>
          </p:cNvPr>
          <p:cNvCxnSpPr>
            <a:cxnSpLocks/>
          </p:cNvCxnSpPr>
          <p:nvPr/>
        </p:nvCxnSpPr>
        <p:spPr>
          <a:xfrm>
            <a:off x="4462801" y="4563089"/>
            <a:ext cx="2603687" cy="0"/>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AD170A2A-3778-724C-A309-07EC65FFD643}"/>
              </a:ext>
            </a:extLst>
          </p:cNvPr>
          <p:cNvSpPr txBox="1"/>
          <p:nvPr/>
        </p:nvSpPr>
        <p:spPr>
          <a:xfrm>
            <a:off x="6148016" y="5653110"/>
            <a:ext cx="826856" cy="246221"/>
          </a:xfrm>
          <a:prstGeom prst="rect">
            <a:avLst/>
          </a:prstGeom>
          <a:noFill/>
        </p:spPr>
        <p:txBody>
          <a:bodyPr wrap="square" lIns="0" tIns="0" rIns="0" bIns="0" rtlCol="0">
            <a:spAutoFit/>
          </a:bodyPr>
          <a:lstStyle/>
          <a:p>
            <a:r>
              <a:rPr lang="en-US" sz="1600" b="1" dirty="0"/>
              <a:t>d2_cut2</a:t>
            </a:r>
          </a:p>
        </p:txBody>
      </p:sp>
      <p:cxnSp>
        <p:nvCxnSpPr>
          <p:cNvPr id="291" name="Straight Arrow Connector 290">
            <a:extLst>
              <a:ext uri="{FF2B5EF4-FFF2-40B4-BE49-F238E27FC236}">
                <a16:creationId xmlns:a16="http://schemas.microsoft.com/office/drawing/2014/main" id="{7A3B67E7-A2D2-7445-86FB-EC599ABCCA13}"/>
              </a:ext>
            </a:extLst>
          </p:cNvPr>
          <p:cNvCxnSpPr>
            <a:cxnSpLocks/>
          </p:cNvCxnSpPr>
          <p:nvPr/>
        </p:nvCxnSpPr>
        <p:spPr>
          <a:xfrm flipV="1">
            <a:off x="6536855" y="4594414"/>
            <a:ext cx="3498" cy="10694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38AF057-4AEF-2543-9836-A9E4107623F9}"/>
              </a:ext>
            </a:extLst>
          </p:cNvPr>
          <p:cNvSpPr/>
          <p:nvPr/>
        </p:nvSpPr>
        <p:spPr>
          <a:xfrm>
            <a:off x="4488444" y="2864749"/>
            <a:ext cx="2598036" cy="1666241"/>
          </a:xfrm>
          <a:prstGeom prst="rect">
            <a:avLst/>
          </a:prstGeom>
          <a:solidFill>
            <a:schemeClr val="tx2">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2" name="TextBox 291">
            <a:extLst>
              <a:ext uri="{FF2B5EF4-FFF2-40B4-BE49-F238E27FC236}">
                <a16:creationId xmlns:a16="http://schemas.microsoft.com/office/drawing/2014/main" id="{B2917BED-51EB-954B-A471-DFE7AAEA765D}"/>
              </a:ext>
            </a:extLst>
          </p:cNvPr>
          <p:cNvSpPr txBox="1"/>
          <p:nvPr/>
        </p:nvSpPr>
        <p:spPr>
          <a:xfrm rot="5400000">
            <a:off x="5802936" y="3695426"/>
            <a:ext cx="3127086" cy="246221"/>
          </a:xfrm>
          <a:prstGeom prst="rect">
            <a:avLst/>
          </a:prstGeom>
          <a:noFill/>
        </p:spPr>
        <p:txBody>
          <a:bodyPr wrap="square" lIns="0" tIns="0" rIns="0" bIns="0" rtlCol="0">
            <a:spAutoFit/>
          </a:bodyPr>
          <a:lstStyle/>
          <a:p>
            <a:r>
              <a:rPr lang="en-US" sz="1600" b="1" dirty="0"/>
              <a:t>Lower Density Region for d2_cut2</a:t>
            </a:r>
          </a:p>
        </p:txBody>
      </p:sp>
      <p:cxnSp>
        <p:nvCxnSpPr>
          <p:cNvPr id="293" name="Straight Arrow Connector 292">
            <a:extLst>
              <a:ext uri="{FF2B5EF4-FFF2-40B4-BE49-F238E27FC236}">
                <a16:creationId xmlns:a16="http://schemas.microsoft.com/office/drawing/2014/main" id="{CE4EAEC8-1EF7-6941-A5DE-5B9DE0B3CA4F}"/>
              </a:ext>
            </a:extLst>
          </p:cNvPr>
          <p:cNvCxnSpPr>
            <a:cxnSpLocks/>
          </p:cNvCxnSpPr>
          <p:nvPr/>
        </p:nvCxnSpPr>
        <p:spPr>
          <a:xfrm flipH="1">
            <a:off x="6563767" y="3612785"/>
            <a:ext cx="684964" cy="7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B9DF9F98-FE93-C64B-BB50-EBBE95F6688F}"/>
              </a:ext>
            </a:extLst>
          </p:cNvPr>
          <p:cNvCxnSpPr>
            <a:cxnSpLocks/>
          </p:cNvCxnSpPr>
          <p:nvPr/>
        </p:nvCxnSpPr>
        <p:spPr>
          <a:xfrm flipV="1">
            <a:off x="8227380" y="3032619"/>
            <a:ext cx="2590667" cy="3596"/>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A6293609-7A20-5548-9F80-36EBFA3DAB47}"/>
              </a:ext>
            </a:extLst>
          </p:cNvPr>
          <p:cNvSpPr txBox="1"/>
          <p:nvPr/>
        </p:nvSpPr>
        <p:spPr>
          <a:xfrm>
            <a:off x="11083467" y="1818786"/>
            <a:ext cx="915867" cy="2954655"/>
          </a:xfrm>
          <a:prstGeom prst="rect">
            <a:avLst/>
          </a:prstGeom>
          <a:noFill/>
        </p:spPr>
        <p:txBody>
          <a:bodyPr wrap="square" lIns="0" tIns="0" rIns="0" bIns="0" rtlCol="0">
            <a:spAutoFit/>
          </a:bodyPr>
          <a:lstStyle/>
          <a:p>
            <a:r>
              <a:rPr lang="en-US" sz="1600" b="1" dirty="0"/>
              <a:t>d2_cut3 (Acquired by Information Gain on d2 on the Lower Density Region Subspace)</a:t>
            </a:r>
          </a:p>
          <a:p>
            <a:endParaRPr lang="en-US" sz="1600" b="1" dirty="0">
              <a:latin typeface="+mj-lt"/>
            </a:endParaRPr>
          </a:p>
        </p:txBody>
      </p:sp>
      <p:cxnSp>
        <p:nvCxnSpPr>
          <p:cNvPr id="299" name="Straight Arrow Connector 298">
            <a:extLst>
              <a:ext uri="{FF2B5EF4-FFF2-40B4-BE49-F238E27FC236}">
                <a16:creationId xmlns:a16="http://schemas.microsoft.com/office/drawing/2014/main" id="{CE0F162F-9224-3F47-BCFF-2AB89F89BFB8}"/>
              </a:ext>
            </a:extLst>
          </p:cNvPr>
          <p:cNvCxnSpPr>
            <a:cxnSpLocks/>
            <a:stCxn id="298" idx="1"/>
          </p:cNvCxnSpPr>
          <p:nvPr/>
        </p:nvCxnSpPr>
        <p:spPr>
          <a:xfrm flipH="1" flipV="1">
            <a:off x="10169703" y="3058400"/>
            <a:ext cx="913764" cy="23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872556F-755B-6F49-89B5-B6DF306269C4}"/>
              </a:ext>
            </a:extLst>
          </p:cNvPr>
          <p:cNvCxnSpPr>
            <a:cxnSpLocks/>
          </p:cNvCxnSpPr>
          <p:nvPr/>
        </p:nvCxnSpPr>
        <p:spPr>
          <a:xfrm>
            <a:off x="8241975" y="4390245"/>
            <a:ext cx="2603687" cy="0"/>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5F31E4AE-AFE6-4F43-B7D4-6C132EBE3183}"/>
              </a:ext>
            </a:extLst>
          </p:cNvPr>
          <p:cNvSpPr txBox="1"/>
          <p:nvPr/>
        </p:nvSpPr>
        <p:spPr>
          <a:xfrm>
            <a:off x="9927190" y="5480266"/>
            <a:ext cx="826856" cy="246221"/>
          </a:xfrm>
          <a:prstGeom prst="rect">
            <a:avLst/>
          </a:prstGeom>
          <a:noFill/>
        </p:spPr>
        <p:txBody>
          <a:bodyPr wrap="square" lIns="0" tIns="0" rIns="0" bIns="0" rtlCol="0">
            <a:spAutoFit/>
          </a:bodyPr>
          <a:lstStyle/>
          <a:p>
            <a:r>
              <a:rPr lang="en-US" sz="1600" b="1" dirty="0"/>
              <a:t>d2_cut2</a:t>
            </a:r>
          </a:p>
        </p:txBody>
      </p:sp>
      <p:cxnSp>
        <p:nvCxnSpPr>
          <p:cNvPr id="303" name="Straight Arrow Connector 302">
            <a:extLst>
              <a:ext uri="{FF2B5EF4-FFF2-40B4-BE49-F238E27FC236}">
                <a16:creationId xmlns:a16="http://schemas.microsoft.com/office/drawing/2014/main" id="{D5143075-96A4-DA46-A58C-195BBFA82518}"/>
              </a:ext>
            </a:extLst>
          </p:cNvPr>
          <p:cNvCxnSpPr>
            <a:cxnSpLocks/>
          </p:cNvCxnSpPr>
          <p:nvPr/>
        </p:nvCxnSpPr>
        <p:spPr>
          <a:xfrm flipV="1">
            <a:off x="10316029" y="4421570"/>
            <a:ext cx="3498" cy="10694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23EB14-7DBF-5847-B94C-8342E82C599C}"/>
              </a:ext>
            </a:extLst>
          </p:cNvPr>
          <p:cNvSpPr txBox="1"/>
          <p:nvPr/>
        </p:nvSpPr>
        <p:spPr>
          <a:xfrm>
            <a:off x="7159924" y="5775803"/>
            <a:ext cx="4109049" cy="646331"/>
          </a:xfrm>
          <a:prstGeom prst="rect">
            <a:avLst/>
          </a:prstGeom>
          <a:noFill/>
          <a:ln>
            <a:solidFill>
              <a:schemeClr val="tx1">
                <a:lumMod val="50000"/>
                <a:lumOff val="50000"/>
              </a:schemeClr>
            </a:solidFill>
          </a:ln>
        </p:spPr>
        <p:txBody>
          <a:bodyPr wrap="square" lIns="0" tIns="0" rIns="0" bIns="0" rtlCol="0">
            <a:spAutoFit/>
          </a:bodyPr>
          <a:lstStyle/>
          <a:p>
            <a:r>
              <a:rPr lang="en-US" sz="1400" b="1" dirty="0">
                <a:solidFill>
                  <a:schemeClr val="accent1"/>
                </a:solidFill>
                <a:latin typeface="+mj-lt"/>
              </a:rPr>
              <a:t>Note: The final best cut at this level gets decided among [d1_cut2, d2_cut3] by lowest of lower relative density acquired by subsequent cuts.</a:t>
            </a:r>
          </a:p>
        </p:txBody>
      </p:sp>
    </p:spTree>
    <p:extLst>
      <p:ext uri="{BB962C8B-B14F-4D97-AF65-F5344CB8AC3E}">
        <p14:creationId xmlns:p14="http://schemas.microsoft.com/office/powerpoint/2010/main" val="1677021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72739A-DA9A-6F42-8CD3-E4209DFCFE4C}"/>
              </a:ext>
            </a:extLst>
          </p:cNvPr>
          <p:cNvSpPr>
            <a:spLocks noGrp="1"/>
          </p:cNvSpPr>
          <p:nvPr>
            <p:ph idx="1"/>
          </p:nvPr>
        </p:nvSpPr>
        <p:spPr/>
        <p:txBody>
          <a:bodyPr/>
          <a:lstStyle/>
          <a:p>
            <a:pPr marL="285750" indent="-285750">
              <a:buFont typeface="Arial" panose="020B0604020202020204" pitchFamily="34" charset="0"/>
              <a:buChar char="•"/>
            </a:pPr>
            <a:r>
              <a:rPr lang="en-US" sz="1800" dirty="0"/>
              <a:t>Agglomerative Hierarchical clustering Technique: </a:t>
            </a:r>
          </a:p>
          <a:p>
            <a:pPr marL="925830" lvl="2" indent="-285750"/>
            <a:r>
              <a:rPr lang="en-US" sz="1400" dirty="0"/>
              <a:t>In this technique, initially each data point is considered as an individual cluster. At each iteration, the similar clusters merge with other clusters until one cluster or K clusters are formed or some other terminating condition is met.</a:t>
            </a:r>
          </a:p>
          <a:p>
            <a:pPr marL="342900" indent="-342900">
              <a:buFont typeface="Arial" panose="020B0604020202020204" pitchFamily="34" charset="0"/>
              <a:buChar char="•"/>
            </a:pPr>
            <a:r>
              <a:rPr lang="en-US" sz="1800" dirty="0"/>
              <a:t>The basic algorithm of Agglomerative is straight forward.</a:t>
            </a:r>
          </a:p>
          <a:p>
            <a:pPr marL="982980" lvl="2" indent="-342900">
              <a:buFont typeface="+mj-lt"/>
              <a:buAutoNum type="arabicPeriod"/>
            </a:pPr>
            <a:r>
              <a:rPr lang="en-US" sz="1400" dirty="0"/>
              <a:t>Compute the proximity matrix</a:t>
            </a:r>
          </a:p>
          <a:p>
            <a:pPr marL="982980" lvl="2" indent="-342900">
              <a:buFont typeface="+mj-lt"/>
              <a:buAutoNum type="arabicPeriod"/>
            </a:pPr>
            <a:r>
              <a:rPr lang="en-US" sz="1400" dirty="0"/>
              <a:t>Let each data point be a cluster</a:t>
            </a:r>
          </a:p>
          <a:p>
            <a:pPr marL="982980" lvl="2" indent="-342900">
              <a:buFont typeface="+mj-lt"/>
              <a:buAutoNum type="arabicPeriod"/>
            </a:pPr>
            <a:r>
              <a:rPr lang="en-US" sz="1400" dirty="0"/>
              <a:t>Repeat: Merge the two closest clusters and update the proximity matrix</a:t>
            </a:r>
          </a:p>
          <a:p>
            <a:pPr marL="982980" lvl="2" indent="-342900">
              <a:buFont typeface="+mj-lt"/>
              <a:buAutoNum type="arabicPeriod"/>
            </a:pPr>
            <a:r>
              <a:rPr lang="en-US" sz="1400" dirty="0"/>
              <a:t>Until only a single cluster remains</a:t>
            </a:r>
          </a:p>
          <a:p>
            <a:pPr marL="342900" indent="-342900">
              <a:buFont typeface="Arial" panose="020B0604020202020204" pitchFamily="34" charset="0"/>
              <a:buChar char="•"/>
            </a:pPr>
            <a:r>
              <a:rPr lang="en-US" sz="1800" dirty="0"/>
              <a:t>The Hierarchical clustering Technique can be visualized using a Dendrogram.</a:t>
            </a:r>
            <a:endParaRPr lang="en-US" sz="1400" dirty="0"/>
          </a:p>
          <a:p>
            <a:pPr marL="342900" indent="-342900">
              <a:buFont typeface="Arial" panose="020B0604020202020204" pitchFamily="34" charset="0"/>
              <a:buChar char="•"/>
            </a:pPr>
            <a:r>
              <a:rPr lang="en-US" sz="1800" dirty="0"/>
              <a:t>We are using “Ward’s Method” to calculate similarity between  2 groups/clusters at each iteration.</a:t>
            </a:r>
          </a:p>
          <a:p>
            <a:endParaRPr lang="en-US" sz="1800" dirty="0"/>
          </a:p>
        </p:txBody>
      </p:sp>
      <p:sp>
        <p:nvSpPr>
          <p:cNvPr id="3" name="Title 2">
            <a:extLst>
              <a:ext uri="{FF2B5EF4-FFF2-40B4-BE49-F238E27FC236}">
                <a16:creationId xmlns:a16="http://schemas.microsoft.com/office/drawing/2014/main" id="{F0B903AF-4AF6-5F4C-A741-2457E69025BF}"/>
              </a:ext>
            </a:extLst>
          </p:cNvPr>
          <p:cNvSpPr>
            <a:spLocks noGrp="1"/>
          </p:cNvSpPr>
          <p:nvPr>
            <p:ph type="title"/>
          </p:nvPr>
        </p:nvSpPr>
        <p:spPr>
          <a:xfrm>
            <a:off x="457200" y="463566"/>
            <a:ext cx="11277600" cy="443198"/>
          </a:xfrm>
        </p:spPr>
        <p:txBody>
          <a:bodyPr/>
          <a:lstStyle/>
          <a:p>
            <a:r>
              <a:rPr lang="en-US" sz="3200" dirty="0"/>
              <a:t>Gentle Introduction To Agglomerative Clustering</a:t>
            </a:r>
          </a:p>
        </p:txBody>
      </p:sp>
      <p:pic>
        <p:nvPicPr>
          <p:cNvPr id="4" name="Picture 3">
            <a:extLst>
              <a:ext uri="{FF2B5EF4-FFF2-40B4-BE49-F238E27FC236}">
                <a16:creationId xmlns:a16="http://schemas.microsoft.com/office/drawing/2014/main" id="{71848929-88C6-9A46-8FF2-7A7DEBD6BD05}"/>
              </a:ext>
            </a:extLst>
          </p:cNvPr>
          <p:cNvPicPr>
            <a:picLocks noChangeAspect="1"/>
          </p:cNvPicPr>
          <p:nvPr/>
        </p:nvPicPr>
        <p:blipFill rotWithShape="1">
          <a:blip r:embed="rId2"/>
          <a:srcRect l="17238" t="12216" r="20480" b="10418"/>
          <a:stretch/>
        </p:blipFill>
        <p:spPr>
          <a:xfrm>
            <a:off x="8791665" y="2705978"/>
            <a:ext cx="2768474" cy="1783829"/>
          </a:xfrm>
          <a:prstGeom prst="rect">
            <a:avLst/>
          </a:prstGeom>
        </p:spPr>
      </p:pic>
    </p:spTree>
    <p:extLst>
      <p:ext uri="{BB962C8B-B14F-4D97-AF65-F5344CB8AC3E}">
        <p14:creationId xmlns:p14="http://schemas.microsoft.com/office/powerpoint/2010/main" val="2366194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F7CDEF73-FD78-064B-9F77-A04EF7D19573}"/>
              </a:ext>
            </a:extLst>
          </p:cNvPr>
          <p:cNvSpPr/>
          <p:nvPr/>
        </p:nvSpPr>
        <p:spPr>
          <a:xfrm>
            <a:off x="2328499" y="1999781"/>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5" name="Straight Arrow Connector 4">
            <a:extLst>
              <a:ext uri="{FF2B5EF4-FFF2-40B4-BE49-F238E27FC236}">
                <a16:creationId xmlns:a16="http://schemas.microsoft.com/office/drawing/2014/main" id="{7C9AD349-7882-1A43-AB20-DE1A3AACE659}"/>
              </a:ext>
            </a:extLst>
          </p:cNvPr>
          <p:cNvCxnSpPr>
            <a:cxnSpLocks/>
            <a:endCxn id="7" idx="0"/>
          </p:cNvCxnSpPr>
          <p:nvPr/>
        </p:nvCxnSpPr>
        <p:spPr>
          <a:xfrm flipH="1">
            <a:off x="2241130" y="2533732"/>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42D16E-2151-4349-930D-9B4507AAD875}"/>
              </a:ext>
            </a:extLst>
          </p:cNvPr>
          <p:cNvCxnSpPr>
            <a:cxnSpLocks/>
            <a:stCxn id="4" idx="2"/>
            <a:endCxn id="8" idx="0"/>
          </p:cNvCxnSpPr>
          <p:nvPr/>
        </p:nvCxnSpPr>
        <p:spPr>
          <a:xfrm>
            <a:off x="2937632" y="2533733"/>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C647898-A3DB-904D-B653-D0134C5A5968}"/>
              </a:ext>
            </a:extLst>
          </p:cNvPr>
          <p:cNvSpPr/>
          <p:nvPr/>
        </p:nvSpPr>
        <p:spPr>
          <a:xfrm>
            <a:off x="1544628" y="2748332"/>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 name="Frame 7">
            <a:extLst>
              <a:ext uri="{FF2B5EF4-FFF2-40B4-BE49-F238E27FC236}">
                <a16:creationId xmlns:a16="http://schemas.microsoft.com/office/drawing/2014/main" id="{9BF43EB9-16C1-5B49-AC9A-AE3D5339ED7F}"/>
              </a:ext>
            </a:extLst>
          </p:cNvPr>
          <p:cNvSpPr/>
          <p:nvPr/>
        </p:nvSpPr>
        <p:spPr>
          <a:xfrm>
            <a:off x="3297695" y="2748331"/>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9" name="Straight Arrow Connector 8">
            <a:extLst>
              <a:ext uri="{FF2B5EF4-FFF2-40B4-BE49-F238E27FC236}">
                <a16:creationId xmlns:a16="http://schemas.microsoft.com/office/drawing/2014/main" id="{4AA62446-28B0-1647-9D8A-047FC41E2B35}"/>
              </a:ext>
            </a:extLst>
          </p:cNvPr>
          <p:cNvCxnSpPr>
            <a:cxnSpLocks/>
            <a:endCxn id="11" idx="0"/>
          </p:cNvCxnSpPr>
          <p:nvPr/>
        </p:nvCxnSpPr>
        <p:spPr>
          <a:xfrm flipH="1">
            <a:off x="1427745" y="3293661"/>
            <a:ext cx="847930" cy="42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812275-049B-BF4C-93C4-1552BFBDE50C}"/>
              </a:ext>
            </a:extLst>
          </p:cNvPr>
          <p:cNvCxnSpPr>
            <a:cxnSpLocks/>
            <a:endCxn id="12" idx="0"/>
          </p:cNvCxnSpPr>
          <p:nvPr/>
        </p:nvCxnSpPr>
        <p:spPr>
          <a:xfrm>
            <a:off x="2278193" y="3293174"/>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ame 10">
            <a:extLst>
              <a:ext uri="{FF2B5EF4-FFF2-40B4-BE49-F238E27FC236}">
                <a16:creationId xmlns:a16="http://schemas.microsoft.com/office/drawing/2014/main" id="{F4CBF554-B642-BE43-A325-387E16B8EAAF}"/>
              </a:ext>
            </a:extLst>
          </p:cNvPr>
          <p:cNvSpPr/>
          <p:nvPr/>
        </p:nvSpPr>
        <p:spPr>
          <a:xfrm>
            <a:off x="694180" y="3716123"/>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2" name="Frame 11">
            <a:extLst>
              <a:ext uri="{FF2B5EF4-FFF2-40B4-BE49-F238E27FC236}">
                <a16:creationId xmlns:a16="http://schemas.microsoft.com/office/drawing/2014/main" id="{A9EF166F-16C7-4D49-A85F-5973674A0BC7}"/>
              </a:ext>
            </a:extLst>
          </p:cNvPr>
          <p:cNvSpPr/>
          <p:nvPr/>
        </p:nvSpPr>
        <p:spPr>
          <a:xfrm>
            <a:off x="2643833" y="3716123"/>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3" name="Straight Arrow Connector 12">
            <a:extLst>
              <a:ext uri="{FF2B5EF4-FFF2-40B4-BE49-F238E27FC236}">
                <a16:creationId xmlns:a16="http://schemas.microsoft.com/office/drawing/2014/main" id="{3289B881-4059-EF44-82AA-97A8342D2ECD}"/>
              </a:ext>
            </a:extLst>
          </p:cNvPr>
          <p:cNvCxnSpPr>
            <a:cxnSpLocks/>
            <a:stCxn id="12" idx="2"/>
            <a:endCxn id="15" idx="0"/>
          </p:cNvCxnSpPr>
          <p:nvPr/>
        </p:nvCxnSpPr>
        <p:spPr>
          <a:xfrm flipH="1">
            <a:off x="1977465" y="4250075"/>
            <a:ext cx="1399933" cy="62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51C7C0-F48B-5F40-B6ED-81FF9B1299DD}"/>
              </a:ext>
            </a:extLst>
          </p:cNvPr>
          <p:cNvCxnSpPr>
            <a:cxnSpLocks/>
            <a:stCxn id="12" idx="2"/>
            <a:endCxn id="16" idx="0"/>
          </p:cNvCxnSpPr>
          <p:nvPr/>
        </p:nvCxnSpPr>
        <p:spPr>
          <a:xfrm>
            <a:off x="3377398" y="4250075"/>
            <a:ext cx="817807" cy="60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56823B80-7122-8C4C-BF0C-16AFD439F7D4}"/>
              </a:ext>
            </a:extLst>
          </p:cNvPr>
          <p:cNvSpPr/>
          <p:nvPr/>
        </p:nvSpPr>
        <p:spPr>
          <a:xfrm>
            <a:off x="1243900" y="4876878"/>
            <a:ext cx="1467130"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6" name="Frame 15">
            <a:extLst>
              <a:ext uri="{FF2B5EF4-FFF2-40B4-BE49-F238E27FC236}">
                <a16:creationId xmlns:a16="http://schemas.microsoft.com/office/drawing/2014/main" id="{C214A722-8727-2A45-81DB-54BCF8AA4446}"/>
              </a:ext>
            </a:extLst>
          </p:cNvPr>
          <p:cNvSpPr/>
          <p:nvPr/>
        </p:nvSpPr>
        <p:spPr>
          <a:xfrm>
            <a:off x="3461640" y="4858127"/>
            <a:ext cx="1467130"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4" name="TextBox 53">
            <a:extLst>
              <a:ext uri="{FF2B5EF4-FFF2-40B4-BE49-F238E27FC236}">
                <a16:creationId xmlns:a16="http://schemas.microsoft.com/office/drawing/2014/main" id="{C76034A7-FC82-034A-B55F-C33A28CE3F31}"/>
              </a:ext>
            </a:extLst>
          </p:cNvPr>
          <p:cNvSpPr txBox="1"/>
          <p:nvPr/>
        </p:nvSpPr>
        <p:spPr>
          <a:xfrm>
            <a:off x="2456873" y="2068255"/>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68" name="TextBox 67">
            <a:extLst>
              <a:ext uri="{FF2B5EF4-FFF2-40B4-BE49-F238E27FC236}">
                <a16:creationId xmlns:a16="http://schemas.microsoft.com/office/drawing/2014/main" id="{D89938C3-A256-E846-B97E-4C98BCAA837D}"/>
              </a:ext>
            </a:extLst>
          </p:cNvPr>
          <p:cNvSpPr txBox="1"/>
          <p:nvPr/>
        </p:nvSpPr>
        <p:spPr>
          <a:xfrm>
            <a:off x="1616210" y="2815327"/>
            <a:ext cx="1249414" cy="430887"/>
          </a:xfrm>
          <a:prstGeom prst="rect">
            <a:avLst/>
          </a:prstGeom>
          <a:noFill/>
        </p:spPr>
        <p:txBody>
          <a:bodyPr wrap="square" lIns="0" tIns="0" rIns="0" bIns="0" rtlCol="0">
            <a:spAutoFit/>
          </a:bodyPr>
          <a:lstStyle/>
          <a:p>
            <a:pPr algn="ctr"/>
            <a:r>
              <a:rPr lang="en-US" sz="1400" dirty="0">
                <a:latin typeface="+mj-lt"/>
              </a:rPr>
              <a:t>Att.: B, Cut value = y</a:t>
            </a:r>
            <a:endParaRPr lang="en-US" sz="2400" dirty="0">
              <a:latin typeface="+mj-lt"/>
            </a:endParaRPr>
          </a:p>
        </p:txBody>
      </p:sp>
      <p:sp>
        <p:nvSpPr>
          <p:cNvPr id="69" name="TextBox 68">
            <a:extLst>
              <a:ext uri="{FF2B5EF4-FFF2-40B4-BE49-F238E27FC236}">
                <a16:creationId xmlns:a16="http://schemas.microsoft.com/office/drawing/2014/main" id="{65578587-511B-3346-B0AF-D2C83EFB1BD1}"/>
              </a:ext>
            </a:extLst>
          </p:cNvPr>
          <p:cNvSpPr txBox="1"/>
          <p:nvPr/>
        </p:nvSpPr>
        <p:spPr>
          <a:xfrm>
            <a:off x="2875014" y="3771155"/>
            <a:ext cx="1004767" cy="430887"/>
          </a:xfrm>
          <a:prstGeom prst="rect">
            <a:avLst/>
          </a:prstGeom>
          <a:noFill/>
        </p:spPr>
        <p:txBody>
          <a:bodyPr wrap="square" lIns="0" tIns="0" rIns="0" bIns="0" rtlCol="0">
            <a:spAutoFit/>
          </a:bodyPr>
          <a:lstStyle/>
          <a:p>
            <a:r>
              <a:rPr lang="en-US" sz="1400" dirty="0">
                <a:latin typeface="+mj-lt"/>
              </a:rPr>
              <a:t>Att.: B, Cut value = z</a:t>
            </a:r>
            <a:endParaRPr lang="en-US" sz="2400" dirty="0">
              <a:latin typeface="+mj-lt"/>
            </a:endParaRPr>
          </a:p>
        </p:txBody>
      </p:sp>
      <p:sp>
        <p:nvSpPr>
          <p:cNvPr id="72" name="TextBox 71">
            <a:extLst>
              <a:ext uri="{FF2B5EF4-FFF2-40B4-BE49-F238E27FC236}">
                <a16:creationId xmlns:a16="http://schemas.microsoft.com/office/drawing/2014/main" id="{6BDBD107-6A52-A44E-83F9-B034CC1C7C30}"/>
              </a:ext>
            </a:extLst>
          </p:cNvPr>
          <p:cNvSpPr txBox="1"/>
          <p:nvPr/>
        </p:nvSpPr>
        <p:spPr>
          <a:xfrm>
            <a:off x="914400" y="3867550"/>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73" name="TextBox 72">
            <a:extLst>
              <a:ext uri="{FF2B5EF4-FFF2-40B4-BE49-F238E27FC236}">
                <a16:creationId xmlns:a16="http://schemas.microsoft.com/office/drawing/2014/main" id="{394B9184-AB64-F84E-9D64-0A2893C71F9A}"/>
              </a:ext>
            </a:extLst>
          </p:cNvPr>
          <p:cNvSpPr txBox="1"/>
          <p:nvPr/>
        </p:nvSpPr>
        <p:spPr>
          <a:xfrm>
            <a:off x="1491738" y="5050694"/>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74" name="TextBox 73">
            <a:extLst>
              <a:ext uri="{FF2B5EF4-FFF2-40B4-BE49-F238E27FC236}">
                <a16:creationId xmlns:a16="http://schemas.microsoft.com/office/drawing/2014/main" id="{23B48D3C-3CDD-964D-99C7-43BC4776E16F}"/>
              </a:ext>
            </a:extLst>
          </p:cNvPr>
          <p:cNvSpPr txBox="1"/>
          <p:nvPr/>
        </p:nvSpPr>
        <p:spPr>
          <a:xfrm>
            <a:off x="3663672" y="5017380"/>
            <a:ext cx="1063065" cy="215444"/>
          </a:xfrm>
          <a:prstGeom prst="rect">
            <a:avLst/>
          </a:prstGeom>
          <a:noFill/>
        </p:spPr>
        <p:txBody>
          <a:bodyPr wrap="square" lIns="0" tIns="0" rIns="0" bIns="0" rtlCol="0">
            <a:spAutoFit/>
          </a:bodyPr>
          <a:lstStyle/>
          <a:p>
            <a:r>
              <a:rPr lang="en-US" sz="1400" dirty="0">
                <a:latin typeface="+mj-lt"/>
              </a:rPr>
              <a:t>Cluster - 2</a:t>
            </a:r>
          </a:p>
        </p:txBody>
      </p:sp>
      <p:sp>
        <p:nvSpPr>
          <p:cNvPr id="75" name="TextBox 74">
            <a:extLst>
              <a:ext uri="{FF2B5EF4-FFF2-40B4-BE49-F238E27FC236}">
                <a16:creationId xmlns:a16="http://schemas.microsoft.com/office/drawing/2014/main" id="{CB25C869-AEF3-2F44-AC77-4AF9B0A50C01}"/>
              </a:ext>
            </a:extLst>
          </p:cNvPr>
          <p:cNvSpPr txBox="1"/>
          <p:nvPr/>
        </p:nvSpPr>
        <p:spPr>
          <a:xfrm>
            <a:off x="3508330" y="2907584"/>
            <a:ext cx="1063065" cy="215444"/>
          </a:xfrm>
          <a:prstGeom prst="rect">
            <a:avLst/>
          </a:prstGeom>
          <a:noFill/>
        </p:spPr>
        <p:txBody>
          <a:bodyPr wrap="square" lIns="0" tIns="0" rIns="0" bIns="0" rtlCol="0">
            <a:spAutoFit/>
          </a:bodyPr>
          <a:lstStyle/>
          <a:p>
            <a:r>
              <a:rPr lang="en-US" sz="1400" dirty="0">
                <a:latin typeface="+mj-lt"/>
              </a:rPr>
              <a:t>Cluster - 3</a:t>
            </a:r>
          </a:p>
        </p:txBody>
      </p:sp>
      <p:sp>
        <p:nvSpPr>
          <p:cNvPr id="76" name="Frame 75">
            <a:extLst>
              <a:ext uri="{FF2B5EF4-FFF2-40B4-BE49-F238E27FC236}">
                <a16:creationId xmlns:a16="http://schemas.microsoft.com/office/drawing/2014/main" id="{E2BE0B2F-3037-2D45-B023-0D3FAFC5784F}"/>
              </a:ext>
            </a:extLst>
          </p:cNvPr>
          <p:cNvSpPr/>
          <p:nvPr/>
        </p:nvSpPr>
        <p:spPr>
          <a:xfrm>
            <a:off x="8516861" y="1965190"/>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77" name="Straight Arrow Connector 76">
            <a:extLst>
              <a:ext uri="{FF2B5EF4-FFF2-40B4-BE49-F238E27FC236}">
                <a16:creationId xmlns:a16="http://schemas.microsoft.com/office/drawing/2014/main" id="{167C089E-74EC-8748-B678-6045D5982C96}"/>
              </a:ext>
            </a:extLst>
          </p:cNvPr>
          <p:cNvCxnSpPr>
            <a:cxnSpLocks/>
            <a:endCxn id="79" idx="0"/>
          </p:cNvCxnSpPr>
          <p:nvPr/>
        </p:nvCxnSpPr>
        <p:spPr>
          <a:xfrm flipH="1">
            <a:off x="8429492" y="2499141"/>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237364B-DF34-BB40-8DB7-B8F5F40CF66B}"/>
              </a:ext>
            </a:extLst>
          </p:cNvPr>
          <p:cNvCxnSpPr>
            <a:cxnSpLocks/>
            <a:stCxn id="76" idx="2"/>
            <a:endCxn id="80" idx="0"/>
          </p:cNvCxnSpPr>
          <p:nvPr/>
        </p:nvCxnSpPr>
        <p:spPr>
          <a:xfrm>
            <a:off x="9125994" y="2499142"/>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086B53EE-42A5-784B-901C-A3035C28BE87}"/>
              </a:ext>
            </a:extLst>
          </p:cNvPr>
          <p:cNvSpPr/>
          <p:nvPr/>
        </p:nvSpPr>
        <p:spPr>
          <a:xfrm>
            <a:off x="7732990" y="2713741"/>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0" name="Frame 79">
            <a:extLst>
              <a:ext uri="{FF2B5EF4-FFF2-40B4-BE49-F238E27FC236}">
                <a16:creationId xmlns:a16="http://schemas.microsoft.com/office/drawing/2014/main" id="{9F2AC1CA-3C9E-DB49-BC52-77BEC91BA052}"/>
              </a:ext>
            </a:extLst>
          </p:cNvPr>
          <p:cNvSpPr/>
          <p:nvPr/>
        </p:nvSpPr>
        <p:spPr>
          <a:xfrm>
            <a:off x="9486057" y="2713740"/>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81" name="Straight Arrow Connector 80">
            <a:extLst>
              <a:ext uri="{FF2B5EF4-FFF2-40B4-BE49-F238E27FC236}">
                <a16:creationId xmlns:a16="http://schemas.microsoft.com/office/drawing/2014/main" id="{D745EB42-C269-5041-B0FE-34EA07D9498D}"/>
              </a:ext>
            </a:extLst>
          </p:cNvPr>
          <p:cNvCxnSpPr>
            <a:cxnSpLocks/>
            <a:endCxn id="83" idx="0"/>
          </p:cNvCxnSpPr>
          <p:nvPr/>
        </p:nvCxnSpPr>
        <p:spPr>
          <a:xfrm flipH="1">
            <a:off x="7616107" y="3259070"/>
            <a:ext cx="847930" cy="42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2392D97-1F15-FE46-88F0-09C4B3E0D1C6}"/>
              </a:ext>
            </a:extLst>
          </p:cNvPr>
          <p:cNvCxnSpPr>
            <a:cxnSpLocks/>
            <a:endCxn id="84" idx="0"/>
          </p:cNvCxnSpPr>
          <p:nvPr/>
        </p:nvCxnSpPr>
        <p:spPr>
          <a:xfrm>
            <a:off x="8466555" y="3258583"/>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rame 82">
            <a:extLst>
              <a:ext uri="{FF2B5EF4-FFF2-40B4-BE49-F238E27FC236}">
                <a16:creationId xmlns:a16="http://schemas.microsoft.com/office/drawing/2014/main" id="{B824772C-6FF2-A947-A541-93F94080B886}"/>
              </a:ext>
            </a:extLst>
          </p:cNvPr>
          <p:cNvSpPr/>
          <p:nvPr/>
        </p:nvSpPr>
        <p:spPr>
          <a:xfrm>
            <a:off x="6882542" y="3681532"/>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4" name="Frame 83">
            <a:extLst>
              <a:ext uri="{FF2B5EF4-FFF2-40B4-BE49-F238E27FC236}">
                <a16:creationId xmlns:a16="http://schemas.microsoft.com/office/drawing/2014/main" id="{2DB4C097-E92C-D440-BA16-A4EA817A5335}"/>
              </a:ext>
            </a:extLst>
          </p:cNvPr>
          <p:cNvSpPr/>
          <p:nvPr/>
        </p:nvSpPr>
        <p:spPr>
          <a:xfrm>
            <a:off x="8832195" y="3681532"/>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9" name="TextBox 88">
            <a:extLst>
              <a:ext uri="{FF2B5EF4-FFF2-40B4-BE49-F238E27FC236}">
                <a16:creationId xmlns:a16="http://schemas.microsoft.com/office/drawing/2014/main" id="{B8FC75B4-BAAA-8448-AEB6-C6C0514AD099}"/>
              </a:ext>
            </a:extLst>
          </p:cNvPr>
          <p:cNvSpPr txBox="1"/>
          <p:nvPr/>
        </p:nvSpPr>
        <p:spPr>
          <a:xfrm>
            <a:off x="8645235" y="2033664"/>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90" name="TextBox 89">
            <a:extLst>
              <a:ext uri="{FF2B5EF4-FFF2-40B4-BE49-F238E27FC236}">
                <a16:creationId xmlns:a16="http://schemas.microsoft.com/office/drawing/2014/main" id="{570C59A4-02DD-3D47-9D67-6033DCCED088}"/>
              </a:ext>
            </a:extLst>
          </p:cNvPr>
          <p:cNvSpPr txBox="1"/>
          <p:nvPr/>
        </p:nvSpPr>
        <p:spPr>
          <a:xfrm>
            <a:off x="7804572" y="2780736"/>
            <a:ext cx="1249414" cy="430887"/>
          </a:xfrm>
          <a:prstGeom prst="rect">
            <a:avLst/>
          </a:prstGeom>
          <a:noFill/>
        </p:spPr>
        <p:txBody>
          <a:bodyPr wrap="square" lIns="0" tIns="0" rIns="0" bIns="0" rtlCol="0">
            <a:spAutoFit/>
          </a:bodyPr>
          <a:lstStyle/>
          <a:p>
            <a:pPr algn="ctr"/>
            <a:r>
              <a:rPr lang="en-US" sz="1400" dirty="0">
                <a:latin typeface="+mj-lt"/>
              </a:rPr>
              <a:t>Att.: B, Cut value = z</a:t>
            </a:r>
            <a:endParaRPr lang="en-US" sz="2400" dirty="0">
              <a:latin typeface="+mj-lt"/>
            </a:endParaRPr>
          </a:p>
        </p:txBody>
      </p:sp>
      <p:sp>
        <p:nvSpPr>
          <p:cNvPr id="92" name="TextBox 91">
            <a:extLst>
              <a:ext uri="{FF2B5EF4-FFF2-40B4-BE49-F238E27FC236}">
                <a16:creationId xmlns:a16="http://schemas.microsoft.com/office/drawing/2014/main" id="{7B3AEBA9-E0A9-D440-9803-CE674FF0B8F6}"/>
              </a:ext>
            </a:extLst>
          </p:cNvPr>
          <p:cNvSpPr txBox="1"/>
          <p:nvPr/>
        </p:nvSpPr>
        <p:spPr>
          <a:xfrm>
            <a:off x="7102762" y="3832959"/>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95" name="TextBox 94">
            <a:extLst>
              <a:ext uri="{FF2B5EF4-FFF2-40B4-BE49-F238E27FC236}">
                <a16:creationId xmlns:a16="http://schemas.microsoft.com/office/drawing/2014/main" id="{41A9EAB4-67A7-5246-BFB5-83A22AAE7961}"/>
              </a:ext>
            </a:extLst>
          </p:cNvPr>
          <p:cNvSpPr txBox="1"/>
          <p:nvPr/>
        </p:nvSpPr>
        <p:spPr>
          <a:xfrm>
            <a:off x="9696692" y="2872993"/>
            <a:ext cx="1063065" cy="215444"/>
          </a:xfrm>
          <a:prstGeom prst="rect">
            <a:avLst/>
          </a:prstGeom>
          <a:noFill/>
        </p:spPr>
        <p:txBody>
          <a:bodyPr wrap="square" lIns="0" tIns="0" rIns="0" bIns="0" rtlCol="0">
            <a:spAutoFit/>
          </a:bodyPr>
          <a:lstStyle/>
          <a:p>
            <a:r>
              <a:rPr lang="en-US" sz="1400" dirty="0">
                <a:latin typeface="+mj-lt"/>
              </a:rPr>
              <a:t>Cluster - 3</a:t>
            </a:r>
          </a:p>
        </p:txBody>
      </p:sp>
      <p:sp>
        <p:nvSpPr>
          <p:cNvPr id="96" name="TextBox 95">
            <a:extLst>
              <a:ext uri="{FF2B5EF4-FFF2-40B4-BE49-F238E27FC236}">
                <a16:creationId xmlns:a16="http://schemas.microsoft.com/office/drawing/2014/main" id="{62D93A52-5537-AE4C-910D-5119D33B563A}"/>
              </a:ext>
            </a:extLst>
          </p:cNvPr>
          <p:cNvSpPr txBox="1"/>
          <p:nvPr/>
        </p:nvSpPr>
        <p:spPr>
          <a:xfrm>
            <a:off x="9147618" y="3824952"/>
            <a:ext cx="1063065" cy="215444"/>
          </a:xfrm>
          <a:prstGeom prst="rect">
            <a:avLst/>
          </a:prstGeom>
          <a:noFill/>
        </p:spPr>
        <p:txBody>
          <a:bodyPr wrap="square" lIns="0" tIns="0" rIns="0" bIns="0" rtlCol="0">
            <a:spAutoFit/>
          </a:bodyPr>
          <a:lstStyle/>
          <a:p>
            <a:r>
              <a:rPr lang="en-US" sz="1400" dirty="0">
                <a:latin typeface="+mj-lt"/>
              </a:rPr>
              <a:t>Cluster - 2</a:t>
            </a:r>
          </a:p>
        </p:txBody>
      </p:sp>
      <p:sp>
        <p:nvSpPr>
          <p:cNvPr id="97" name="TextBox 96">
            <a:extLst>
              <a:ext uri="{FF2B5EF4-FFF2-40B4-BE49-F238E27FC236}">
                <a16:creationId xmlns:a16="http://schemas.microsoft.com/office/drawing/2014/main" id="{3227C8DE-DAE8-9B4C-93E9-810178107715}"/>
              </a:ext>
            </a:extLst>
          </p:cNvPr>
          <p:cNvSpPr txBox="1"/>
          <p:nvPr/>
        </p:nvSpPr>
        <p:spPr>
          <a:xfrm>
            <a:off x="5018482" y="2784473"/>
            <a:ext cx="2369626" cy="246221"/>
          </a:xfrm>
          <a:prstGeom prst="rect">
            <a:avLst/>
          </a:prstGeom>
          <a:noFill/>
        </p:spPr>
        <p:txBody>
          <a:bodyPr wrap="square" lIns="0" tIns="0" rIns="0" bIns="0" rtlCol="0">
            <a:spAutoFit/>
          </a:bodyPr>
          <a:lstStyle/>
          <a:p>
            <a:pPr algn="ctr"/>
            <a:r>
              <a:rPr lang="en-US" sz="1600" dirty="0">
                <a:latin typeface="+mj-lt"/>
              </a:rPr>
              <a:t>y &lt; z and y’ &lt;= y, so y’ &lt; z</a:t>
            </a:r>
          </a:p>
        </p:txBody>
      </p:sp>
      <p:sp>
        <p:nvSpPr>
          <p:cNvPr id="98" name="Down Arrow 97">
            <a:extLst>
              <a:ext uri="{FF2B5EF4-FFF2-40B4-BE49-F238E27FC236}">
                <a16:creationId xmlns:a16="http://schemas.microsoft.com/office/drawing/2014/main" id="{699B546C-1F63-9C47-A9B9-1E29B7D9F4DA}"/>
              </a:ext>
            </a:extLst>
          </p:cNvPr>
          <p:cNvSpPr/>
          <p:nvPr/>
        </p:nvSpPr>
        <p:spPr>
          <a:xfrm rot="16200000">
            <a:off x="5902944" y="2705676"/>
            <a:ext cx="240146" cy="955828"/>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9" name="Title 2">
            <a:extLst>
              <a:ext uri="{FF2B5EF4-FFF2-40B4-BE49-F238E27FC236}">
                <a16:creationId xmlns:a16="http://schemas.microsoft.com/office/drawing/2014/main" id="{43A6AF11-565E-D14B-BB05-6870764ABF98}"/>
              </a:ext>
            </a:extLst>
          </p:cNvPr>
          <p:cNvSpPr txBox="1">
            <a:spLocks/>
          </p:cNvSpPr>
          <p:nvPr/>
        </p:nvSpPr>
        <p:spPr>
          <a:xfrm>
            <a:off x="304801" y="416067"/>
            <a:ext cx="11563926" cy="443198"/>
          </a:xfrm>
          <a:prstGeom prst="rect">
            <a:avLst/>
          </a:prstGeom>
        </p:spPr>
        <p:txBody>
          <a:bodyPr vert="horz" lIns="0" tIns="0" rIns="0" bIns="0" rtlCol="0" anchor="ctr">
            <a:spAutoFit/>
          </a:bodyPr>
          <a:lstStyle>
            <a:lvl1pPr algn="l" defTabSz="914400" rtl="0" eaLnBrk="1" latinLnBrk="0" hangingPunct="1">
              <a:lnSpc>
                <a:spcPct val="90000"/>
              </a:lnSpc>
              <a:spcBef>
                <a:spcPct val="0"/>
              </a:spcBef>
              <a:buNone/>
              <a:defRPr sz="3600" b="0" i="0" kern="1200">
                <a:solidFill>
                  <a:schemeClr val="accent1"/>
                </a:solidFill>
                <a:latin typeface="+mj-lt"/>
                <a:ea typeface="+mj-ea"/>
                <a:cs typeface="Roboto Light" charset="0"/>
              </a:defRPr>
            </a:lvl1pPr>
          </a:lstStyle>
          <a:p>
            <a:r>
              <a:rPr lang="en-US" sz="3200" dirty="0"/>
              <a:t>Search Space Optimization: </a:t>
            </a:r>
            <a:r>
              <a:rPr lang="en-US" sz="3200" dirty="0" err="1"/>
              <a:t>pruningRedundantNodes</a:t>
            </a:r>
            <a:r>
              <a:rPr lang="en-US" sz="3200" dirty="0"/>
              <a:t>() - 1</a:t>
            </a:r>
          </a:p>
        </p:txBody>
      </p:sp>
    </p:spTree>
    <p:extLst>
      <p:ext uri="{BB962C8B-B14F-4D97-AF65-F5344CB8AC3E}">
        <p14:creationId xmlns:p14="http://schemas.microsoft.com/office/powerpoint/2010/main" val="1580251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566BD5-AE5D-6445-9CB5-3CF3A6089DBE}"/>
              </a:ext>
            </a:extLst>
          </p:cNvPr>
          <p:cNvSpPr>
            <a:spLocks noGrp="1"/>
          </p:cNvSpPr>
          <p:nvPr>
            <p:ph type="title"/>
          </p:nvPr>
        </p:nvSpPr>
        <p:spPr>
          <a:xfrm>
            <a:off x="304801" y="267855"/>
            <a:ext cx="11563926" cy="739622"/>
          </a:xfrm>
        </p:spPr>
        <p:txBody>
          <a:bodyPr/>
          <a:lstStyle/>
          <a:p>
            <a:r>
              <a:rPr lang="en-US" dirty="0"/>
              <a:t>Search Space Optimization: </a:t>
            </a:r>
            <a:r>
              <a:rPr lang="en-US" dirty="0" err="1"/>
              <a:t>pruningRedundantNodes</a:t>
            </a:r>
            <a:r>
              <a:rPr lang="en-US" dirty="0"/>
              <a:t>() - 2</a:t>
            </a:r>
          </a:p>
        </p:txBody>
      </p:sp>
      <p:sp>
        <p:nvSpPr>
          <p:cNvPr id="4" name="Frame 3">
            <a:extLst>
              <a:ext uri="{FF2B5EF4-FFF2-40B4-BE49-F238E27FC236}">
                <a16:creationId xmlns:a16="http://schemas.microsoft.com/office/drawing/2014/main" id="{F7CDEF73-FD78-064B-9F77-A04EF7D19573}"/>
              </a:ext>
            </a:extLst>
          </p:cNvPr>
          <p:cNvSpPr/>
          <p:nvPr/>
        </p:nvSpPr>
        <p:spPr>
          <a:xfrm>
            <a:off x="2328499" y="1999781"/>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5" name="Straight Arrow Connector 4">
            <a:extLst>
              <a:ext uri="{FF2B5EF4-FFF2-40B4-BE49-F238E27FC236}">
                <a16:creationId xmlns:a16="http://schemas.microsoft.com/office/drawing/2014/main" id="{7C9AD349-7882-1A43-AB20-DE1A3AACE659}"/>
              </a:ext>
            </a:extLst>
          </p:cNvPr>
          <p:cNvCxnSpPr>
            <a:cxnSpLocks/>
            <a:endCxn id="7" idx="0"/>
          </p:cNvCxnSpPr>
          <p:nvPr/>
        </p:nvCxnSpPr>
        <p:spPr>
          <a:xfrm flipH="1">
            <a:off x="2241130" y="2533732"/>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42D16E-2151-4349-930D-9B4507AAD875}"/>
              </a:ext>
            </a:extLst>
          </p:cNvPr>
          <p:cNvCxnSpPr>
            <a:cxnSpLocks/>
            <a:stCxn id="4" idx="2"/>
            <a:endCxn id="8" idx="0"/>
          </p:cNvCxnSpPr>
          <p:nvPr/>
        </p:nvCxnSpPr>
        <p:spPr>
          <a:xfrm>
            <a:off x="2937632" y="2533733"/>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C647898-A3DB-904D-B653-D0134C5A5968}"/>
              </a:ext>
            </a:extLst>
          </p:cNvPr>
          <p:cNvSpPr/>
          <p:nvPr/>
        </p:nvSpPr>
        <p:spPr>
          <a:xfrm>
            <a:off x="1544628" y="2748332"/>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 name="Frame 7">
            <a:extLst>
              <a:ext uri="{FF2B5EF4-FFF2-40B4-BE49-F238E27FC236}">
                <a16:creationId xmlns:a16="http://schemas.microsoft.com/office/drawing/2014/main" id="{9BF43EB9-16C1-5B49-AC9A-AE3D5339ED7F}"/>
              </a:ext>
            </a:extLst>
          </p:cNvPr>
          <p:cNvSpPr/>
          <p:nvPr/>
        </p:nvSpPr>
        <p:spPr>
          <a:xfrm>
            <a:off x="3297695" y="2748331"/>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9" name="Straight Arrow Connector 8">
            <a:extLst>
              <a:ext uri="{FF2B5EF4-FFF2-40B4-BE49-F238E27FC236}">
                <a16:creationId xmlns:a16="http://schemas.microsoft.com/office/drawing/2014/main" id="{4AA62446-28B0-1647-9D8A-047FC41E2B35}"/>
              </a:ext>
            </a:extLst>
          </p:cNvPr>
          <p:cNvCxnSpPr>
            <a:cxnSpLocks/>
            <a:endCxn id="11" idx="0"/>
          </p:cNvCxnSpPr>
          <p:nvPr/>
        </p:nvCxnSpPr>
        <p:spPr>
          <a:xfrm flipH="1">
            <a:off x="3171344" y="3276719"/>
            <a:ext cx="847930" cy="39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812275-049B-BF4C-93C4-1552BFBDE50C}"/>
              </a:ext>
            </a:extLst>
          </p:cNvPr>
          <p:cNvCxnSpPr>
            <a:cxnSpLocks/>
            <a:endCxn id="12" idx="0"/>
          </p:cNvCxnSpPr>
          <p:nvPr/>
        </p:nvCxnSpPr>
        <p:spPr>
          <a:xfrm>
            <a:off x="4021792" y="3276232"/>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ame 10">
            <a:extLst>
              <a:ext uri="{FF2B5EF4-FFF2-40B4-BE49-F238E27FC236}">
                <a16:creationId xmlns:a16="http://schemas.microsoft.com/office/drawing/2014/main" id="{F4CBF554-B642-BE43-A325-387E16B8EAAF}"/>
              </a:ext>
            </a:extLst>
          </p:cNvPr>
          <p:cNvSpPr/>
          <p:nvPr/>
        </p:nvSpPr>
        <p:spPr>
          <a:xfrm>
            <a:off x="2437779" y="3670082"/>
            <a:ext cx="1467130" cy="5630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2" name="Frame 11">
            <a:extLst>
              <a:ext uri="{FF2B5EF4-FFF2-40B4-BE49-F238E27FC236}">
                <a16:creationId xmlns:a16="http://schemas.microsoft.com/office/drawing/2014/main" id="{A9EF166F-16C7-4D49-A85F-5973674A0BC7}"/>
              </a:ext>
            </a:extLst>
          </p:cNvPr>
          <p:cNvSpPr/>
          <p:nvPr/>
        </p:nvSpPr>
        <p:spPr>
          <a:xfrm>
            <a:off x="4387432" y="369918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3" name="Straight Arrow Connector 12">
            <a:extLst>
              <a:ext uri="{FF2B5EF4-FFF2-40B4-BE49-F238E27FC236}">
                <a16:creationId xmlns:a16="http://schemas.microsoft.com/office/drawing/2014/main" id="{3289B881-4059-EF44-82AA-97A8342D2ECD}"/>
              </a:ext>
            </a:extLst>
          </p:cNvPr>
          <p:cNvCxnSpPr>
            <a:cxnSpLocks/>
          </p:cNvCxnSpPr>
          <p:nvPr/>
        </p:nvCxnSpPr>
        <p:spPr>
          <a:xfrm flipH="1">
            <a:off x="1771411" y="4233133"/>
            <a:ext cx="1399933" cy="62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51C7C0-F48B-5F40-B6ED-81FF9B1299DD}"/>
              </a:ext>
            </a:extLst>
          </p:cNvPr>
          <p:cNvCxnSpPr>
            <a:cxnSpLocks/>
            <a:endCxn id="16" idx="0"/>
          </p:cNvCxnSpPr>
          <p:nvPr/>
        </p:nvCxnSpPr>
        <p:spPr>
          <a:xfrm>
            <a:off x="3171344" y="4233133"/>
            <a:ext cx="814304" cy="636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56823B80-7122-8C4C-BF0C-16AFD439F7D4}"/>
              </a:ext>
            </a:extLst>
          </p:cNvPr>
          <p:cNvSpPr/>
          <p:nvPr/>
        </p:nvSpPr>
        <p:spPr>
          <a:xfrm>
            <a:off x="1012770" y="4870122"/>
            <a:ext cx="1467130"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6" name="Frame 15">
            <a:extLst>
              <a:ext uri="{FF2B5EF4-FFF2-40B4-BE49-F238E27FC236}">
                <a16:creationId xmlns:a16="http://schemas.microsoft.com/office/drawing/2014/main" id="{C214A722-8727-2A45-81DB-54BCF8AA4446}"/>
              </a:ext>
            </a:extLst>
          </p:cNvPr>
          <p:cNvSpPr/>
          <p:nvPr/>
        </p:nvSpPr>
        <p:spPr>
          <a:xfrm>
            <a:off x="3252083" y="487012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4" name="TextBox 53">
            <a:extLst>
              <a:ext uri="{FF2B5EF4-FFF2-40B4-BE49-F238E27FC236}">
                <a16:creationId xmlns:a16="http://schemas.microsoft.com/office/drawing/2014/main" id="{C76034A7-FC82-034A-B55F-C33A28CE3F31}"/>
              </a:ext>
            </a:extLst>
          </p:cNvPr>
          <p:cNvSpPr txBox="1"/>
          <p:nvPr/>
        </p:nvSpPr>
        <p:spPr>
          <a:xfrm>
            <a:off x="2456873" y="2068255"/>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68" name="TextBox 67">
            <a:extLst>
              <a:ext uri="{FF2B5EF4-FFF2-40B4-BE49-F238E27FC236}">
                <a16:creationId xmlns:a16="http://schemas.microsoft.com/office/drawing/2014/main" id="{D89938C3-A256-E846-B97E-4C98BCAA837D}"/>
              </a:ext>
            </a:extLst>
          </p:cNvPr>
          <p:cNvSpPr txBox="1"/>
          <p:nvPr/>
        </p:nvSpPr>
        <p:spPr>
          <a:xfrm>
            <a:off x="3330931" y="2801569"/>
            <a:ext cx="1249414" cy="430887"/>
          </a:xfrm>
          <a:prstGeom prst="rect">
            <a:avLst/>
          </a:prstGeom>
          <a:noFill/>
        </p:spPr>
        <p:txBody>
          <a:bodyPr wrap="square" lIns="0" tIns="0" rIns="0" bIns="0" rtlCol="0">
            <a:spAutoFit/>
          </a:bodyPr>
          <a:lstStyle/>
          <a:p>
            <a:pPr algn="ctr"/>
            <a:r>
              <a:rPr lang="en-US" sz="1400" dirty="0">
                <a:latin typeface="+mj-lt"/>
              </a:rPr>
              <a:t>Att.: B, Cut value = y</a:t>
            </a:r>
            <a:endParaRPr lang="en-US" sz="2400" dirty="0">
              <a:latin typeface="+mj-lt"/>
            </a:endParaRPr>
          </a:p>
        </p:txBody>
      </p:sp>
      <p:sp>
        <p:nvSpPr>
          <p:cNvPr id="73" name="TextBox 72">
            <a:extLst>
              <a:ext uri="{FF2B5EF4-FFF2-40B4-BE49-F238E27FC236}">
                <a16:creationId xmlns:a16="http://schemas.microsoft.com/office/drawing/2014/main" id="{394B9184-AB64-F84E-9D64-0A2893C71F9A}"/>
              </a:ext>
            </a:extLst>
          </p:cNvPr>
          <p:cNvSpPr txBox="1"/>
          <p:nvPr/>
        </p:nvSpPr>
        <p:spPr>
          <a:xfrm>
            <a:off x="1285684" y="5033752"/>
            <a:ext cx="1063065" cy="215444"/>
          </a:xfrm>
          <a:prstGeom prst="rect">
            <a:avLst/>
          </a:prstGeom>
          <a:noFill/>
        </p:spPr>
        <p:txBody>
          <a:bodyPr wrap="square" lIns="0" tIns="0" rIns="0" bIns="0" rtlCol="0">
            <a:spAutoFit/>
          </a:bodyPr>
          <a:lstStyle/>
          <a:p>
            <a:r>
              <a:rPr lang="en-US" sz="1400" dirty="0">
                <a:latin typeface="+mj-lt"/>
              </a:rPr>
              <a:t>Cluster - 2</a:t>
            </a:r>
          </a:p>
        </p:txBody>
      </p:sp>
      <p:sp>
        <p:nvSpPr>
          <p:cNvPr id="74" name="TextBox 73">
            <a:extLst>
              <a:ext uri="{FF2B5EF4-FFF2-40B4-BE49-F238E27FC236}">
                <a16:creationId xmlns:a16="http://schemas.microsoft.com/office/drawing/2014/main" id="{23B48D3C-3CDD-964D-99C7-43BC4776E16F}"/>
              </a:ext>
            </a:extLst>
          </p:cNvPr>
          <p:cNvSpPr txBox="1"/>
          <p:nvPr/>
        </p:nvSpPr>
        <p:spPr>
          <a:xfrm>
            <a:off x="3487741" y="5029375"/>
            <a:ext cx="1063065" cy="215444"/>
          </a:xfrm>
          <a:prstGeom prst="rect">
            <a:avLst/>
          </a:prstGeom>
          <a:noFill/>
        </p:spPr>
        <p:txBody>
          <a:bodyPr wrap="square" lIns="0" tIns="0" rIns="0" bIns="0" rtlCol="0">
            <a:spAutoFit/>
          </a:bodyPr>
          <a:lstStyle>
            <a:defPPr>
              <a:defRPr lang="en-US"/>
            </a:defPPr>
            <a:lvl1pPr>
              <a:defRPr sz="1400">
                <a:latin typeface="+mj-lt"/>
              </a:defRPr>
            </a:lvl1pPr>
          </a:lstStyle>
          <a:p>
            <a:r>
              <a:rPr lang="en-US" dirty="0"/>
              <a:t>Cluster - 3</a:t>
            </a:r>
          </a:p>
        </p:txBody>
      </p:sp>
      <p:sp>
        <p:nvSpPr>
          <p:cNvPr id="38" name="TextBox 37">
            <a:extLst>
              <a:ext uri="{FF2B5EF4-FFF2-40B4-BE49-F238E27FC236}">
                <a16:creationId xmlns:a16="http://schemas.microsoft.com/office/drawing/2014/main" id="{4DB01308-4C16-1548-8C7E-1ECD7571456D}"/>
              </a:ext>
            </a:extLst>
          </p:cNvPr>
          <p:cNvSpPr txBox="1"/>
          <p:nvPr/>
        </p:nvSpPr>
        <p:spPr>
          <a:xfrm>
            <a:off x="1796966" y="2913245"/>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39" name="TextBox 38">
            <a:extLst>
              <a:ext uri="{FF2B5EF4-FFF2-40B4-BE49-F238E27FC236}">
                <a16:creationId xmlns:a16="http://schemas.microsoft.com/office/drawing/2014/main" id="{003487C4-DF57-6546-8612-58A3CB3A8099}"/>
              </a:ext>
            </a:extLst>
          </p:cNvPr>
          <p:cNvSpPr txBox="1"/>
          <p:nvPr/>
        </p:nvSpPr>
        <p:spPr>
          <a:xfrm>
            <a:off x="2540930" y="3754213"/>
            <a:ext cx="1260827" cy="430887"/>
          </a:xfrm>
          <a:prstGeom prst="rect">
            <a:avLst/>
          </a:prstGeom>
          <a:noFill/>
        </p:spPr>
        <p:txBody>
          <a:bodyPr wrap="square" lIns="0" tIns="0" rIns="0" bIns="0" rtlCol="0">
            <a:spAutoFit/>
          </a:bodyPr>
          <a:lstStyle/>
          <a:p>
            <a:pPr algn="ctr"/>
            <a:r>
              <a:rPr lang="en-US" sz="1400" dirty="0">
                <a:latin typeface="+mj-lt"/>
              </a:rPr>
              <a:t>Att.: B,</a:t>
            </a:r>
          </a:p>
          <a:p>
            <a:pPr algn="ctr"/>
            <a:r>
              <a:rPr lang="en-US" sz="1400" dirty="0">
                <a:latin typeface="+mj-lt"/>
              </a:rPr>
              <a:t>Cut value = z</a:t>
            </a:r>
            <a:endParaRPr lang="en-US" sz="2400" dirty="0">
              <a:latin typeface="+mj-lt"/>
            </a:endParaRPr>
          </a:p>
        </p:txBody>
      </p:sp>
      <p:sp>
        <p:nvSpPr>
          <p:cNvPr id="20" name="Rectangle 19">
            <a:extLst>
              <a:ext uri="{FF2B5EF4-FFF2-40B4-BE49-F238E27FC236}">
                <a16:creationId xmlns:a16="http://schemas.microsoft.com/office/drawing/2014/main" id="{A36C8FA9-A85E-0743-8553-D62744105DB9}"/>
              </a:ext>
            </a:extLst>
          </p:cNvPr>
          <p:cNvSpPr/>
          <p:nvPr/>
        </p:nvSpPr>
        <p:spPr>
          <a:xfrm>
            <a:off x="4630317" y="3810183"/>
            <a:ext cx="981359" cy="307777"/>
          </a:xfrm>
          <a:prstGeom prst="rect">
            <a:avLst/>
          </a:prstGeom>
        </p:spPr>
        <p:txBody>
          <a:bodyPr wrap="none">
            <a:spAutoFit/>
          </a:bodyPr>
          <a:lstStyle/>
          <a:p>
            <a:r>
              <a:rPr lang="en-US" sz="1400" dirty="0">
                <a:latin typeface="+mj-lt"/>
              </a:rPr>
              <a:t>Cluster - 3</a:t>
            </a:r>
          </a:p>
        </p:txBody>
      </p:sp>
      <p:sp>
        <p:nvSpPr>
          <p:cNvPr id="44" name="Frame 43">
            <a:extLst>
              <a:ext uri="{FF2B5EF4-FFF2-40B4-BE49-F238E27FC236}">
                <a16:creationId xmlns:a16="http://schemas.microsoft.com/office/drawing/2014/main" id="{E720468D-E969-E84A-A26F-ED6B31E8FFD4}"/>
              </a:ext>
            </a:extLst>
          </p:cNvPr>
          <p:cNvSpPr/>
          <p:nvPr/>
        </p:nvSpPr>
        <p:spPr>
          <a:xfrm>
            <a:off x="8014479" y="1999781"/>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5" name="Straight Arrow Connector 44">
            <a:extLst>
              <a:ext uri="{FF2B5EF4-FFF2-40B4-BE49-F238E27FC236}">
                <a16:creationId xmlns:a16="http://schemas.microsoft.com/office/drawing/2014/main" id="{AFA9B8E8-923B-C443-A668-F379A9B852CE}"/>
              </a:ext>
            </a:extLst>
          </p:cNvPr>
          <p:cNvCxnSpPr>
            <a:cxnSpLocks/>
            <a:endCxn id="47" idx="0"/>
          </p:cNvCxnSpPr>
          <p:nvPr/>
        </p:nvCxnSpPr>
        <p:spPr>
          <a:xfrm flipH="1">
            <a:off x="7927110" y="2533732"/>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3395126-064F-C349-99D7-E3F89850BACC}"/>
              </a:ext>
            </a:extLst>
          </p:cNvPr>
          <p:cNvCxnSpPr>
            <a:cxnSpLocks/>
            <a:stCxn id="44" idx="2"/>
            <a:endCxn id="48" idx="0"/>
          </p:cNvCxnSpPr>
          <p:nvPr/>
        </p:nvCxnSpPr>
        <p:spPr>
          <a:xfrm>
            <a:off x="8623612" y="2533733"/>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rame 46">
            <a:extLst>
              <a:ext uri="{FF2B5EF4-FFF2-40B4-BE49-F238E27FC236}">
                <a16:creationId xmlns:a16="http://schemas.microsoft.com/office/drawing/2014/main" id="{E2A0AE4E-1F59-8E4E-8EBA-0CCE68A735AB}"/>
              </a:ext>
            </a:extLst>
          </p:cNvPr>
          <p:cNvSpPr/>
          <p:nvPr/>
        </p:nvSpPr>
        <p:spPr>
          <a:xfrm>
            <a:off x="7230608" y="2748332"/>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48" name="Frame 47">
            <a:extLst>
              <a:ext uri="{FF2B5EF4-FFF2-40B4-BE49-F238E27FC236}">
                <a16:creationId xmlns:a16="http://schemas.microsoft.com/office/drawing/2014/main" id="{C84F44E2-5333-B349-9F1A-CF20DBB43A41}"/>
              </a:ext>
            </a:extLst>
          </p:cNvPr>
          <p:cNvSpPr/>
          <p:nvPr/>
        </p:nvSpPr>
        <p:spPr>
          <a:xfrm>
            <a:off x="8983675" y="2748331"/>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9" name="Straight Arrow Connector 48">
            <a:extLst>
              <a:ext uri="{FF2B5EF4-FFF2-40B4-BE49-F238E27FC236}">
                <a16:creationId xmlns:a16="http://schemas.microsoft.com/office/drawing/2014/main" id="{41732A2C-4D30-4B46-8795-FFDA94046611}"/>
              </a:ext>
            </a:extLst>
          </p:cNvPr>
          <p:cNvCxnSpPr>
            <a:cxnSpLocks/>
            <a:endCxn id="51" idx="0"/>
          </p:cNvCxnSpPr>
          <p:nvPr/>
        </p:nvCxnSpPr>
        <p:spPr>
          <a:xfrm flipH="1">
            <a:off x="8857324" y="3276719"/>
            <a:ext cx="847930" cy="39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EDA8DC-1F15-FE4C-9C2B-5D0C9736364D}"/>
              </a:ext>
            </a:extLst>
          </p:cNvPr>
          <p:cNvCxnSpPr>
            <a:cxnSpLocks/>
            <a:endCxn id="52" idx="0"/>
          </p:cNvCxnSpPr>
          <p:nvPr/>
        </p:nvCxnSpPr>
        <p:spPr>
          <a:xfrm>
            <a:off x="9707772" y="3276232"/>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rame 50">
            <a:extLst>
              <a:ext uri="{FF2B5EF4-FFF2-40B4-BE49-F238E27FC236}">
                <a16:creationId xmlns:a16="http://schemas.microsoft.com/office/drawing/2014/main" id="{8628F05F-A6AB-6749-BA18-532A8507E941}"/>
              </a:ext>
            </a:extLst>
          </p:cNvPr>
          <p:cNvSpPr/>
          <p:nvPr/>
        </p:nvSpPr>
        <p:spPr>
          <a:xfrm>
            <a:off x="8123759" y="3670082"/>
            <a:ext cx="1467130" cy="5630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2" name="Frame 51">
            <a:extLst>
              <a:ext uri="{FF2B5EF4-FFF2-40B4-BE49-F238E27FC236}">
                <a16:creationId xmlns:a16="http://schemas.microsoft.com/office/drawing/2014/main" id="{E3871BB9-A53B-7041-996E-C78337533694}"/>
              </a:ext>
            </a:extLst>
          </p:cNvPr>
          <p:cNvSpPr/>
          <p:nvPr/>
        </p:nvSpPr>
        <p:spPr>
          <a:xfrm>
            <a:off x="10073412" y="369918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8" name="TextBox 57">
            <a:extLst>
              <a:ext uri="{FF2B5EF4-FFF2-40B4-BE49-F238E27FC236}">
                <a16:creationId xmlns:a16="http://schemas.microsoft.com/office/drawing/2014/main" id="{6B0F0F70-2C4B-EF4E-9376-606BDB07C109}"/>
              </a:ext>
            </a:extLst>
          </p:cNvPr>
          <p:cNvSpPr txBox="1"/>
          <p:nvPr/>
        </p:nvSpPr>
        <p:spPr>
          <a:xfrm>
            <a:off x="8142853" y="2068255"/>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59" name="TextBox 58">
            <a:extLst>
              <a:ext uri="{FF2B5EF4-FFF2-40B4-BE49-F238E27FC236}">
                <a16:creationId xmlns:a16="http://schemas.microsoft.com/office/drawing/2014/main" id="{2DE012B4-BAB6-3E4D-A1C5-E3D64E2BCF57}"/>
              </a:ext>
            </a:extLst>
          </p:cNvPr>
          <p:cNvSpPr txBox="1"/>
          <p:nvPr/>
        </p:nvSpPr>
        <p:spPr>
          <a:xfrm>
            <a:off x="9016911" y="2801569"/>
            <a:ext cx="1249414" cy="430887"/>
          </a:xfrm>
          <a:prstGeom prst="rect">
            <a:avLst/>
          </a:prstGeom>
          <a:noFill/>
        </p:spPr>
        <p:txBody>
          <a:bodyPr wrap="square" lIns="0" tIns="0" rIns="0" bIns="0" rtlCol="0">
            <a:spAutoFit/>
          </a:bodyPr>
          <a:lstStyle/>
          <a:p>
            <a:pPr algn="ctr"/>
            <a:r>
              <a:rPr lang="en-US" sz="1400" dirty="0">
                <a:latin typeface="+mj-lt"/>
              </a:rPr>
              <a:t>Att.: B, Cut value = z</a:t>
            </a:r>
            <a:endParaRPr lang="en-US" sz="2400" dirty="0">
              <a:latin typeface="+mj-lt"/>
            </a:endParaRPr>
          </a:p>
        </p:txBody>
      </p:sp>
      <p:sp>
        <p:nvSpPr>
          <p:cNvPr id="62" name="TextBox 61">
            <a:extLst>
              <a:ext uri="{FF2B5EF4-FFF2-40B4-BE49-F238E27FC236}">
                <a16:creationId xmlns:a16="http://schemas.microsoft.com/office/drawing/2014/main" id="{F7DE63F7-B4E6-C145-9608-02CFF9A3B829}"/>
              </a:ext>
            </a:extLst>
          </p:cNvPr>
          <p:cNvSpPr txBox="1"/>
          <p:nvPr/>
        </p:nvSpPr>
        <p:spPr>
          <a:xfrm>
            <a:off x="7482946" y="2913245"/>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64" name="Rectangle 63">
            <a:extLst>
              <a:ext uri="{FF2B5EF4-FFF2-40B4-BE49-F238E27FC236}">
                <a16:creationId xmlns:a16="http://schemas.microsoft.com/office/drawing/2014/main" id="{3EA1DA6B-A43F-204D-9C4B-FBFE6BA4F1D3}"/>
              </a:ext>
            </a:extLst>
          </p:cNvPr>
          <p:cNvSpPr/>
          <p:nvPr/>
        </p:nvSpPr>
        <p:spPr>
          <a:xfrm>
            <a:off x="10316297" y="3810183"/>
            <a:ext cx="981359" cy="307777"/>
          </a:xfrm>
          <a:prstGeom prst="rect">
            <a:avLst/>
          </a:prstGeom>
        </p:spPr>
        <p:txBody>
          <a:bodyPr wrap="none">
            <a:spAutoFit/>
          </a:bodyPr>
          <a:lstStyle/>
          <a:p>
            <a:r>
              <a:rPr lang="en-US" sz="1400" dirty="0">
                <a:latin typeface="+mj-lt"/>
              </a:rPr>
              <a:t>Cluster - 3</a:t>
            </a:r>
          </a:p>
        </p:txBody>
      </p:sp>
      <p:sp>
        <p:nvSpPr>
          <p:cNvPr id="65" name="TextBox 64">
            <a:extLst>
              <a:ext uri="{FF2B5EF4-FFF2-40B4-BE49-F238E27FC236}">
                <a16:creationId xmlns:a16="http://schemas.microsoft.com/office/drawing/2014/main" id="{8D75B90C-3B9C-E84A-A51E-665CF0E3B19C}"/>
              </a:ext>
            </a:extLst>
          </p:cNvPr>
          <p:cNvSpPr txBox="1"/>
          <p:nvPr/>
        </p:nvSpPr>
        <p:spPr>
          <a:xfrm>
            <a:off x="8325791" y="3835642"/>
            <a:ext cx="1063065" cy="215444"/>
          </a:xfrm>
          <a:prstGeom prst="rect">
            <a:avLst/>
          </a:prstGeom>
          <a:noFill/>
        </p:spPr>
        <p:txBody>
          <a:bodyPr wrap="square" lIns="0" tIns="0" rIns="0" bIns="0" rtlCol="0">
            <a:spAutoFit/>
          </a:bodyPr>
          <a:lstStyle/>
          <a:p>
            <a:r>
              <a:rPr lang="en-US" sz="1400" dirty="0">
                <a:latin typeface="+mj-lt"/>
              </a:rPr>
              <a:t>Cluster – 2 </a:t>
            </a:r>
          </a:p>
        </p:txBody>
      </p:sp>
      <p:sp>
        <p:nvSpPr>
          <p:cNvPr id="66" name="TextBox 65">
            <a:extLst>
              <a:ext uri="{FF2B5EF4-FFF2-40B4-BE49-F238E27FC236}">
                <a16:creationId xmlns:a16="http://schemas.microsoft.com/office/drawing/2014/main" id="{21646C37-B96B-F241-ADE7-210A0A1576EE}"/>
              </a:ext>
            </a:extLst>
          </p:cNvPr>
          <p:cNvSpPr txBox="1"/>
          <p:nvPr/>
        </p:nvSpPr>
        <p:spPr>
          <a:xfrm>
            <a:off x="4747526" y="2788227"/>
            <a:ext cx="2369626" cy="246221"/>
          </a:xfrm>
          <a:prstGeom prst="rect">
            <a:avLst/>
          </a:prstGeom>
          <a:noFill/>
        </p:spPr>
        <p:txBody>
          <a:bodyPr wrap="square" lIns="0" tIns="0" rIns="0" bIns="0" rtlCol="0">
            <a:spAutoFit/>
          </a:bodyPr>
          <a:lstStyle/>
          <a:p>
            <a:pPr algn="ctr"/>
            <a:r>
              <a:rPr lang="en-US" sz="1600" dirty="0">
                <a:latin typeface="+mj-lt"/>
              </a:rPr>
              <a:t>z &lt;= y and y’ &gt; y, so y’ &gt; z</a:t>
            </a:r>
          </a:p>
        </p:txBody>
      </p:sp>
      <p:sp>
        <p:nvSpPr>
          <p:cNvPr id="67" name="Down Arrow 66">
            <a:extLst>
              <a:ext uri="{FF2B5EF4-FFF2-40B4-BE49-F238E27FC236}">
                <a16:creationId xmlns:a16="http://schemas.microsoft.com/office/drawing/2014/main" id="{394A9820-6467-1E45-8ED3-1798E7622001}"/>
              </a:ext>
            </a:extLst>
          </p:cNvPr>
          <p:cNvSpPr/>
          <p:nvPr/>
        </p:nvSpPr>
        <p:spPr>
          <a:xfrm rot="16200000">
            <a:off x="5902944" y="2705676"/>
            <a:ext cx="240146" cy="955828"/>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Tree>
    <p:extLst>
      <p:ext uri="{BB962C8B-B14F-4D97-AF65-F5344CB8AC3E}">
        <p14:creationId xmlns:p14="http://schemas.microsoft.com/office/powerpoint/2010/main" val="1043417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566BD5-AE5D-6445-9CB5-3CF3A6089DBE}"/>
              </a:ext>
            </a:extLst>
          </p:cNvPr>
          <p:cNvSpPr>
            <a:spLocks noGrp="1"/>
          </p:cNvSpPr>
          <p:nvPr>
            <p:ph type="title"/>
          </p:nvPr>
        </p:nvSpPr>
        <p:spPr>
          <a:xfrm>
            <a:off x="304801" y="416067"/>
            <a:ext cx="11563926" cy="443198"/>
          </a:xfrm>
        </p:spPr>
        <p:txBody>
          <a:bodyPr/>
          <a:lstStyle/>
          <a:p>
            <a:r>
              <a:rPr lang="en-US" sz="3200" dirty="0"/>
              <a:t>Search Space Optimization: </a:t>
            </a:r>
            <a:r>
              <a:rPr lang="en-US" sz="3200" dirty="0" err="1"/>
              <a:t>pruningRedundantNodes</a:t>
            </a:r>
            <a:r>
              <a:rPr lang="en-US" sz="3200" dirty="0"/>
              <a:t>() - 2</a:t>
            </a:r>
          </a:p>
        </p:txBody>
      </p:sp>
      <p:sp>
        <p:nvSpPr>
          <p:cNvPr id="4" name="Frame 3">
            <a:extLst>
              <a:ext uri="{FF2B5EF4-FFF2-40B4-BE49-F238E27FC236}">
                <a16:creationId xmlns:a16="http://schemas.microsoft.com/office/drawing/2014/main" id="{F7CDEF73-FD78-064B-9F77-A04EF7D19573}"/>
              </a:ext>
            </a:extLst>
          </p:cNvPr>
          <p:cNvSpPr/>
          <p:nvPr/>
        </p:nvSpPr>
        <p:spPr>
          <a:xfrm>
            <a:off x="2328499" y="1999781"/>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5" name="Straight Arrow Connector 4">
            <a:extLst>
              <a:ext uri="{FF2B5EF4-FFF2-40B4-BE49-F238E27FC236}">
                <a16:creationId xmlns:a16="http://schemas.microsoft.com/office/drawing/2014/main" id="{7C9AD349-7882-1A43-AB20-DE1A3AACE659}"/>
              </a:ext>
            </a:extLst>
          </p:cNvPr>
          <p:cNvCxnSpPr>
            <a:cxnSpLocks/>
            <a:endCxn id="7" idx="0"/>
          </p:cNvCxnSpPr>
          <p:nvPr/>
        </p:nvCxnSpPr>
        <p:spPr>
          <a:xfrm flipH="1">
            <a:off x="2241130" y="2533732"/>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42D16E-2151-4349-930D-9B4507AAD875}"/>
              </a:ext>
            </a:extLst>
          </p:cNvPr>
          <p:cNvCxnSpPr>
            <a:cxnSpLocks/>
            <a:stCxn id="4" idx="2"/>
            <a:endCxn id="8" idx="0"/>
          </p:cNvCxnSpPr>
          <p:nvPr/>
        </p:nvCxnSpPr>
        <p:spPr>
          <a:xfrm>
            <a:off x="2937632" y="2533733"/>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C647898-A3DB-904D-B653-D0134C5A5968}"/>
              </a:ext>
            </a:extLst>
          </p:cNvPr>
          <p:cNvSpPr/>
          <p:nvPr/>
        </p:nvSpPr>
        <p:spPr>
          <a:xfrm>
            <a:off x="1544628" y="2748332"/>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8" name="Frame 7">
            <a:extLst>
              <a:ext uri="{FF2B5EF4-FFF2-40B4-BE49-F238E27FC236}">
                <a16:creationId xmlns:a16="http://schemas.microsoft.com/office/drawing/2014/main" id="{9BF43EB9-16C1-5B49-AC9A-AE3D5339ED7F}"/>
              </a:ext>
            </a:extLst>
          </p:cNvPr>
          <p:cNvSpPr/>
          <p:nvPr/>
        </p:nvSpPr>
        <p:spPr>
          <a:xfrm>
            <a:off x="3297695" y="2748331"/>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9" name="Straight Arrow Connector 8">
            <a:extLst>
              <a:ext uri="{FF2B5EF4-FFF2-40B4-BE49-F238E27FC236}">
                <a16:creationId xmlns:a16="http://schemas.microsoft.com/office/drawing/2014/main" id="{4AA62446-28B0-1647-9D8A-047FC41E2B35}"/>
              </a:ext>
            </a:extLst>
          </p:cNvPr>
          <p:cNvCxnSpPr>
            <a:cxnSpLocks/>
            <a:endCxn id="11" idx="0"/>
          </p:cNvCxnSpPr>
          <p:nvPr/>
        </p:nvCxnSpPr>
        <p:spPr>
          <a:xfrm flipH="1">
            <a:off x="3171344" y="3276719"/>
            <a:ext cx="847930" cy="39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812275-049B-BF4C-93C4-1552BFBDE50C}"/>
              </a:ext>
            </a:extLst>
          </p:cNvPr>
          <p:cNvCxnSpPr>
            <a:cxnSpLocks/>
            <a:endCxn id="12" idx="0"/>
          </p:cNvCxnSpPr>
          <p:nvPr/>
        </p:nvCxnSpPr>
        <p:spPr>
          <a:xfrm>
            <a:off x="4021792" y="3276232"/>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ame 10">
            <a:extLst>
              <a:ext uri="{FF2B5EF4-FFF2-40B4-BE49-F238E27FC236}">
                <a16:creationId xmlns:a16="http://schemas.microsoft.com/office/drawing/2014/main" id="{F4CBF554-B642-BE43-A325-387E16B8EAAF}"/>
              </a:ext>
            </a:extLst>
          </p:cNvPr>
          <p:cNvSpPr/>
          <p:nvPr/>
        </p:nvSpPr>
        <p:spPr>
          <a:xfrm>
            <a:off x="2437779" y="3670082"/>
            <a:ext cx="1467130" cy="5630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2" name="Frame 11">
            <a:extLst>
              <a:ext uri="{FF2B5EF4-FFF2-40B4-BE49-F238E27FC236}">
                <a16:creationId xmlns:a16="http://schemas.microsoft.com/office/drawing/2014/main" id="{A9EF166F-16C7-4D49-A85F-5973674A0BC7}"/>
              </a:ext>
            </a:extLst>
          </p:cNvPr>
          <p:cNvSpPr/>
          <p:nvPr/>
        </p:nvSpPr>
        <p:spPr>
          <a:xfrm>
            <a:off x="4387432" y="369918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13" name="Straight Arrow Connector 12">
            <a:extLst>
              <a:ext uri="{FF2B5EF4-FFF2-40B4-BE49-F238E27FC236}">
                <a16:creationId xmlns:a16="http://schemas.microsoft.com/office/drawing/2014/main" id="{3289B881-4059-EF44-82AA-97A8342D2ECD}"/>
              </a:ext>
            </a:extLst>
          </p:cNvPr>
          <p:cNvCxnSpPr>
            <a:cxnSpLocks/>
          </p:cNvCxnSpPr>
          <p:nvPr/>
        </p:nvCxnSpPr>
        <p:spPr>
          <a:xfrm flipH="1">
            <a:off x="1771411" y="4233133"/>
            <a:ext cx="1399933" cy="62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51C7C0-F48B-5F40-B6ED-81FF9B1299DD}"/>
              </a:ext>
            </a:extLst>
          </p:cNvPr>
          <p:cNvCxnSpPr>
            <a:cxnSpLocks/>
            <a:endCxn id="16" idx="0"/>
          </p:cNvCxnSpPr>
          <p:nvPr/>
        </p:nvCxnSpPr>
        <p:spPr>
          <a:xfrm>
            <a:off x="3171344" y="4233133"/>
            <a:ext cx="814304" cy="636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56823B80-7122-8C4C-BF0C-16AFD439F7D4}"/>
              </a:ext>
            </a:extLst>
          </p:cNvPr>
          <p:cNvSpPr/>
          <p:nvPr/>
        </p:nvSpPr>
        <p:spPr>
          <a:xfrm>
            <a:off x="1012770" y="4870122"/>
            <a:ext cx="1467130"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16" name="Frame 15">
            <a:extLst>
              <a:ext uri="{FF2B5EF4-FFF2-40B4-BE49-F238E27FC236}">
                <a16:creationId xmlns:a16="http://schemas.microsoft.com/office/drawing/2014/main" id="{C214A722-8727-2A45-81DB-54BCF8AA4446}"/>
              </a:ext>
            </a:extLst>
          </p:cNvPr>
          <p:cNvSpPr/>
          <p:nvPr/>
        </p:nvSpPr>
        <p:spPr>
          <a:xfrm>
            <a:off x="3252083" y="487012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4" name="TextBox 53">
            <a:extLst>
              <a:ext uri="{FF2B5EF4-FFF2-40B4-BE49-F238E27FC236}">
                <a16:creationId xmlns:a16="http://schemas.microsoft.com/office/drawing/2014/main" id="{C76034A7-FC82-034A-B55F-C33A28CE3F31}"/>
              </a:ext>
            </a:extLst>
          </p:cNvPr>
          <p:cNvSpPr txBox="1"/>
          <p:nvPr/>
        </p:nvSpPr>
        <p:spPr>
          <a:xfrm>
            <a:off x="2456873" y="2068255"/>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68" name="TextBox 67">
            <a:extLst>
              <a:ext uri="{FF2B5EF4-FFF2-40B4-BE49-F238E27FC236}">
                <a16:creationId xmlns:a16="http://schemas.microsoft.com/office/drawing/2014/main" id="{D89938C3-A256-E846-B97E-4C98BCAA837D}"/>
              </a:ext>
            </a:extLst>
          </p:cNvPr>
          <p:cNvSpPr txBox="1"/>
          <p:nvPr/>
        </p:nvSpPr>
        <p:spPr>
          <a:xfrm>
            <a:off x="3330931" y="2801569"/>
            <a:ext cx="1249414" cy="430887"/>
          </a:xfrm>
          <a:prstGeom prst="rect">
            <a:avLst/>
          </a:prstGeom>
          <a:noFill/>
        </p:spPr>
        <p:txBody>
          <a:bodyPr wrap="square" lIns="0" tIns="0" rIns="0" bIns="0" rtlCol="0">
            <a:spAutoFit/>
          </a:bodyPr>
          <a:lstStyle/>
          <a:p>
            <a:pPr algn="ctr"/>
            <a:r>
              <a:rPr lang="en-US" sz="1400" dirty="0">
                <a:latin typeface="+mj-lt"/>
              </a:rPr>
              <a:t>Att.: B, Cut value = y</a:t>
            </a:r>
            <a:endParaRPr lang="en-US" sz="2400" dirty="0">
              <a:latin typeface="+mj-lt"/>
            </a:endParaRPr>
          </a:p>
        </p:txBody>
      </p:sp>
      <p:sp>
        <p:nvSpPr>
          <p:cNvPr id="73" name="TextBox 72">
            <a:extLst>
              <a:ext uri="{FF2B5EF4-FFF2-40B4-BE49-F238E27FC236}">
                <a16:creationId xmlns:a16="http://schemas.microsoft.com/office/drawing/2014/main" id="{394B9184-AB64-F84E-9D64-0A2893C71F9A}"/>
              </a:ext>
            </a:extLst>
          </p:cNvPr>
          <p:cNvSpPr txBox="1"/>
          <p:nvPr/>
        </p:nvSpPr>
        <p:spPr>
          <a:xfrm>
            <a:off x="1285684" y="5033752"/>
            <a:ext cx="1063065" cy="215444"/>
          </a:xfrm>
          <a:prstGeom prst="rect">
            <a:avLst/>
          </a:prstGeom>
          <a:noFill/>
        </p:spPr>
        <p:txBody>
          <a:bodyPr wrap="square" lIns="0" tIns="0" rIns="0" bIns="0" rtlCol="0">
            <a:spAutoFit/>
          </a:bodyPr>
          <a:lstStyle/>
          <a:p>
            <a:r>
              <a:rPr lang="en-US" sz="1400" dirty="0">
                <a:latin typeface="+mj-lt"/>
              </a:rPr>
              <a:t>Cluster - 2</a:t>
            </a:r>
          </a:p>
        </p:txBody>
      </p:sp>
      <p:sp>
        <p:nvSpPr>
          <p:cNvPr id="74" name="TextBox 73">
            <a:extLst>
              <a:ext uri="{FF2B5EF4-FFF2-40B4-BE49-F238E27FC236}">
                <a16:creationId xmlns:a16="http://schemas.microsoft.com/office/drawing/2014/main" id="{23B48D3C-3CDD-964D-99C7-43BC4776E16F}"/>
              </a:ext>
            </a:extLst>
          </p:cNvPr>
          <p:cNvSpPr txBox="1"/>
          <p:nvPr/>
        </p:nvSpPr>
        <p:spPr>
          <a:xfrm>
            <a:off x="3487741" y="5029375"/>
            <a:ext cx="1063065" cy="215444"/>
          </a:xfrm>
          <a:prstGeom prst="rect">
            <a:avLst/>
          </a:prstGeom>
          <a:noFill/>
        </p:spPr>
        <p:txBody>
          <a:bodyPr wrap="square" lIns="0" tIns="0" rIns="0" bIns="0" rtlCol="0">
            <a:spAutoFit/>
          </a:bodyPr>
          <a:lstStyle>
            <a:defPPr>
              <a:defRPr lang="en-US"/>
            </a:defPPr>
            <a:lvl1pPr>
              <a:defRPr sz="1400">
                <a:latin typeface="+mj-lt"/>
              </a:defRPr>
            </a:lvl1pPr>
          </a:lstStyle>
          <a:p>
            <a:r>
              <a:rPr lang="en-US" dirty="0"/>
              <a:t>Cluster - 3</a:t>
            </a:r>
          </a:p>
        </p:txBody>
      </p:sp>
      <p:sp>
        <p:nvSpPr>
          <p:cNvPr id="38" name="TextBox 37">
            <a:extLst>
              <a:ext uri="{FF2B5EF4-FFF2-40B4-BE49-F238E27FC236}">
                <a16:creationId xmlns:a16="http://schemas.microsoft.com/office/drawing/2014/main" id="{4DB01308-4C16-1548-8C7E-1ECD7571456D}"/>
              </a:ext>
            </a:extLst>
          </p:cNvPr>
          <p:cNvSpPr txBox="1"/>
          <p:nvPr/>
        </p:nvSpPr>
        <p:spPr>
          <a:xfrm>
            <a:off x="1796966" y="2913245"/>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39" name="TextBox 38">
            <a:extLst>
              <a:ext uri="{FF2B5EF4-FFF2-40B4-BE49-F238E27FC236}">
                <a16:creationId xmlns:a16="http://schemas.microsoft.com/office/drawing/2014/main" id="{003487C4-DF57-6546-8612-58A3CB3A8099}"/>
              </a:ext>
            </a:extLst>
          </p:cNvPr>
          <p:cNvSpPr txBox="1"/>
          <p:nvPr/>
        </p:nvSpPr>
        <p:spPr>
          <a:xfrm>
            <a:off x="2540930" y="3754213"/>
            <a:ext cx="1260827" cy="430887"/>
          </a:xfrm>
          <a:prstGeom prst="rect">
            <a:avLst/>
          </a:prstGeom>
          <a:noFill/>
        </p:spPr>
        <p:txBody>
          <a:bodyPr wrap="square" lIns="0" tIns="0" rIns="0" bIns="0" rtlCol="0">
            <a:spAutoFit/>
          </a:bodyPr>
          <a:lstStyle/>
          <a:p>
            <a:pPr algn="ctr"/>
            <a:r>
              <a:rPr lang="en-US" sz="1400" dirty="0">
                <a:latin typeface="+mj-lt"/>
              </a:rPr>
              <a:t>Att.: B,</a:t>
            </a:r>
          </a:p>
          <a:p>
            <a:pPr algn="ctr"/>
            <a:r>
              <a:rPr lang="en-US" sz="1400" dirty="0">
                <a:latin typeface="+mj-lt"/>
              </a:rPr>
              <a:t>Cut value = z</a:t>
            </a:r>
            <a:endParaRPr lang="en-US" sz="2400" dirty="0">
              <a:latin typeface="+mj-lt"/>
            </a:endParaRPr>
          </a:p>
        </p:txBody>
      </p:sp>
      <p:sp>
        <p:nvSpPr>
          <p:cNvPr id="20" name="Rectangle 19">
            <a:extLst>
              <a:ext uri="{FF2B5EF4-FFF2-40B4-BE49-F238E27FC236}">
                <a16:creationId xmlns:a16="http://schemas.microsoft.com/office/drawing/2014/main" id="{A36C8FA9-A85E-0743-8553-D62744105DB9}"/>
              </a:ext>
            </a:extLst>
          </p:cNvPr>
          <p:cNvSpPr/>
          <p:nvPr/>
        </p:nvSpPr>
        <p:spPr>
          <a:xfrm>
            <a:off x="4630317" y="3810183"/>
            <a:ext cx="981359" cy="307777"/>
          </a:xfrm>
          <a:prstGeom prst="rect">
            <a:avLst/>
          </a:prstGeom>
        </p:spPr>
        <p:txBody>
          <a:bodyPr wrap="none">
            <a:spAutoFit/>
          </a:bodyPr>
          <a:lstStyle/>
          <a:p>
            <a:r>
              <a:rPr lang="en-US" sz="1400" dirty="0">
                <a:latin typeface="+mj-lt"/>
              </a:rPr>
              <a:t>Cluster - 3</a:t>
            </a:r>
          </a:p>
        </p:txBody>
      </p:sp>
      <p:sp>
        <p:nvSpPr>
          <p:cNvPr id="44" name="Frame 43">
            <a:extLst>
              <a:ext uri="{FF2B5EF4-FFF2-40B4-BE49-F238E27FC236}">
                <a16:creationId xmlns:a16="http://schemas.microsoft.com/office/drawing/2014/main" id="{E720468D-E969-E84A-A26F-ED6B31E8FFD4}"/>
              </a:ext>
            </a:extLst>
          </p:cNvPr>
          <p:cNvSpPr/>
          <p:nvPr/>
        </p:nvSpPr>
        <p:spPr>
          <a:xfrm>
            <a:off x="8014479" y="1999781"/>
            <a:ext cx="1218266"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5" name="Straight Arrow Connector 44">
            <a:extLst>
              <a:ext uri="{FF2B5EF4-FFF2-40B4-BE49-F238E27FC236}">
                <a16:creationId xmlns:a16="http://schemas.microsoft.com/office/drawing/2014/main" id="{AFA9B8E8-923B-C443-A668-F379A9B852CE}"/>
              </a:ext>
            </a:extLst>
          </p:cNvPr>
          <p:cNvCxnSpPr>
            <a:cxnSpLocks/>
            <a:endCxn id="47" idx="0"/>
          </p:cNvCxnSpPr>
          <p:nvPr/>
        </p:nvCxnSpPr>
        <p:spPr>
          <a:xfrm flipH="1">
            <a:off x="7927110" y="2533732"/>
            <a:ext cx="688406" cy="2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3395126-064F-C349-99D7-E3F89850BACC}"/>
              </a:ext>
            </a:extLst>
          </p:cNvPr>
          <p:cNvCxnSpPr>
            <a:cxnSpLocks/>
            <a:stCxn id="44" idx="2"/>
            <a:endCxn id="48" idx="0"/>
          </p:cNvCxnSpPr>
          <p:nvPr/>
        </p:nvCxnSpPr>
        <p:spPr>
          <a:xfrm>
            <a:off x="8623612" y="2533733"/>
            <a:ext cx="1048016" cy="2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rame 46">
            <a:extLst>
              <a:ext uri="{FF2B5EF4-FFF2-40B4-BE49-F238E27FC236}">
                <a16:creationId xmlns:a16="http://schemas.microsoft.com/office/drawing/2014/main" id="{E2A0AE4E-1F59-8E4E-8EBA-0CCE68A735AB}"/>
              </a:ext>
            </a:extLst>
          </p:cNvPr>
          <p:cNvSpPr/>
          <p:nvPr/>
        </p:nvSpPr>
        <p:spPr>
          <a:xfrm>
            <a:off x="7230608" y="2748332"/>
            <a:ext cx="1393004" cy="557184"/>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48" name="Frame 47">
            <a:extLst>
              <a:ext uri="{FF2B5EF4-FFF2-40B4-BE49-F238E27FC236}">
                <a16:creationId xmlns:a16="http://schemas.microsoft.com/office/drawing/2014/main" id="{C84F44E2-5333-B349-9F1A-CF20DBB43A41}"/>
              </a:ext>
            </a:extLst>
          </p:cNvPr>
          <p:cNvSpPr/>
          <p:nvPr/>
        </p:nvSpPr>
        <p:spPr>
          <a:xfrm>
            <a:off x="8983675" y="2748331"/>
            <a:ext cx="1375906" cy="5339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cxnSp>
        <p:nvCxnSpPr>
          <p:cNvPr id="49" name="Straight Arrow Connector 48">
            <a:extLst>
              <a:ext uri="{FF2B5EF4-FFF2-40B4-BE49-F238E27FC236}">
                <a16:creationId xmlns:a16="http://schemas.microsoft.com/office/drawing/2014/main" id="{41732A2C-4D30-4B46-8795-FFDA94046611}"/>
              </a:ext>
            </a:extLst>
          </p:cNvPr>
          <p:cNvCxnSpPr>
            <a:cxnSpLocks/>
            <a:endCxn id="51" idx="0"/>
          </p:cNvCxnSpPr>
          <p:nvPr/>
        </p:nvCxnSpPr>
        <p:spPr>
          <a:xfrm flipH="1">
            <a:off x="8857324" y="3276719"/>
            <a:ext cx="847930" cy="39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EDA8DC-1F15-FE4C-9C2B-5D0C9736364D}"/>
              </a:ext>
            </a:extLst>
          </p:cNvPr>
          <p:cNvCxnSpPr>
            <a:cxnSpLocks/>
            <a:endCxn id="52" idx="0"/>
          </p:cNvCxnSpPr>
          <p:nvPr/>
        </p:nvCxnSpPr>
        <p:spPr>
          <a:xfrm>
            <a:off x="9707772" y="3276232"/>
            <a:ext cx="1099205" cy="422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rame 50">
            <a:extLst>
              <a:ext uri="{FF2B5EF4-FFF2-40B4-BE49-F238E27FC236}">
                <a16:creationId xmlns:a16="http://schemas.microsoft.com/office/drawing/2014/main" id="{8628F05F-A6AB-6749-BA18-532A8507E941}"/>
              </a:ext>
            </a:extLst>
          </p:cNvPr>
          <p:cNvSpPr/>
          <p:nvPr/>
        </p:nvSpPr>
        <p:spPr>
          <a:xfrm>
            <a:off x="8123759" y="3670082"/>
            <a:ext cx="1467130" cy="563051"/>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2" name="Frame 51">
            <a:extLst>
              <a:ext uri="{FF2B5EF4-FFF2-40B4-BE49-F238E27FC236}">
                <a16:creationId xmlns:a16="http://schemas.microsoft.com/office/drawing/2014/main" id="{E3871BB9-A53B-7041-996E-C78337533694}"/>
              </a:ext>
            </a:extLst>
          </p:cNvPr>
          <p:cNvSpPr/>
          <p:nvPr/>
        </p:nvSpPr>
        <p:spPr>
          <a:xfrm>
            <a:off x="10073412" y="3699181"/>
            <a:ext cx="1467130" cy="533952"/>
          </a:xfrm>
          <a:prstGeom prst="fram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Roboto"/>
              <a:ea typeface="+mn-ea"/>
            </a:endParaRPr>
          </a:p>
        </p:txBody>
      </p:sp>
      <p:sp>
        <p:nvSpPr>
          <p:cNvPr id="58" name="TextBox 57">
            <a:extLst>
              <a:ext uri="{FF2B5EF4-FFF2-40B4-BE49-F238E27FC236}">
                <a16:creationId xmlns:a16="http://schemas.microsoft.com/office/drawing/2014/main" id="{6B0F0F70-2C4B-EF4E-9376-606BDB07C109}"/>
              </a:ext>
            </a:extLst>
          </p:cNvPr>
          <p:cNvSpPr txBox="1"/>
          <p:nvPr/>
        </p:nvSpPr>
        <p:spPr>
          <a:xfrm>
            <a:off x="8142853" y="2068255"/>
            <a:ext cx="1004767" cy="430887"/>
          </a:xfrm>
          <a:prstGeom prst="rect">
            <a:avLst/>
          </a:prstGeom>
          <a:noFill/>
        </p:spPr>
        <p:txBody>
          <a:bodyPr wrap="square" lIns="0" tIns="0" rIns="0" bIns="0" rtlCol="0">
            <a:spAutoFit/>
          </a:bodyPr>
          <a:lstStyle/>
          <a:p>
            <a:pPr algn="ctr"/>
            <a:r>
              <a:rPr lang="en-US" sz="1400" dirty="0">
                <a:latin typeface="+mj-lt"/>
              </a:rPr>
              <a:t>Att.: A, Cut value = x</a:t>
            </a:r>
            <a:endParaRPr lang="en-US" sz="2400" dirty="0">
              <a:latin typeface="+mj-lt"/>
            </a:endParaRPr>
          </a:p>
        </p:txBody>
      </p:sp>
      <p:sp>
        <p:nvSpPr>
          <p:cNvPr id="59" name="TextBox 58">
            <a:extLst>
              <a:ext uri="{FF2B5EF4-FFF2-40B4-BE49-F238E27FC236}">
                <a16:creationId xmlns:a16="http://schemas.microsoft.com/office/drawing/2014/main" id="{2DE012B4-BAB6-3E4D-A1C5-E3D64E2BCF57}"/>
              </a:ext>
            </a:extLst>
          </p:cNvPr>
          <p:cNvSpPr txBox="1"/>
          <p:nvPr/>
        </p:nvSpPr>
        <p:spPr>
          <a:xfrm>
            <a:off x="9016911" y="2801569"/>
            <a:ext cx="1249414" cy="430887"/>
          </a:xfrm>
          <a:prstGeom prst="rect">
            <a:avLst/>
          </a:prstGeom>
          <a:noFill/>
        </p:spPr>
        <p:txBody>
          <a:bodyPr wrap="square" lIns="0" tIns="0" rIns="0" bIns="0" rtlCol="0">
            <a:spAutoFit/>
          </a:bodyPr>
          <a:lstStyle/>
          <a:p>
            <a:pPr algn="ctr"/>
            <a:r>
              <a:rPr lang="en-US" sz="1400" dirty="0">
                <a:latin typeface="+mj-lt"/>
              </a:rPr>
              <a:t>Att.: B, Cut value = z</a:t>
            </a:r>
            <a:endParaRPr lang="en-US" sz="2400" dirty="0">
              <a:latin typeface="+mj-lt"/>
            </a:endParaRPr>
          </a:p>
        </p:txBody>
      </p:sp>
      <p:sp>
        <p:nvSpPr>
          <p:cNvPr id="62" name="TextBox 61">
            <a:extLst>
              <a:ext uri="{FF2B5EF4-FFF2-40B4-BE49-F238E27FC236}">
                <a16:creationId xmlns:a16="http://schemas.microsoft.com/office/drawing/2014/main" id="{F7DE63F7-B4E6-C145-9608-02CFF9A3B829}"/>
              </a:ext>
            </a:extLst>
          </p:cNvPr>
          <p:cNvSpPr txBox="1"/>
          <p:nvPr/>
        </p:nvSpPr>
        <p:spPr>
          <a:xfrm>
            <a:off x="7482946" y="2913245"/>
            <a:ext cx="1063065" cy="215444"/>
          </a:xfrm>
          <a:prstGeom prst="rect">
            <a:avLst/>
          </a:prstGeom>
          <a:noFill/>
        </p:spPr>
        <p:txBody>
          <a:bodyPr wrap="square" lIns="0" tIns="0" rIns="0" bIns="0" rtlCol="0">
            <a:spAutoFit/>
          </a:bodyPr>
          <a:lstStyle/>
          <a:p>
            <a:r>
              <a:rPr lang="en-US" sz="1400" dirty="0">
                <a:latin typeface="+mj-lt"/>
              </a:rPr>
              <a:t>Cluster - 1</a:t>
            </a:r>
          </a:p>
        </p:txBody>
      </p:sp>
      <p:sp>
        <p:nvSpPr>
          <p:cNvPr id="64" name="Rectangle 63">
            <a:extLst>
              <a:ext uri="{FF2B5EF4-FFF2-40B4-BE49-F238E27FC236}">
                <a16:creationId xmlns:a16="http://schemas.microsoft.com/office/drawing/2014/main" id="{3EA1DA6B-A43F-204D-9C4B-FBFE6BA4F1D3}"/>
              </a:ext>
            </a:extLst>
          </p:cNvPr>
          <p:cNvSpPr/>
          <p:nvPr/>
        </p:nvSpPr>
        <p:spPr>
          <a:xfrm>
            <a:off x="10316297" y="3810183"/>
            <a:ext cx="981359" cy="307777"/>
          </a:xfrm>
          <a:prstGeom prst="rect">
            <a:avLst/>
          </a:prstGeom>
        </p:spPr>
        <p:txBody>
          <a:bodyPr wrap="none">
            <a:spAutoFit/>
          </a:bodyPr>
          <a:lstStyle/>
          <a:p>
            <a:r>
              <a:rPr lang="en-US" sz="1400" dirty="0">
                <a:latin typeface="+mj-lt"/>
              </a:rPr>
              <a:t>Cluster - 3</a:t>
            </a:r>
          </a:p>
        </p:txBody>
      </p:sp>
      <p:sp>
        <p:nvSpPr>
          <p:cNvPr id="65" name="TextBox 64">
            <a:extLst>
              <a:ext uri="{FF2B5EF4-FFF2-40B4-BE49-F238E27FC236}">
                <a16:creationId xmlns:a16="http://schemas.microsoft.com/office/drawing/2014/main" id="{8D75B90C-3B9C-E84A-A51E-665CF0E3B19C}"/>
              </a:ext>
            </a:extLst>
          </p:cNvPr>
          <p:cNvSpPr txBox="1"/>
          <p:nvPr/>
        </p:nvSpPr>
        <p:spPr>
          <a:xfrm>
            <a:off x="8325791" y="3835642"/>
            <a:ext cx="1063065" cy="215444"/>
          </a:xfrm>
          <a:prstGeom prst="rect">
            <a:avLst/>
          </a:prstGeom>
          <a:noFill/>
        </p:spPr>
        <p:txBody>
          <a:bodyPr wrap="square" lIns="0" tIns="0" rIns="0" bIns="0" rtlCol="0">
            <a:spAutoFit/>
          </a:bodyPr>
          <a:lstStyle/>
          <a:p>
            <a:r>
              <a:rPr lang="en-US" sz="1400" dirty="0">
                <a:latin typeface="+mj-lt"/>
              </a:rPr>
              <a:t>Cluster – 2 </a:t>
            </a:r>
          </a:p>
        </p:txBody>
      </p:sp>
      <p:sp>
        <p:nvSpPr>
          <p:cNvPr id="66" name="TextBox 65">
            <a:extLst>
              <a:ext uri="{FF2B5EF4-FFF2-40B4-BE49-F238E27FC236}">
                <a16:creationId xmlns:a16="http://schemas.microsoft.com/office/drawing/2014/main" id="{21646C37-B96B-F241-ADE7-210A0A1576EE}"/>
              </a:ext>
            </a:extLst>
          </p:cNvPr>
          <p:cNvSpPr txBox="1"/>
          <p:nvPr/>
        </p:nvSpPr>
        <p:spPr>
          <a:xfrm>
            <a:off x="4747526" y="2788227"/>
            <a:ext cx="2369626" cy="246221"/>
          </a:xfrm>
          <a:prstGeom prst="rect">
            <a:avLst/>
          </a:prstGeom>
          <a:noFill/>
        </p:spPr>
        <p:txBody>
          <a:bodyPr wrap="square" lIns="0" tIns="0" rIns="0" bIns="0" rtlCol="0">
            <a:spAutoFit/>
          </a:bodyPr>
          <a:lstStyle/>
          <a:p>
            <a:pPr algn="ctr"/>
            <a:r>
              <a:rPr lang="en-US" sz="1600" dirty="0">
                <a:latin typeface="+mj-lt"/>
              </a:rPr>
              <a:t>z &lt;= y and y’ &gt; y, so y’ &gt; z</a:t>
            </a:r>
          </a:p>
        </p:txBody>
      </p:sp>
      <p:sp>
        <p:nvSpPr>
          <p:cNvPr id="67" name="Down Arrow 66">
            <a:extLst>
              <a:ext uri="{FF2B5EF4-FFF2-40B4-BE49-F238E27FC236}">
                <a16:creationId xmlns:a16="http://schemas.microsoft.com/office/drawing/2014/main" id="{394A9820-6467-1E45-8ED3-1798E7622001}"/>
              </a:ext>
            </a:extLst>
          </p:cNvPr>
          <p:cNvSpPr/>
          <p:nvPr/>
        </p:nvSpPr>
        <p:spPr>
          <a:xfrm rot="16200000">
            <a:off x="5902944" y="2705676"/>
            <a:ext cx="240146" cy="955828"/>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Tree>
    <p:extLst>
      <p:ext uri="{BB962C8B-B14F-4D97-AF65-F5344CB8AC3E}">
        <p14:creationId xmlns:p14="http://schemas.microsoft.com/office/powerpoint/2010/main" val="3934358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49E65E-46E3-6D47-8DC8-E396B15C4CC2}"/>
              </a:ext>
            </a:extLst>
          </p:cNvPr>
          <p:cNvSpPr>
            <a:spLocks noGrp="1"/>
          </p:cNvSpPr>
          <p:nvPr>
            <p:ph idx="1"/>
          </p:nvPr>
        </p:nvSpPr>
        <p:spPr>
          <a:xfrm>
            <a:off x="457200" y="1450208"/>
            <a:ext cx="11277600" cy="4890207"/>
          </a:xfrm>
        </p:spPr>
        <p:txBody>
          <a:bodyPr/>
          <a:lstStyle/>
          <a:p>
            <a:pPr marL="285750" indent="-285750">
              <a:buFont typeface="Arial" panose="020B0604020202020204" pitchFamily="34" charset="0"/>
              <a:buChar char="•"/>
            </a:pPr>
            <a:r>
              <a:rPr lang="en-US" sz="1600" dirty="0"/>
              <a:t>For all scenarios and their respective solutions, no matter how it is created get morphed into a simple Binary Search Tree.</a:t>
            </a:r>
          </a:p>
          <a:p>
            <a:pPr marL="285750" indent="-285750">
              <a:buFont typeface="Arial" panose="020B0604020202020204" pitchFamily="34" charset="0"/>
              <a:buChar char="•"/>
            </a:pPr>
            <a:r>
              <a:rPr lang="en-US" sz="1600" dirty="0"/>
              <a:t>Once the clustering scheme has been built, we don’t need this whole complex structure for assigning an end-user to a predefined cluster label. </a:t>
            </a:r>
          </a:p>
          <a:p>
            <a:pPr marL="285750" indent="-285750">
              <a:buFont typeface="Arial" panose="020B0604020202020204" pitchFamily="34" charset="0"/>
              <a:buChar char="•"/>
            </a:pPr>
            <a:r>
              <a:rPr lang="en-US" sz="1600" dirty="0"/>
              <a:t>At inference, we need something, fast, accurate and light weight.</a:t>
            </a:r>
          </a:p>
          <a:p>
            <a:pPr marL="285750" indent="-285750">
              <a:buFont typeface="Arial" panose="020B0604020202020204" pitchFamily="34" charset="0"/>
              <a:buChar char="•"/>
            </a:pPr>
            <a:r>
              <a:rPr lang="en-US" sz="1600" dirty="0"/>
              <a:t>There are couple of functions  and an “Attribute” class build to support the process of translating the existing CLTree into a simple multi dimensional BST. At each level it checks on an attribute and based on the value the pointer moves to respective branch. </a:t>
            </a:r>
          </a:p>
          <a:p>
            <a:pPr marL="285750" indent="-285750">
              <a:buFont typeface="Arial" panose="020B0604020202020204" pitchFamily="34" charset="0"/>
              <a:buChar char="•"/>
            </a:pPr>
            <a:r>
              <a:rPr lang="en-US" sz="1600" dirty="0"/>
              <a:t>Things to remember is, it is a multi-attribute BST, it can support any type of attribute and any type of comparison, {&lt;=, &gt;, op code: 1}, {!=, ==, Op. Code: 2} and {not in, in, !=, Op. Code: 3}.</a:t>
            </a:r>
          </a:p>
          <a:p>
            <a:pPr marL="342900" indent="-342900">
              <a:buFont typeface="Arial" panose="020B0604020202020204" pitchFamily="34" charset="0"/>
              <a:buChar char="•"/>
            </a:pPr>
            <a:r>
              <a:rPr lang="en-US" sz="1600" dirty="0"/>
              <a:t>We save the final BST in a binary format to get retrieved and use of inference at transaction time. </a:t>
            </a:r>
          </a:p>
          <a:p>
            <a:pPr marL="342900" indent="-342900">
              <a:buFont typeface="Arial" panose="020B0604020202020204" pitchFamily="34" charset="0"/>
              <a:buChar char="•"/>
            </a:pPr>
            <a:r>
              <a:rPr lang="en-US" sz="1600" dirty="0"/>
              <a:t>As we were building this final BST, we also make strategies for missing data at inference time. </a:t>
            </a:r>
          </a:p>
          <a:p>
            <a:pPr marL="342900" indent="-342900">
              <a:buFont typeface="Arial" panose="020B0604020202020204" pitchFamily="34" charset="0"/>
              <a:buChar char="•"/>
            </a:pPr>
            <a:r>
              <a:rPr lang="en-US" sz="1600" dirty="0"/>
              <a:t>The final model has a very simple API, need only 2 basic python class definitions, ability to read pickle file and input in a dictionary format. That’s set. </a:t>
            </a:r>
          </a:p>
          <a:p>
            <a:pPr marL="285750" indent="-285750">
              <a:buFont typeface="Arial" panose="020B0604020202020204" pitchFamily="34" charset="0"/>
              <a:buChar char="•"/>
            </a:pPr>
            <a:endParaRPr lang="en-US" sz="1800" dirty="0"/>
          </a:p>
        </p:txBody>
      </p:sp>
      <p:sp>
        <p:nvSpPr>
          <p:cNvPr id="3" name="Title 2">
            <a:extLst>
              <a:ext uri="{FF2B5EF4-FFF2-40B4-BE49-F238E27FC236}">
                <a16:creationId xmlns:a16="http://schemas.microsoft.com/office/drawing/2014/main" id="{0054F592-5186-9D43-B624-372FF8D1FF57}"/>
              </a:ext>
            </a:extLst>
          </p:cNvPr>
          <p:cNvSpPr>
            <a:spLocks noGrp="1"/>
          </p:cNvSpPr>
          <p:nvPr>
            <p:ph type="title"/>
          </p:nvPr>
        </p:nvSpPr>
        <p:spPr/>
        <p:txBody>
          <a:bodyPr/>
          <a:lstStyle/>
          <a:p>
            <a:r>
              <a:rPr lang="en-US" dirty="0"/>
              <a:t>Inference Model: Multi-Dimensional BST</a:t>
            </a:r>
          </a:p>
        </p:txBody>
      </p:sp>
    </p:spTree>
    <p:extLst>
      <p:ext uri="{BB962C8B-B14F-4D97-AF65-F5344CB8AC3E}">
        <p14:creationId xmlns:p14="http://schemas.microsoft.com/office/powerpoint/2010/main" val="372911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419E26-A81E-C947-AADD-04B5D76B5823}"/>
              </a:ext>
            </a:extLst>
          </p:cNvPr>
          <p:cNvSpPr>
            <a:spLocks noGrp="1"/>
          </p:cNvSpPr>
          <p:nvPr>
            <p:ph idx="1"/>
          </p:nvPr>
        </p:nvSpPr>
        <p:spPr>
          <a:xfrm>
            <a:off x="457200" y="1322912"/>
            <a:ext cx="9946257" cy="5099222"/>
          </a:xfrm>
        </p:spPr>
        <p:txBody>
          <a:bodyPr/>
          <a:lstStyle/>
          <a:p>
            <a:r>
              <a:rPr lang="en-US" sz="2100" dirty="0"/>
              <a:t>The proposed technique is a 4 step process:</a:t>
            </a:r>
          </a:p>
          <a:p>
            <a:pPr>
              <a:spcBef>
                <a:spcPts val="400"/>
              </a:spcBef>
            </a:pPr>
            <a:r>
              <a:rPr lang="en-US" sz="2100" dirty="0"/>
              <a:t>         Divide – Assign - Conquer – Simplify.</a:t>
            </a:r>
          </a:p>
          <a:p>
            <a:pPr>
              <a:lnSpc>
                <a:spcPct val="50000"/>
              </a:lnSpc>
              <a:spcBef>
                <a:spcPts val="400"/>
              </a:spcBef>
            </a:pPr>
            <a:endParaRPr lang="en-US" sz="2100" dirty="0"/>
          </a:p>
          <a:p>
            <a:pPr marL="617220" lvl="1" indent="-342900">
              <a:lnSpc>
                <a:spcPct val="40000"/>
              </a:lnSpc>
              <a:spcBef>
                <a:spcPts val="400"/>
              </a:spcBef>
              <a:buFont typeface="+mj-lt"/>
              <a:buAutoNum type="arabicPeriod"/>
            </a:pPr>
            <a:r>
              <a:rPr lang="en-US" sz="1800" b="1" dirty="0"/>
              <a:t>Divide: </a:t>
            </a:r>
            <a:r>
              <a:rPr lang="en-US" sz="1800" dirty="0"/>
              <a:t>Divide the historical end-user data into small groups using the </a:t>
            </a:r>
            <a:r>
              <a:rPr lang="en-US" sz="1800" dirty="0" err="1"/>
              <a:t>CLTree</a:t>
            </a:r>
            <a:r>
              <a:rPr lang="en-US" sz="1800" dirty="0"/>
              <a:t> Algorithm</a:t>
            </a:r>
          </a:p>
          <a:p>
            <a:pPr lvl="3">
              <a:buFont typeface="Arial" panose="020B0604020202020204" pitchFamily="34" charset="0"/>
              <a:buChar char="•"/>
            </a:pPr>
            <a:r>
              <a:rPr lang="en-US" sz="1400" dirty="0"/>
              <a:t>Paper: “Clustering Via Decision Tree Construction” by  Bing Liu , Yiyuan Xia, and Philip S. Yu  </a:t>
            </a:r>
            <a:r>
              <a:rPr lang="en-US" sz="1400" dirty="0">
                <a:solidFill>
                  <a:schemeClr val="accent6">
                    <a:lumMod val="75000"/>
                  </a:schemeClr>
                </a:solidFill>
                <a:hlinkClick r:id="rId2">
                  <a:extLst>
                    <a:ext uri="{A12FA001-AC4F-418D-AE19-62706E023703}">
                      <ahyp:hlinkClr xmlns:ahyp="http://schemas.microsoft.com/office/drawing/2018/hyperlinkcolor" val="tx"/>
                    </a:ext>
                  </a:extLst>
                </a:hlinkClick>
              </a:rPr>
              <a:t>http://web.cs.ucla.edu/~wwc/course/cs245a/CLTrees.pdf</a:t>
            </a:r>
            <a:r>
              <a:rPr lang="en-US" sz="1400" dirty="0">
                <a:solidFill>
                  <a:schemeClr val="accent6">
                    <a:lumMod val="75000"/>
                  </a:schemeClr>
                </a:solidFill>
              </a:rPr>
              <a:t> </a:t>
            </a:r>
          </a:p>
          <a:p>
            <a:pPr marL="617220" lvl="1" indent="-342900">
              <a:spcBef>
                <a:spcPts val="1200"/>
              </a:spcBef>
              <a:buFont typeface="+mj-lt"/>
              <a:buAutoNum type="arabicPeriod"/>
            </a:pPr>
            <a:r>
              <a:rPr lang="en-US" sz="1800" b="1" dirty="0"/>
              <a:t>Assign: </a:t>
            </a:r>
            <a:r>
              <a:rPr lang="en-US" sz="1800" dirty="0"/>
              <a:t>Assign a representation vector to each of the small groups created from step 1. Representation vector is a vector that represents the data in the group,</a:t>
            </a:r>
            <a:r>
              <a:rPr lang="en-US" sz="1600" dirty="0"/>
              <a:t> </a:t>
            </a:r>
          </a:p>
          <a:p>
            <a:pPr lvl="3">
              <a:buFont typeface="Arial" panose="020B0604020202020204" pitchFamily="34" charset="0"/>
              <a:buChar char="•"/>
            </a:pPr>
            <a:r>
              <a:rPr lang="en-US" sz="1400" dirty="0"/>
              <a:t>Average Shopping/Buying Behavior of all the members of the underlying group. </a:t>
            </a:r>
          </a:p>
          <a:p>
            <a:pPr lvl="3">
              <a:buFont typeface="Arial" panose="020B0604020202020204" pitchFamily="34" charset="0"/>
              <a:buChar char="•"/>
            </a:pPr>
            <a:r>
              <a:rPr lang="en-US" sz="1400" dirty="0"/>
              <a:t>Average of demographic/”session” based information of all the members of the underlying group. </a:t>
            </a:r>
          </a:p>
          <a:p>
            <a:pPr lvl="3">
              <a:buFont typeface="Arial" panose="020B0604020202020204" pitchFamily="34" charset="0"/>
              <a:buChar char="•"/>
            </a:pPr>
            <a:r>
              <a:rPr lang="en-US" sz="1400" dirty="0"/>
              <a:t>Centroid of the “hyper rectangle” of the group.</a:t>
            </a:r>
          </a:p>
          <a:p>
            <a:pPr marL="457200" lvl="3" indent="0">
              <a:lnSpc>
                <a:spcPct val="40000"/>
              </a:lnSpc>
              <a:spcBef>
                <a:spcPts val="200"/>
              </a:spcBef>
              <a:buNone/>
            </a:pPr>
            <a:endParaRPr lang="en-US" sz="1400" dirty="0"/>
          </a:p>
          <a:p>
            <a:pPr marL="617220" lvl="1" indent="-342900">
              <a:buFont typeface="+mj-lt"/>
              <a:buAutoNum type="arabicPeriod"/>
            </a:pPr>
            <a:r>
              <a:rPr lang="en-US" sz="1800" b="1" dirty="0"/>
              <a:t>Conquer: </a:t>
            </a:r>
            <a:r>
              <a:rPr lang="en-US" sz="1800" dirty="0"/>
              <a:t>Use agglomerative clustering with a qualification criteria on representation vectors of all small groups to bring them together (merge) to form a manageable set of qualified groups/clusters. </a:t>
            </a:r>
          </a:p>
          <a:p>
            <a:pPr marL="617220" lvl="1" indent="-342900">
              <a:buFont typeface="+mj-lt"/>
              <a:buAutoNum type="arabicPeriod"/>
            </a:pPr>
            <a:r>
              <a:rPr lang="en-US" sz="1800" b="1" dirty="0"/>
              <a:t>Simplify: </a:t>
            </a:r>
            <a:r>
              <a:rPr lang="en-US" sz="1800" dirty="0"/>
              <a:t>Simplify the trained model into a Binary Search Tree which will be used at the time of generating label prediction.</a:t>
            </a:r>
          </a:p>
          <a:p>
            <a:endParaRPr lang="en-US" sz="2000" dirty="0"/>
          </a:p>
        </p:txBody>
      </p:sp>
      <p:sp>
        <p:nvSpPr>
          <p:cNvPr id="3" name="Title 2">
            <a:extLst>
              <a:ext uri="{FF2B5EF4-FFF2-40B4-BE49-F238E27FC236}">
                <a16:creationId xmlns:a16="http://schemas.microsoft.com/office/drawing/2014/main" id="{20379CF4-9A81-6942-A4F8-DF92E8A34ECC}"/>
              </a:ext>
            </a:extLst>
          </p:cNvPr>
          <p:cNvSpPr>
            <a:spLocks noGrp="1"/>
          </p:cNvSpPr>
          <p:nvPr>
            <p:ph type="title"/>
          </p:nvPr>
        </p:nvSpPr>
        <p:spPr/>
        <p:txBody>
          <a:bodyPr/>
          <a:lstStyle/>
          <a:p>
            <a:r>
              <a:rPr lang="en-US" dirty="0"/>
              <a:t>Proposed Technique</a:t>
            </a:r>
          </a:p>
        </p:txBody>
      </p:sp>
    </p:spTree>
    <p:extLst>
      <p:ext uri="{BB962C8B-B14F-4D97-AF65-F5344CB8AC3E}">
        <p14:creationId xmlns:p14="http://schemas.microsoft.com/office/powerpoint/2010/main" val="982645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12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AD14EDA0-1C49-6A43-8531-4CF6B335817A}"/>
              </a:ext>
            </a:extLst>
          </p:cNvPr>
          <p:cNvSpPr>
            <a:spLocks noGrp="1"/>
          </p:cNvSpPr>
          <p:nvPr>
            <p:ph type="title"/>
          </p:nvPr>
        </p:nvSpPr>
        <p:spPr>
          <a:xfrm>
            <a:off x="457200" y="3015164"/>
            <a:ext cx="11277600" cy="498598"/>
          </a:xfrm>
        </p:spPr>
        <p:txBody>
          <a:bodyPr/>
          <a:lstStyle/>
          <a:p>
            <a:r>
              <a:rPr lang="en-US" sz="3200" dirty="0"/>
              <a:t>Dividing the Data Into Small Meaningful Groups Using CLTree</a:t>
            </a:r>
          </a:p>
        </p:txBody>
      </p:sp>
    </p:spTree>
    <p:extLst>
      <p:ext uri="{BB962C8B-B14F-4D97-AF65-F5344CB8AC3E}">
        <p14:creationId xmlns:p14="http://schemas.microsoft.com/office/powerpoint/2010/main" val="93315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C363D1-4032-5A4B-A519-187F2FBE57D1}"/>
              </a:ext>
            </a:extLst>
          </p:cNvPr>
          <p:cNvSpPr>
            <a:spLocks noGrp="1"/>
          </p:cNvSpPr>
          <p:nvPr>
            <p:ph sz="quarter" idx="11"/>
          </p:nvPr>
        </p:nvSpPr>
        <p:spPr>
          <a:xfrm>
            <a:off x="460375" y="1222089"/>
            <a:ext cx="11274425" cy="5200045"/>
          </a:xfrm>
        </p:spPr>
        <p:txBody>
          <a:bodyPr/>
          <a:lstStyle/>
          <a:p>
            <a:pPr marL="560070" lvl="1" indent="-285750">
              <a:buFont typeface="Arial" panose="020B0604020202020204" pitchFamily="34" charset="0"/>
              <a:buChar char="•"/>
            </a:pPr>
            <a:r>
              <a:rPr lang="en-US" sz="1800" dirty="0"/>
              <a:t>CLTree stands for Clustering Based on decision Tree.</a:t>
            </a:r>
          </a:p>
          <a:p>
            <a:pPr marL="925830" lvl="2" indent="-285750"/>
            <a:r>
              <a:rPr lang="en-US" sz="1400" dirty="0"/>
              <a:t>Uses a mechanism which is more popular in supervised learning problems named “decision tree construction” with some modifications.</a:t>
            </a:r>
          </a:p>
          <a:p>
            <a:pPr marL="925830" lvl="2" indent="-285750"/>
            <a:r>
              <a:rPr lang="en-US" sz="1400" dirty="0"/>
              <a:t>It has two types of nodes,</a:t>
            </a:r>
          </a:p>
          <a:p>
            <a:pPr marL="1200150" lvl="3" indent="-285750">
              <a:buFont typeface="Arial" panose="020B0604020202020204" pitchFamily="34" charset="0"/>
              <a:buChar char="•"/>
            </a:pPr>
            <a:r>
              <a:rPr lang="en-US" sz="1400" dirty="0"/>
              <a:t>Decision Node </a:t>
            </a:r>
          </a:p>
          <a:p>
            <a:pPr marL="1200150" lvl="3" indent="-285750">
              <a:buFont typeface="Arial" panose="020B0604020202020204" pitchFamily="34" charset="0"/>
              <a:buChar char="•"/>
            </a:pPr>
            <a:r>
              <a:rPr lang="en-US" sz="1400" dirty="0"/>
              <a:t>Leaf Node</a:t>
            </a:r>
          </a:p>
          <a:p>
            <a:pPr marL="560070" lvl="1" indent="-285750">
              <a:buFont typeface="Arial" panose="020B0604020202020204" pitchFamily="34" charset="0"/>
              <a:buChar char="•"/>
            </a:pPr>
            <a:r>
              <a:rPr lang="en-US" sz="1800" dirty="0"/>
              <a:t>The algorithm isolates “data region” from “empty regions” by</a:t>
            </a:r>
            <a:r>
              <a:rPr lang="en-US" sz="1800" b="1" dirty="0"/>
              <a:t> introducing uniformly distributed virtual points</a:t>
            </a:r>
            <a:r>
              <a:rPr lang="en-US" sz="1800" dirty="0"/>
              <a:t>. </a:t>
            </a:r>
          </a:p>
          <a:p>
            <a:pPr marL="560070" lvl="1" indent="-285750">
              <a:buFont typeface="Arial" panose="020B0604020202020204" pitchFamily="34" charset="0"/>
              <a:buChar char="•"/>
            </a:pPr>
            <a:r>
              <a:rPr lang="en-US" sz="1800" dirty="0"/>
              <a:t>It uses 2 metrics jointly to identify best cut value and best attribute at each decision node.</a:t>
            </a:r>
          </a:p>
          <a:p>
            <a:pPr marL="925830" lvl="2" indent="-285750"/>
            <a:r>
              <a:rPr lang="en-US" sz="1400" dirty="0"/>
              <a:t>Information Gain</a:t>
            </a:r>
          </a:p>
          <a:p>
            <a:pPr marL="925830" lvl="2" indent="-285750"/>
            <a:r>
              <a:rPr lang="en-US" sz="1400" dirty="0"/>
              <a:t>Relative Density</a:t>
            </a:r>
          </a:p>
          <a:p>
            <a:pPr marL="560070" lvl="1" indent="-285750">
              <a:buFont typeface="Arial" panose="020B0604020202020204" pitchFamily="34" charset="0"/>
              <a:buChar char="•"/>
            </a:pPr>
            <a:r>
              <a:rPr lang="en-US" sz="1800" dirty="0"/>
              <a:t>Information Gain alone, is not enough </a:t>
            </a:r>
          </a:p>
          <a:p>
            <a:pPr marL="925830" lvl="2" indent="-285750"/>
            <a:r>
              <a:rPr lang="en-US" sz="1400" dirty="0"/>
              <a:t>The cut with the best information gain tends to cut into clusters. </a:t>
            </a:r>
          </a:p>
          <a:p>
            <a:pPr marL="560070" lvl="1" indent="-285750">
              <a:buFont typeface="Arial" panose="020B0604020202020204" pitchFamily="34" charset="0"/>
              <a:buChar char="•"/>
            </a:pPr>
            <a:r>
              <a:rPr lang="en-US" sz="1800" dirty="0"/>
              <a:t>2 stopping conditions, </a:t>
            </a:r>
          </a:p>
          <a:p>
            <a:pPr marL="925830" lvl="2" indent="-285750"/>
            <a:r>
              <a:rPr lang="en-US" sz="1400" dirty="0"/>
              <a:t>If the total number of data points at current node is less than externally provided minimum points required to make a further cut. </a:t>
            </a:r>
          </a:p>
          <a:p>
            <a:pPr marL="925830" lvl="2" indent="-285750"/>
            <a:r>
              <a:rPr lang="en-US" sz="1400" dirty="0"/>
              <a:t>There is no cut possible to improve the information gain from current node.</a:t>
            </a:r>
          </a:p>
          <a:p>
            <a:pPr lvl="2" indent="0">
              <a:buNone/>
            </a:pPr>
            <a:endParaRPr lang="en-US" sz="1400" dirty="0"/>
          </a:p>
        </p:txBody>
      </p:sp>
      <p:sp>
        <p:nvSpPr>
          <p:cNvPr id="5" name="Title 4">
            <a:extLst>
              <a:ext uri="{FF2B5EF4-FFF2-40B4-BE49-F238E27FC236}">
                <a16:creationId xmlns:a16="http://schemas.microsoft.com/office/drawing/2014/main" id="{D3EA197F-126C-C648-BA3A-9E8A8590100E}"/>
              </a:ext>
            </a:extLst>
          </p:cNvPr>
          <p:cNvSpPr>
            <a:spLocks noGrp="1"/>
          </p:cNvSpPr>
          <p:nvPr>
            <p:ph type="title"/>
          </p:nvPr>
        </p:nvSpPr>
        <p:spPr>
          <a:xfrm>
            <a:off x="457200" y="435866"/>
            <a:ext cx="11277600" cy="498598"/>
          </a:xfrm>
        </p:spPr>
        <p:txBody>
          <a:bodyPr/>
          <a:lstStyle/>
          <a:p>
            <a:r>
              <a:rPr lang="en-US" dirty="0"/>
              <a:t>Gentle Introduction of CLTree</a:t>
            </a:r>
          </a:p>
        </p:txBody>
      </p:sp>
    </p:spTree>
    <p:extLst>
      <p:ext uri="{BB962C8B-B14F-4D97-AF65-F5344CB8AC3E}">
        <p14:creationId xmlns:p14="http://schemas.microsoft.com/office/powerpoint/2010/main" val="225794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85C42F-8C0D-294F-86F9-634A47F8B51A}"/>
              </a:ext>
            </a:extLst>
          </p:cNvPr>
          <p:cNvSpPr>
            <a:spLocks noGrp="1"/>
          </p:cNvSpPr>
          <p:nvPr>
            <p:ph idx="1"/>
          </p:nvPr>
        </p:nvSpPr>
        <p:spPr>
          <a:xfrm>
            <a:off x="881331" y="1341292"/>
            <a:ext cx="10684135" cy="5053142"/>
          </a:xfrm>
        </p:spPr>
        <p:txBody>
          <a:bodyPr/>
          <a:lstStyle/>
          <a:p>
            <a:pPr marL="342900" indent="-342900">
              <a:buFont typeface="Arial" panose="020B0604020202020204" pitchFamily="34" charset="0"/>
              <a:buChar char="•"/>
            </a:pPr>
            <a:r>
              <a:rPr lang="en-US" sz="1800" dirty="0"/>
              <a:t>Compute the number of N points on the fly:</a:t>
            </a:r>
          </a:p>
          <a:p>
            <a:pPr marL="982980" lvl="2" indent="-342900"/>
            <a:r>
              <a:rPr lang="en-US" sz="1400" dirty="0"/>
              <a:t>The information gain evaluation in only needs the frequency or the number of points of each class on each side of a possible cut (or split).</a:t>
            </a:r>
            <a:endParaRPr lang="en-US" sz="1200" dirty="0"/>
          </a:p>
          <a:p>
            <a:pPr marL="285750" indent="-285750">
              <a:buFont typeface="Arial" panose="020B0604020202020204" pitchFamily="34" charset="0"/>
              <a:buChar char="•"/>
            </a:pPr>
            <a:r>
              <a:rPr lang="en-US" sz="1800" dirty="0"/>
              <a:t>EX</a:t>
            </a:r>
            <a:r>
              <a:rPr lang="en-US" sz="2100" dirty="0"/>
              <a:t>.:</a:t>
            </a:r>
          </a:p>
          <a:p>
            <a:pPr lvl="2"/>
            <a:r>
              <a:rPr lang="en-US" dirty="0"/>
              <a:t>The space has 25 data (actual) points and 25 virtual points. Assume the system is evaluating a possible cut P.</a:t>
            </a:r>
          </a:p>
          <a:p>
            <a:pPr lvl="2"/>
            <a:r>
              <a:rPr lang="en-US" dirty="0"/>
              <a:t>The number of virtual points on the LHS of P is 25 * 4/10 = 10. The number of actual points is 3.</a:t>
            </a:r>
          </a:p>
          <a:p>
            <a:pPr lvl="2"/>
            <a:r>
              <a:rPr lang="en-US" dirty="0"/>
              <a:t>Likewise, the number of virtual points on the RHS of P is 15 (= 25 - 10), and the number of actual points is 22.</a:t>
            </a:r>
          </a:p>
          <a:p>
            <a:pPr lvl="2"/>
            <a:r>
              <a:rPr lang="en-US" dirty="0"/>
              <a:t>With these numbers, the information gain at P can be computed.</a:t>
            </a:r>
          </a:p>
          <a:p>
            <a:pPr lvl="2"/>
            <a:r>
              <a:rPr lang="en-US" dirty="0"/>
              <a:t>By computing the number of virtual points, we essentially guarantee their uniform distribution in the current space.</a:t>
            </a:r>
          </a:p>
          <a:p>
            <a:endParaRPr lang="en-US" dirty="0"/>
          </a:p>
        </p:txBody>
      </p:sp>
      <p:sp>
        <p:nvSpPr>
          <p:cNvPr id="3" name="Title 2">
            <a:extLst>
              <a:ext uri="{FF2B5EF4-FFF2-40B4-BE49-F238E27FC236}">
                <a16:creationId xmlns:a16="http://schemas.microsoft.com/office/drawing/2014/main" id="{DCB9BBD3-B747-8C47-A173-AF8389B6A087}"/>
              </a:ext>
            </a:extLst>
          </p:cNvPr>
          <p:cNvSpPr>
            <a:spLocks noGrp="1"/>
          </p:cNvSpPr>
          <p:nvPr>
            <p:ph type="title"/>
          </p:nvPr>
        </p:nvSpPr>
        <p:spPr>
          <a:xfrm>
            <a:off x="457200" y="463566"/>
            <a:ext cx="11277600" cy="443198"/>
          </a:xfrm>
        </p:spPr>
        <p:txBody>
          <a:bodyPr/>
          <a:lstStyle/>
          <a:p>
            <a:r>
              <a:rPr lang="en-US" sz="3200" dirty="0"/>
              <a:t>Two Modifications to the Decision Tree Algorithm(1):</a:t>
            </a:r>
          </a:p>
        </p:txBody>
      </p:sp>
      <p:sp>
        <p:nvSpPr>
          <p:cNvPr id="5" name="Rectangle 4">
            <a:extLst>
              <a:ext uri="{FF2B5EF4-FFF2-40B4-BE49-F238E27FC236}">
                <a16:creationId xmlns:a16="http://schemas.microsoft.com/office/drawing/2014/main" id="{8D7B86C5-FE09-3743-8C8D-ABD1C4BB664D}"/>
              </a:ext>
            </a:extLst>
          </p:cNvPr>
          <p:cNvSpPr/>
          <p:nvPr/>
        </p:nvSpPr>
        <p:spPr>
          <a:xfrm>
            <a:off x="2662527" y="4374234"/>
            <a:ext cx="5538159" cy="175978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 name="TextBox 5">
            <a:extLst>
              <a:ext uri="{FF2B5EF4-FFF2-40B4-BE49-F238E27FC236}">
                <a16:creationId xmlns:a16="http://schemas.microsoft.com/office/drawing/2014/main" id="{5DED5700-1B83-F145-90D2-E47DEC4E05A3}"/>
              </a:ext>
            </a:extLst>
          </p:cNvPr>
          <p:cNvSpPr txBox="1"/>
          <p:nvPr/>
        </p:nvSpPr>
        <p:spPr>
          <a:xfrm flipH="1">
            <a:off x="2445339" y="6125095"/>
            <a:ext cx="123688" cy="276999"/>
          </a:xfrm>
          <a:prstGeom prst="rect">
            <a:avLst/>
          </a:prstGeom>
          <a:noFill/>
        </p:spPr>
        <p:txBody>
          <a:bodyPr wrap="square" lIns="0" tIns="0" rIns="0" bIns="0" rtlCol="0">
            <a:spAutoFit/>
          </a:bodyPr>
          <a:lstStyle/>
          <a:p>
            <a:r>
              <a:rPr lang="en-US" sz="1800" dirty="0">
                <a:latin typeface="+mj-lt"/>
              </a:rPr>
              <a:t>1</a:t>
            </a:r>
            <a:endParaRPr lang="en-US" sz="2400" dirty="0">
              <a:latin typeface="+mj-lt"/>
            </a:endParaRPr>
          </a:p>
        </p:txBody>
      </p:sp>
      <p:sp>
        <p:nvSpPr>
          <p:cNvPr id="7" name="TextBox 6">
            <a:extLst>
              <a:ext uri="{FF2B5EF4-FFF2-40B4-BE49-F238E27FC236}">
                <a16:creationId xmlns:a16="http://schemas.microsoft.com/office/drawing/2014/main" id="{D3332698-0341-AE45-B351-499DD3AE4AE4}"/>
              </a:ext>
            </a:extLst>
          </p:cNvPr>
          <p:cNvSpPr txBox="1"/>
          <p:nvPr/>
        </p:nvSpPr>
        <p:spPr>
          <a:xfrm flipH="1">
            <a:off x="8293575" y="6071132"/>
            <a:ext cx="373956" cy="276999"/>
          </a:xfrm>
          <a:prstGeom prst="rect">
            <a:avLst/>
          </a:prstGeom>
          <a:noFill/>
        </p:spPr>
        <p:txBody>
          <a:bodyPr wrap="square" lIns="0" tIns="0" rIns="0" bIns="0" rtlCol="0">
            <a:spAutoFit/>
          </a:bodyPr>
          <a:lstStyle/>
          <a:p>
            <a:r>
              <a:rPr lang="en-US" sz="1800" dirty="0">
                <a:latin typeface="+mj-lt"/>
              </a:rPr>
              <a:t>10</a:t>
            </a:r>
            <a:endParaRPr lang="en-US" sz="2400" dirty="0">
              <a:latin typeface="+mj-lt"/>
            </a:endParaRPr>
          </a:p>
        </p:txBody>
      </p:sp>
      <p:cxnSp>
        <p:nvCxnSpPr>
          <p:cNvPr id="9" name="Straight Connector 8">
            <a:extLst>
              <a:ext uri="{FF2B5EF4-FFF2-40B4-BE49-F238E27FC236}">
                <a16:creationId xmlns:a16="http://schemas.microsoft.com/office/drawing/2014/main" id="{138E6D79-5C54-614C-8B86-271CE1A1D1E8}"/>
              </a:ext>
            </a:extLst>
          </p:cNvPr>
          <p:cNvCxnSpPr/>
          <p:nvPr/>
        </p:nvCxnSpPr>
        <p:spPr>
          <a:xfrm>
            <a:off x="4248057" y="4374234"/>
            <a:ext cx="0" cy="1759789"/>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7EACAF8-8358-7E4D-8D1D-A0D7E6E1D377}"/>
              </a:ext>
            </a:extLst>
          </p:cNvPr>
          <p:cNvSpPr/>
          <p:nvPr/>
        </p:nvSpPr>
        <p:spPr>
          <a:xfrm>
            <a:off x="4080059" y="529055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 name="Rectangle 10">
            <a:extLst>
              <a:ext uri="{FF2B5EF4-FFF2-40B4-BE49-F238E27FC236}">
                <a16:creationId xmlns:a16="http://schemas.microsoft.com/office/drawing/2014/main" id="{B74A5B89-1790-3E45-B94F-86E07ECE2CE0}"/>
              </a:ext>
            </a:extLst>
          </p:cNvPr>
          <p:cNvSpPr/>
          <p:nvPr/>
        </p:nvSpPr>
        <p:spPr>
          <a:xfrm>
            <a:off x="2662643" y="477996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 name="Rectangle 11">
            <a:extLst>
              <a:ext uri="{FF2B5EF4-FFF2-40B4-BE49-F238E27FC236}">
                <a16:creationId xmlns:a16="http://schemas.microsoft.com/office/drawing/2014/main" id="{EA07C222-25A5-8541-B6E0-30F24135A408}"/>
              </a:ext>
            </a:extLst>
          </p:cNvPr>
          <p:cNvSpPr/>
          <p:nvPr/>
        </p:nvSpPr>
        <p:spPr>
          <a:xfrm>
            <a:off x="3006041" y="600690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6065E26C-3A1E-164D-B5C9-781A4CDFB821}"/>
              </a:ext>
            </a:extLst>
          </p:cNvPr>
          <p:cNvSpPr/>
          <p:nvPr/>
        </p:nvSpPr>
        <p:spPr>
          <a:xfrm>
            <a:off x="8059958" y="484130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9FADBD06-8C5E-C94D-A6DD-77A1618F0245}"/>
              </a:ext>
            </a:extLst>
          </p:cNvPr>
          <p:cNvSpPr/>
          <p:nvPr/>
        </p:nvSpPr>
        <p:spPr>
          <a:xfrm>
            <a:off x="4465246" y="560093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6" name="Rectangle 15">
            <a:extLst>
              <a:ext uri="{FF2B5EF4-FFF2-40B4-BE49-F238E27FC236}">
                <a16:creationId xmlns:a16="http://schemas.microsoft.com/office/drawing/2014/main" id="{CB1D82BC-E6D3-264C-AC4E-EFC8A85D1F73}"/>
              </a:ext>
            </a:extLst>
          </p:cNvPr>
          <p:cNvSpPr/>
          <p:nvPr/>
        </p:nvSpPr>
        <p:spPr>
          <a:xfrm>
            <a:off x="5323952" y="557206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 name="Rectangle 16">
            <a:extLst>
              <a:ext uri="{FF2B5EF4-FFF2-40B4-BE49-F238E27FC236}">
                <a16:creationId xmlns:a16="http://schemas.microsoft.com/office/drawing/2014/main" id="{BC883117-D3B8-0846-9F54-F0F586F9F7A9}"/>
              </a:ext>
            </a:extLst>
          </p:cNvPr>
          <p:cNvSpPr/>
          <p:nvPr/>
        </p:nvSpPr>
        <p:spPr>
          <a:xfrm>
            <a:off x="6044049" y="5510737"/>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8" name="Rectangle 17">
            <a:extLst>
              <a:ext uri="{FF2B5EF4-FFF2-40B4-BE49-F238E27FC236}">
                <a16:creationId xmlns:a16="http://schemas.microsoft.com/office/drawing/2014/main" id="{4C304366-71E7-B545-901F-5FAAFCA2FFA5}"/>
              </a:ext>
            </a:extLst>
          </p:cNvPr>
          <p:cNvSpPr/>
          <p:nvPr/>
        </p:nvSpPr>
        <p:spPr>
          <a:xfrm>
            <a:off x="7225482" y="5053538"/>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9" name="Rectangle 18">
            <a:extLst>
              <a:ext uri="{FF2B5EF4-FFF2-40B4-BE49-F238E27FC236}">
                <a16:creationId xmlns:a16="http://schemas.microsoft.com/office/drawing/2014/main" id="{FC787E77-E1CD-B846-BB26-B664346D59F6}"/>
              </a:ext>
            </a:extLst>
          </p:cNvPr>
          <p:cNvSpPr/>
          <p:nvPr/>
        </p:nvSpPr>
        <p:spPr>
          <a:xfrm>
            <a:off x="6369048" y="522286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0" name="Rectangle 19">
            <a:extLst>
              <a:ext uri="{FF2B5EF4-FFF2-40B4-BE49-F238E27FC236}">
                <a16:creationId xmlns:a16="http://schemas.microsoft.com/office/drawing/2014/main" id="{3370752F-8F4F-D449-9AB7-0E02A98EAA17}"/>
              </a:ext>
            </a:extLst>
          </p:cNvPr>
          <p:cNvSpPr/>
          <p:nvPr/>
        </p:nvSpPr>
        <p:spPr>
          <a:xfrm>
            <a:off x="7682892" y="600690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1" name="Rectangle 20">
            <a:extLst>
              <a:ext uri="{FF2B5EF4-FFF2-40B4-BE49-F238E27FC236}">
                <a16:creationId xmlns:a16="http://schemas.microsoft.com/office/drawing/2014/main" id="{CAF9454A-0533-4842-A033-2B51610C0EF1}"/>
              </a:ext>
            </a:extLst>
          </p:cNvPr>
          <p:cNvSpPr/>
          <p:nvPr/>
        </p:nvSpPr>
        <p:spPr>
          <a:xfrm>
            <a:off x="4842681" y="469418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 name="TextBox 21">
            <a:extLst>
              <a:ext uri="{FF2B5EF4-FFF2-40B4-BE49-F238E27FC236}">
                <a16:creationId xmlns:a16="http://schemas.microsoft.com/office/drawing/2014/main" id="{CD099A6D-DC93-E24E-BBE2-5A8D785CE637}"/>
              </a:ext>
            </a:extLst>
          </p:cNvPr>
          <p:cNvSpPr txBox="1"/>
          <p:nvPr/>
        </p:nvSpPr>
        <p:spPr>
          <a:xfrm flipH="1">
            <a:off x="4073545" y="6125095"/>
            <a:ext cx="123689" cy="276999"/>
          </a:xfrm>
          <a:prstGeom prst="rect">
            <a:avLst/>
          </a:prstGeom>
          <a:noFill/>
        </p:spPr>
        <p:txBody>
          <a:bodyPr wrap="square" lIns="0" tIns="0" rIns="0" bIns="0" rtlCol="0">
            <a:spAutoFit/>
          </a:bodyPr>
          <a:lstStyle/>
          <a:p>
            <a:r>
              <a:rPr lang="en-US" sz="1800" dirty="0">
                <a:latin typeface="+mj-lt"/>
              </a:rPr>
              <a:t>4</a:t>
            </a:r>
          </a:p>
        </p:txBody>
      </p:sp>
      <p:sp>
        <p:nvSpPr>
          <p:cNvPr id="25" name="Rectangle 24">
            <a:extLst>
              <a:ext uri="{FF2B5EF4-FFF2-40B4-BE49-F238E27FC236}">
                <a16:creationId xmlns:a16="http://schemas.microsoft.com/office/drawing/2014/main" id="{60AB715A-33C5-CB45-81B4-FAC3ED414DA6}"/>
              </a:ext>
            </a:extLst>
          </p:cNvPr>
          <p:cNvSpPr/>
          <p:nvPr/>
        </p:nvSpPr>
        <p:spPr>
          <a:xfrm>
            <a:off x="5620511" y="551259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 name="Rectangle 25">
            <a:extLst>
              <a:ext uri="{FF2B5EF4-FFF2-40B4-BE49-F238E27FC236}">
                <a16:creationId xmlns:a16="http://schemas.microsoft.com/office/drawing/2014/main" id="{FBA0ECB2-FA82-BF47-BBE3-894AECF109EE}"/>
              </a:ext>
            </a:extLst>
          </p:cNvPr>
          <p:cNvSpPr/>
          <p:nvPr/>
        </p:nvSpPr>
        <p:spPr>
          <a:xfrm>
            <a:off x="4914810" y="577725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 name="Rectangle 26">
            <a:extLst>
              <a:ext uri="{FF2B5EF4-FFF2-40B4-BE49-F238E27FC236}">
                <a16:creationId xmlns:a16="http://schemas.microsoft.com/office/drawing/2014/main" id="{2FCAF43A-2CAE-C74B-9255-A941FCDA3D31}"/>
              </a:ext>
            </a:extLst>
          </p:cNvPr>
          <p:cNvSpPr/>
          <p:nvPr/>
        </p:nvSpPr>
        <p:spPr>
          <a:xfrm>
            <a:off x="5925311" y="5817395"/>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 name="Rectangle 27">
            <a:extLst>
              <a:ext uri="{FF2B5EF4-FFF2-40B4-BE49-F238E27FC236}">
                <a16:creationId xmlns:a16="http://schemas.microsoft.com/office/drawing/2014/main" id="{DC57A3B8-6226-8E4E-BC78-D311A30373BC}"/>
              </a:ext>
            </a:extLst>
          </p:cNvPr>
          <p:cNvSpPr/>
          <p:nvPr/>
        </p:nvSpPr>
        <p:spPr>
          <a:xfrm>
            <a:off x="5407693" y="593421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 name="Rectangle 28">
            <a:extLst>
              <a:ext uri="{FF2B5EF4-FFF2-40B4-BE49-F238E27FC236}">
                <a16:creationId xmlns:a16="http://schemas.microsoft.com/office/drawing/2014/main" id="{6C5D3489-CA78-D041-A705-A13776FC2365}"/>
              </a:ext>
            </a:extLst>
          </p:cNvPr>
          <p:cNvSpPr/>
          <p:nvPr/>
        </p:nvSpPr>
        <p:spPr>
          <a:xfrm>
            <a:off x="5122614" y="525187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 name="Rectangle 29">
            <a:extLst>
              <a:ext uri="{FF2B5EF4-FFF2-40B4-BE49-F238E27FC236}">
                <a16:creationId xmlns:a16="http://schemas.microsoft.com/office/drawing/2014/main" id="{E34E53EC-A5B5-184A-8F16-C95C7275856F}"/>
              </a:ext>
            </a:extLst>
          </p:cNvPr>
          <p:cNvSpPr/>
          <p:nvPr/>
        </p:nvSpPr>
        <p:spPr>
          <a:xfrm>
            <a:off x="6276365" y="5723599"/>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 name="Rectangle 30">
            <a:extLst>
              <a:ext uri="{FF2B5EF4-FFF2-40B4-BE49-F238E27FC236}">
                <a16:creationId xmlns:a16="http://schemas.microsoft.com/office/drawing/2014/main" id="{F692419C-D221-424B-BD30-4433DAC63130}"/>
              </a:ext>
            </a:extLst>
          </p:cNvPr>
          <p:cNvSpPr/>
          <p:nvPr/>
        </p:nvSpPr>
        <p:spPr>
          <a:xfrm>
            <a:off x="5535018" y="465763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 name="Rectangle 31">
            <a:extLst>
              <a:ext uri="{FF2B5EF4-FFF2-40B4-BE49-F238E27FC236}">
                <a16:creationId xmlns:a16="http://schemas.microsoft.com/office/drawing/2014/main" id="{7AC42A26-5881-8D45-A05B-73E633232299}"/>
              </a:ext>
            </a:extLst>
          </p:cNvPr>
          <p:cNvSpPr/>
          <p:nvPr/>
        </p:nvSpPr>
        <p:spPr>
          <a:xfrm>
            <a:off x="6565015" y="5505232"/>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 name="Rectangle 32">
            <a:extLst>
              <a:ext uri="{FF2B5EF4-FFF2-40B4-BE49-F238E27FC236}">
                <a16:creationId xmlns:a16="http://schemas.microsoft.com/office/drawing/2014/main" id="{1AB15CE9-AF55-F948-8536-686B1598B7B1}"/>
              </a:ext>
            </a:extLst>
          </p:cNvPr>
          <p:cNvSpPr/>
          <p:nvPr/>
        </p:nvSpPr>
        <p:spPr>
          <a:xfrm>
            <a:off x="5401065" y="492090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 name="Rectangle 33">
            <a:extLst>
              <a:ext uri="{FF2B5EF4-FFF2-40B4-BE49-F238E27FC236}">
                <a16:creationId xmlns:a16="http://schemas.microsoft.com/office/drawing/2014/main" id="{1F09F8EB-65B6-664B-B658-66A6030A18EB}"/>
              </a:ext>
            </a:extLst>
          </p:cNvPr>
          <p:cNvSpPr/>
          <p:nvPr/>
        </p:nvSpPr>
        <p:spPr>
          <a:xfrm>
            <a:off x="6059125" y="468617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 name="Rectangle 34">
            <a:extLst>
              <a:ext uri="{FF2B5EF4-FFF2-40B4-BE49-F238E27FC236}">
                <a16:creationId xmlns:a16="http://schemas.microsoft.com/office/drawing/2014/main" id="{DF7C022D-7027-6B4B-AB51-205BAD97085D}"/>
              </a:ext>
            </a:extLst>
          </p:cNvPr>
          <p:cNvSpPr/>
          <p:nvPr/>
        </p:nvSpPr>
        <p:spPr>
          <a:xfrm>
            <a:off x="6107204" y="4963964"/>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 name="Rectangle 35">
            <a:extLst>
              <a:ext uri="{FF2B5EF4-FFF2-40B4-BE49-F238E27FC236}">
                <a16:creationId xmlns:a16="http://schemas.microsoft.com/office/drawing/2014/main" id="{79C300DF-B248-C049-B826-41D6DEA8BDFD}"/>
              </a:ext>
            </a:extLst>
          </p:cNvPr>
          <p:cNvSpPr/>
          <p:nvPr/>
        </p:nvSpPr>
        <p:spPr>
          <a:xfrm>
            <a:off x="5826390" y="4841301"/>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 name="Rectangle 36">
            <a:extLst>
              <a:ext uri="{FF2B5EF4-FFF2-40B4-BE49-F238E27FC236}">
                <a16:creationId xmlns:a16="http://schemas.microsoft.com/office/drawing/2014/main" id="{03BA69D1-E187-5848-95C2-4B7873CF0ECC}"/>
              </a:ext>
            </a:extLst>
          </p:cNvPr>
          <p:cNvSpPr/>
          <p:nvPr/>
        </p:nvSpPr>
        <p:spPr>
          <a:xfrm>
            <a:off x="4928952" y="5451263"/>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 name="TextBox 37">
            <a:extLst>
              <a:ext uri="{FF2B5EF4-FFF2-40B4-BE49-F238E27FC236}">
                <a16:creationId xmlns:a16="http://schemas.microsoft.com/office/drawing/2014/main" id="{5F5CEC53-248E-6549-A694-EE3ACDF8DC47}"/>
              </a:ext>
            </a:extLst>
          </p:cNvPr>
          <p:cNvSpPr txBox="1"/>
          <p:nvPr/>
        </p:nvSpPr>
        <p:spPr>
          <a:xfrm rot="10800000" flipV="1">
            <a:off x="4001291" y="4815783"/>
            <a:ext cx="216930" cy="369332"/>
          </a:xfrm>
          <a:prstGeom prst="rect">
            <a:avLst/>
          </a:prstGeom>
          <a:noFill/>
        </p:spPr>
        <p:txBody>
          <a:bodyPr wrap="square" lIns="0" tIns="0" rIns="0" bIns="0" rtlCol="0">
            <a:spAutoFit/>
          </a:bodyPr>
          <a:lstStyle/>
          <a:p>
            <a:r>
              <a:rPr lang="en-US" sz="2400" dirty="0">
                <a:latin typeface="+mj-lt"/>
              </a:rPr>
              <a:t>P</a:t>
            </a:r>
          </a:p>
        </p:txBody>
      </p:sp>
      <p:sp>
        <p:nvSpPr>
          <p:cNvPr id="39" name="Rectangle 38">
            <a:extLst>
              <a:ext uri="{FF2B5EF4-FFF2-40B4-BE49-F238E27FC236}">
                <a16:creationId xmlns:a16="http://schemas.microsoft.com/office/drawing/2014/main" id="{378CD281-A287-FB4B-9CE6-5D211E0009BD}"/>
              </a:ext>
            </a:extLst>
          </p:cNvPr>
          <p:cNvSpPr/>
          <p:nvPr/>
        </p:nvSpPr>
        <p:spPr>
          <a:xfrm>
            <a:off x="6997375" y="4720530"/>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 name="Oval 7">
            <a:extLst>
              <a:ext uri="{FF2B5EF4-FFF2-40B4-BE49-F238E27FC236}">
                <a16:creationId xmlns:a16="http://schemas.microsoft.com/office/drawing/2014/main" id="{C5E5B82D-D715-DF49-AF3F-FFDD53D5CC43}"/>
              </a:ext>
            </a:extLst>
          </p:cNvPr>
          <p:cNvSpPr/>
          <p:nvPr/>
        </p:nvSpPr>
        <p:spPr>
          <a:xfrm>
            <a:off x="2796457" y="4555375"/>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 name="Oval 39">
            <a:extLst>
              <a:ext uri="{FF2B5EF4-FFF2-40B4-BE49-F238E27FC236}">
                <a16:creationId xmlns:a16="http://schemas.microsoft.com/office/drawing/2014/main" id="{A1E890E9-C9A5-F44B-A169-6B24879CB75D}"/>
              </a:ext>
            </a:extLst>
          </p:cNvPr>
          <p:cNvSpPr/>
          <p:nvPr/>
        </p:nvSpPr>
        <p:spPr>
          <a:xfrm>
            <a:off x="3363345" y="4956522"/>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 name="Oval 40">
            <a:extLst>
              <a:ext uri="{FF2B5EF4-FFF2-40B4-BE49-F238E27FC236}">
                <a16:creationId xmlns:a16="http://schemas.microsoft.com/office/drawing/2014/main" id="{653F58C3-0401-FC40-B902-4C6FA87E65B1}"/>
              </a:ext>
            </a:extLst>
          </p:cNvPr>
          <p:cNvSpPr/>
          <p:nvPr/>
        </p:nvSpPr>
        <p:spPr>
          <a:xfrm>
            <a:off x="2672496" y="5145234"/>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2" name="Oval 41">
            <a:extLst>
              <a:ext uri="{FF2B5EF4-FFF2-40B4-BE49-F238E27FC236}">
                <a16:creationId xmlns:a16="http://schemas.microsoft.com/office/drawing/2014/main" id="{A09465CA-FAE3-674C-99B0-C552F02ADD1B}"/>
              </a:ext>
            </a:extLst>
          </p:cNvPr>
          <p:cNvSpPr/>
          <p:nvPr/>
        </p:nvSpPr>
        <p:spPr>
          <a:xfrm>
            <a:off x="3028004" y="5360195"/>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3" name="Oval 42">
            <a:extLst>
              <a:ext uri="{FF2B5EF4-FFF2-40B4-BE49-F238E27FC236}">
                <a16:creationId xmlns:a16="http://schemas.microsoft.com/office/drawing/2014/main" id="{BCB6541C-CAED-C844-86C7-5BB1919812E5}"/>
              </a:ext>
            </a:extLst>
          </p:cNvPr>
          <p:cNvSpPr/>
          <p:nvPr/>
        </p:nvSpPr>
        <p:spPr>
          <a:xfrm>
            <a:off x="3750043" y="4732778"/>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4" name="Oval 43">
            <a:extLst>
              <a:ext uri="{FF2B5EF4-FFF2-40B4-BE49-F238E27FC236}">
                <a16:creationId xmlns:a16="http://schemas.microsoft.com/office/drawing/2014/main" id="{37F60ABF-1456-2F43-8717-963C6990A073}"/>
              </a:ext>
            </a:extLst>
          </p:cNvPr>
          <p:cNvSpPr/>
          <p:nvPr/>
        </p:nvSpPr>
        <p:spPr>
          <a:xfrm>
            <a:off x="3422797" y="5507436"/>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5" name="Oval 44">
            <a:extLst>
              <a:ext uri="{FF2B5EF4-FFF2-40B4-BE49-F238E27FC236}">
                <a16:creationId xmlns:a16="http://schemas.microsoft.com/office/drawing/2014/main" id="{4DB7365B-61F6-A048-ABE2-BF13A5E4ACFB}"/>
              </a:ext>
            </a:extLst>
          </p:cNvPr>
          <p:cNvSpPr/>
          <p:nvPr/>
        </p:nvSpPr>
        <p:spPr>
          <a:xfrm>
            <a:off x="3835610" y="5747927"/>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6" name="Oval 45">
            <a:extLst>
              <a:ext uri="{FF2B5EF4-FFF2-40B4-BE49-F238E27FC236}">
                <a16:creationId xmlns:a16="http://schemas.microsoft.com/office/drawing/2014/main" id="{DE34B3C1-0F11-9E4E-A9CD-BEC56CEB3620}"/>
              </a:ext>
            </a:extLst>
          </p:cNvPr>
          <p:cNvSpPr/>
          <p:nvPr/>
        </p:nvSpPr>
        <p:spPr>
          <a:xfrm>
            <a:off x="4117501" y="4440190"/>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8" name="Oval 47">
            <a:extLst>
              <a:ext uri="{FF2B5EF4-FFF2-40B4-BE49-F238E27FC236}">
                <a16:creationId xmlns:a16="http://schemas.microsoft.com/office/drawing/2014/main" id="{06D3E428-0662-AE45-91FF-56F079F48BA1}"/>
              </a:ext>
            </a:extLst>
          </p:cNvPr>
          <p:cNvSpPr/>
          <p:nvPr/>
        </p:nvSpPr>
        <p:spPr>
          <a:xfrm>
            <a:off x="2982362" y="5838581"/>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9" name="Oval 48">
            <a:extLst>
              <a:ext uri="{FF2B5EF4-FFF2-40B4-BE49-F238E27FC236}">
                <a16:creationId xmlns:a16="http://schemas.microsoft.com/office/drawing/2014/main" id="{37302858-AFBC-3342-B2C2-0092F6B13157}"/>
              </a:ext>
            </a:extLst>
          </p:cNvPr>
          <p:cNvSpPr/>
          <p:nvPr/>
        </p:nvSpPr>
        <p:spPr>
          <a:xfrm>
            <a:off x="4403948" y="4638192"/>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1" name="Oval 50">
            <a:extLst>
              <a:ext uri="{FF2B5EF4-FFF2-40B4-BE49-F238E27FC236}">
                <a16:creationId xmlns:a16="http://schemas.microsoft.com/office/drawing/2014/main" id="{B976558A-108C-A04C-91B7-DF252038F0E4}"/>
              </a:ext>
            </a:extLst>
          </p:cNvPr>
          <p:cNvSpPr/>
          <p:nvPr/>
        </p:nvSpPr>
        <p:spPr>
          <a:xfrm>
            <a:off x="5304693" y="4472374"/>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2" name="Oval 51">
            <a:extLst>
              <a:ext uri="{FF2B5EF4-FFF2-40B4-BE49-F238E27FC236}">
                <a16:creationId xmlns:a16="http://schemas.microsoft.com/office/drawing/2014/main" id="{5D67EEFE-3622-B445-A195-52B1D86846C4}"/>
              </a:ext>
            </a:extLst>
          </p:cNvPr>
          <p:cNvSpPr/>
          <p:nvPr/>
        </p:nvSpPr>
        <p:spPr>
          <a:xfrm>
            <a:off x="4826847" y="5110801"/>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3" name="Oval 52">
            <a:extLst>
              <a:ext uri="{FF2B5EF4-FFF2-40B4-BE49-F238E27FC236}">
                <a16:creationId xmlns:a16="http://schemas.microsoft.com/office/drawing/2014/main" id="{C2B1FB2E-7049-FE4C-9D01-7EAF6186686E}"/>
              </a:ext>
            </a:extLst>
          </p:cNvPr>
          <p:cNvSpPr/>
          <p:nvPr/>
        </p:nvSpPr>
        <p:spPr>
          <a:xfrm>
            <a:off x="4360785" y="5878877"/>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4" name="Oval 53">
            <a:extLst>
              <a:ext uri="{FF2B5EF4-FFF2-40B4-BE49-F238E27FC236}">
                <a16:creationId xmlns:a16="http://schemas.microsoft.com/office/drawing/2014/main" id="{A3706C5C-CA22-8F45-BD58-DD9632128245}"/>
              </a:ext>
            </a:extLst>
          </p:cNvPr>
          <p:cNvSpPr/>
          <p:nvPr/>
        </p:nvSpPr>
        <p:spPr>
          <a:xfrm>
            <a:off x="5453822" y="5097807"/>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6" name="Oval 55">
            <a:extLst>
              <a:ext uri="{FF2B5EF4-FFF2-40B4-BE49-F238E27FC236}">
                <a16:creationId xmlns:a16="http://schemas.microsoft.com/office/drawing/2014/main" id="{9B6D10AF-8A29-D043-BA4E-EE07C9F646D7}"/>
              </a:ext>
            </a:extLst>
          </p:cNvPr>
          <p:cNvSpPr/>
          <p:nvPr/>
        </p:nvSpPr>
        <p:spPr>
          <a:xfrm>
            <a:off x="6146345" y="5272933"/>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7" name="Oval 56">
            <a:extLst>
              <a:ext uri="{FF2B5EF4-FFF2-40B4-BE49-F238E27FC236}">
                <a16:creationId xmlns:a16="http://schemas.microsoft.com/office/drawing/2014/main" id="{142603D1-9A7E-4F45-8C9D-CA5D5920AEA3}"/>
              </a:ext>
            </a:extLst>
          </p:cNvPr>
          <p:cNvSpPr/>
          <p:nvPr/>
        </p:nvSpPr>
        <p:spPr>
          <a:xfrm>
            <a:off x="6570620" y="4538876"/>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8" name="Oval 57">
            <a:extLst>
              <a:ext uri="{FF2B5EF4-FFF2-40B4-BE49-F238E27FC236}">
                <a16:creationId xmlns:a16="http://schemas.microsoft.com/office/drawing/2014/main" id="{B5AC140D-D0D7-E04B-A870-2EA0E5CAAF35}"/>
              </a:ext>
            </a:extLst>
          </p:cNvPr>
          <p:cNvSpPr/>
          <p:nvPr/>
        </p:nvSpPr>
        <p:spPr>
          <a:xfrm>
            <a:off x="3189926" y="4483330"/>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9" name="Oval 58">
            <a:extLst>
              <a:ext uri="{FF2B5EF4-FFF2-40B4-BE49-F238E27FC236}">
                <a16:creationId xmlns:a16="http://schemas.microsoft.com/office/drawing/2014/main" id="{65B04367-4C29-194C-A946-B3DD62472868}"/>
              </a:ext>
            </a:extLst>
          </p:cNvPr>
          <p:cNvSpPr/>
          <p:nvPr/>
        </p:nvSpPr>
        <p:spPr>
          <a:xfrm>
            <a:off x="6693147" y="4932535"/>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1" name="Oval 60">
            <a:extLst>
              <a:ext uri="{FF2B5EF4-FFF2-40B4-BE49-F238E27FC236}">
                <a16:creationId xmlns:a16="http://schemas.microsoft.com/office/drawing/2014/main" id="{1A77A54A-8F4D-FD40-A77F-3C38EE2531CC}"/>
              </a:ext>
            </a:extLst>
          </p:cNvPr>
          <p:cNvSpPr/>
          <p:nvPr/>
        </p:nvSpPr>
        <p:spPr>
          <a:xfrm>
            <a:off x="7953297" y="4507544"/>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2" name="Oval 61">
            <a:extLst>
              <a:ext uri="{FF2B5EF4-FFF2-40B4-BE49-F238E27FC236}">
                <a16:creationId xmlns:a16="http://schemas.microsoft.com/office/drawing/2014/main" id="{1F326651-325D-3B49-B891-99D3B7ABCFA7}"/>
              </a:ext>
            </a:extLst>
          </p:cNvPr>
          <p:cNvSpPr/>
          <p:nvPr/>
        </p:nvSpPr>
        <p:spPr>
          <a:xfrm>
            <a:off x="5493321" y="5711852"/>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3" name="Oval 62">
            <a:extLst>
              <a:ext uri="{FF2B5EF4-FFF2-40B4-BE49-F238E27FC236}">
                <a16:creationId xmlns:a16="http://schemas.microsoft.com/office/drawing/2014/main" id="{4614B0DD-79EF-014C-A76B-D2F2B66D18A8}"/>
              </a:ext>
            </a:extLst>
          </p:cNvPr>
          <p:cNvSpPr/>
          <p:nvPr/>
        </p:nvSpPr>
        <p:spPr>
          <a:xfrm>
            <a:off x="6741333" y="5871985"/>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4" name="Oval 63">
            <a:extLst>
              <a:ext uri="{FF2B5EF4-FFF2-40B4-BE49-F238E27FC236}">
                <a16:creationId xmlns:a16="http://schemas.microsoft.com/office/drawing/2014/main" id="{C44DE73C-0145-AB4A-A216-8C1A82C60483}"/>
              </a:ext>
            </a:extLst>
          </p:cNvPr>
          <p:cNvSpPr/>
          <p:nvPr/>
        </p:nvSpPr>
        <p:spPr>
          <a:xfrm>
            <a:off x="4854006" y="5956460"/>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5" name="Oval 64">
            <a:extLst>
              <a:ext uri="{FF2B5EF4-FFF2-40B4-BE49-F238E27FC236}">
                <a16:creationId xmlns:a16="http://schemas.microsoft.com/office/drawing/2014/main" id="{D2DEAAA0-5AF8-A44E-842F-29C57C09FD4E}"/>
              </a:ext>
            </a:extLst>
          </p:cNvPr>
          <p:cNvSpPr/>
          <p:nvPr/>
        </p:nvSpPr>
        <p:spPr>
          <a:xfrm>
            <a:off x="7763881" y="5573926"/>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6" name="Oval 65">
            <a:extLst>
              <a:ext uri="{FF2B5EF4-FFF2-40B4-BE49-F238E27FC236}">
                <a16:creationId xmlns:a16="http://schemas.microsoft.com/office/drawing/2014/main" id="{7A08C8DA-9A39-F94F-8FB4-E51664D717AD}"/>
              </a:ext>
            </a:extLst>
          </p:cNvPr>
          <p:cNvSpPr/>
          <p:nvPr/>
        </p:nvSpPr>
        <p:spPr>
          <a:xfrm>
            <a:off x="7205187" y="5545329"/>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7" name="Oval 66">
            <a:extLst>
              <a:ext uri="{FF2B5EF4-FFF2-40B4-BE49-F238E27FC236}">
                <a16:creationId xmlns:a16="http://schemas.microsoft.com/office/drawing/2014/main" id="{6B0ED098-BF11-E144-B798-DF640AE9D48A}"/>
              </a:ext>
            </a:extLst>
          </p:cNvPr>
          <p:cNvSpPr/>
          <p:nvPr/>
        </p:nvSpPr>
        <p:spPr>
          <a:xfrm>
            <a:off x="7468542" y="4813972"/>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9277D53E-2D84-9244-97B2-EA75917FF153}"/>
              </a:ext>
            </a:extLst>
          </p:cNvPr>
          <p:cNvSpPr/>
          <p:nvPr/>
        </p:nvSpPr>
        <p:spPr>
          <a:xfrm>
            <a:off x="8898075" y="4448326"/>
            <a:ext cx="133814" cy="1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9" name="Oval 68">
            <a:extLst>
              <a:ext uri="{FF2B5EF4-FFF2-40B4-BE49-F238E27FC236}">
                <a16:creationId xmlns:a16="http://schemas.microsoft.com/office/drawing/2014/main" id="{80B0D519-8620-B34B-9FD1-91205093A9F8}"/>
              </a:ext>
            </a:extLst>
          </p:cNvPr>
          <p:cNvSpPr/>
          <p:nvPr/>
        </p:nvSpPr>
        <p:spPr>
          <a:xfrm>
            <a:off x="8929574" y="4710501"/>
            <a:ext cx="96372" cy="130799"/>
          </a:xfrm>
          <a:prstGeom prst="ellipse">
            <a:avLst/>
          </a:prstGeom>
          <a:no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7A7FC58B-63D9-B24D-961A-81784306CF18}"/>
              </a:ext>
            </a:extLst>
          </p:cNvPr>
          <p:cNvCxnSpPr>
            <a:stCxn id="69" idx="6"/>
          </p:cNvCxnSpPr>
          <p:nvPr/>
        </p:nvCxnSpPr>
        <p:spPr>
          <a:xfrm flipV="1">
            <a:off x="9025946" y="4768991"/>
            <a:ext cx="461045" cy="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74FC11E-5331-9742-9B90-C3D786145B0A}"/>
              </a:ext>
            </a:extLst>
          </p:cNvPr>
          <p:cNvCxnSpPr/>
          <p:nvPr/>
        </p:nvCxnSpPr>
        <p:spPr>
          <a:xfrm flipV="1">
            <a:off x="9027263" y="4497864"/>
            <a:ext cx="461045" cy="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84D196C-0129-6241-9048-A093C964E843}"/>
              </a:ext>
            </a:extLst>
          </p:cNvPr>
          <p:cNvSpPr txBox="1"/>
          <p:nvPr/>
        </p:nvSpPr>
        <p:spPr>
          <a:xfrm>
            <a:off x="9568626" y="4405531"/>
            <a:ext cx="1096603" cy="184666"/>
          </a:xfrm>
          <a:prstGeom prst="rect">
            <a:avLst/>
          </a:prstGeom>
          <a:noFill/>
        </p:spPr>
        <p:txBody>
          <a:bodyPr wrap="square" lIns="0" tIns="0" rIns="0" bIns="0" rtlCol="0">
            <a:spAutoFit/>
          </a:bodyPr>
          <a:lstStyle/>
          <a:p>
            <a:r>
              <a:rPr lang="en-US" sz="1200" dirty="0">
                <a:latin typeface="+mj-lt"/>
              </a:rPr>
              <a:t>Actual Points</a:t>
            </a:r>
          </a:p>
        </p:txBody>
      </p:sp>
      <p:sp>
        <p:nvSpPr>
          <p:cNvPr id="73" name="TextBox 72">
            <a:extLst>
              <a:ext uri="{FF2B5EF4-FFF2-40B4-BE49-F238E27FC236}">
                <a16:creationId xmlns:a16="http://schemas.microsoft.com/office/drawing/2014/main" id="{FE1C498F-FF4C-274B-BF14-E3E48499DE3C}"/>
              </a:ext>
            </a:extLst>
          </p:cNvPr>
          <p:cNvSpPr txBox="1"/>
          <p:nvPr/>
        </p:nvSpPr>
        <p:spPr>
          <a:xfrm>
            <a:off x="9568626" y="4682422"/>
            <a:ext cx="1682914" cy="1107996"/>
          </a:xfrm>
          <a:prstGeom prst="rect">
            <a:avLst/>
          </a:prstGeom>
          <a:noFill/>
        </p:spPr>
        <p:txBody>
          <a:bodyPr wrap="square" lIns="0" tIns="0" rIns="0" bIns="0" rtlCol="0">
            <a:spAutoFit/>
          </a:bodyPr>
          <a:lstStyle/>
          <a:p>
            <a:r>
              <a:rPr lang="en-US" sz="1200" dirty="0">
                <a:latin typeface="+mj-lt"/>
              </a:rPr>
              <a:t>Virtual Points.</a:t>
            </a:r>
          </a:p>
          <a:p>
            <a:r>
              <a:rPr lang="en-US" sz="1200" dirty="0">
                <a:latin typeface="+mj-lt"/>
              </a:rPr>
              <a:t>Note: Virtual Points are not actually gets added to dataset. These are shown here for visualization</a:t>
            </a:r>
          </a:p>
        </p:txBody>
      </p:sp>
    </p:spTree>
    <p:extLst>
      <p:ext uri="{BB962C8B-B14F-4D97-AF65-F5344CB8AC3E}">
        <p14:creationId xmlns:p14="http://schemas.microsoft.com/office/powerpoint/2010/main" val="153789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E08E5-6783-3340-8E94-7DB94ADF1FDE}"/>
              </a:ext>
            </a:extLst>
          </p:cNvPr>
          <p:cNvSpPr>
            <a:spLocks noGrp="1"/>
          </p:cNvSpPr>
          <p:nvPr>
            <p:ph idx="1"/>
          </p:nvPr>
        </p:nvSpPr>
        <p:spPr>
          <a:xfrm>
            <a:off x="457200" y="1511652"/>
            <a:ext cx="11277600" cy="5119515"/>
          </a:xfrm>
        </p:spPr>
        <p:txBody>
          <a:bodyPr/>
          <a:lstStyle/>
          <a:p>
            <a:pPr marL="342900" indent="-342900">
              <a:buFont typeface="Arial" panose="020B0604020202020204" pitchFamily="34" charset="0"/>
              <a:buChar char="•"/>
            </a:pPr>
            <a:r>
              <a:rPr lang="en-US" sz="1800" dirty="0"/>
              <a:t>Only Information-Gain criterion is not Enough. </a:t>
            </a:r>
          </a:p>
          <a:p>
            <a:pPr marL="617220" lvl="1" indent="-342900">
              <a:buFont typeface="Arial" panose="020B0604020202020204" pitchFamily="34" charset="0"/>
              <a:buChar char="•"/>
            </a:pPr>
            <a:r>
              <a:rPr lang="en-US" sz="1400" dirty="0"/>
              <a:t>The cut with the best information gain tends to cut into clusters. This results in severe loss of data points in clusters.</a:t>
            </a:r>
          </a:p>
          <a:p>
            <a:pPr marL="617220" lvl="1" indent="-342900">
              <a:buFont typeface="Arial" panose="020B0604020202020204" pitchFamily="34" charset="0"/>
              <a:buChar char="•"/>
            </a:pPr>
            <a:r>
              <a:rPr lang="en-US" sz="1400" dirty="0"/>
              <a:t>The gain criterion does not look ahead in deciding the best cut.</a:t>
            </a:r>
          </a:p>
          <a:p>
            <a:pPr lvl="1" indent="0">
              <a:buNone/>
            </a:pPr>
            <a:endParaRPr lang="en-US" dirty="0"/>
          </a:p>
        </p:txBody>
      </p:sp>
      <p:sp>
        <p:nvSpPr>
          <p:cNvPr id="4" name="Title 2">
            <a:extLst>
              <a:ext uri="{FF2B5EF4-FFF2-40B4-BE49-F238E27FC236}">
                <a16:creationId xmlns:a16="http://schemas.microsoft.com/office/drawing/2014/main" id="{4A8300B4-3F34-3A4F-8D01-A884122D8F23}"/>
              </a:ext>
            </a:extLst>
          </p:cNvPr>
          <p:cNvSpPr>
            <a:spLocks noGrp="1"/>
          </p:cNvSpPr>
          <p:nvPr>
            <p:ph type="title"/>
          </p:nvPr>
        </p:nvSpPr>
        <p:spPr>
          <a:xfrm>
            <a:off x="457200" y="463566"/>
            <a:ext cx="11277600" cy="443198"/>
          </a:xfrm>
        </p:spPr>
        <p:txBody>
          <a:bodyPr/>
          <a:lstStyle/>
          <a:p>
            <a:r>
              <a:rPr lang="en-US" sz="3200" dirty="0"/>
              <a:t>Two Modifications to the Decision Tree Algorithm(2):</a:t>
            </a:r>
          </a:p>
        </p:txBody>
      </p:sp>
      <p:sp>
        <p:nvSpPr>
          <p:cNvPr id="7" name="Rectangle 6">
            <a:extLst>
              <a:ext uri="{FF2B5EF4-FFF2-40B4-BE49-F238E27FC236}">
                <a16:creationId xmlns:a16="http://schemas.microsoft.com/office/drawing/2014/main" id="{50953580-D583-0A44-ADC0-39994730C789}"/>
              </a:ext>
            </a:extLst>
          </p:cNvPr>
          <p:cNvSpPr/>
          <p:nvPr/>
        </p:nvSpPr>
        <p:spPr>
          <a:xfrm rot="5400000">
            <a:off x="1227038" y="2835998"/>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9" name="Straight Arrow Connector 8">
            <a:extLst>
              <a:ext uri="{FF2B5EF4-FFF2-40B4-BE49-F238E27FC236}">
                <a16:creationId xmlns:a16="http://schemas.microsoft.com/office/drawing/2014/main" id="{73283B12-5035-934A-B951-5D834C976B20}"/>
              </a:ext>
            </a:extLst>
          </p:cNvPr>
          <p:cNvCxnSpPr/>
          <p:nvPr/>
        </p:nvCxnSpPr>
        <p:spPr>
          <a:xfrm>
            <a:off x="1460806" y="5913091"/>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3C5BCD-625C-FA4F-B309-DE660683FB78}"/>
              </a:ext>
            </a:extLst>
          </p:cNvPr>
          <p:cNvCxnSpPr>
            <a:cxnSpLocks/>
          </p:cNvCxnSpPr>
          <p:nvPr/>
        </p:nvCxnSpPr>
        <p:spPr>
          <a:xfrm flipV="1">
            <a:off x="1226632" y="2610860"/>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B6134A-9271-C842-8C54-14C89FD7889E}"/>
              </a:ext>
            </a:extLst>
          </p:cNvPr>
          <p:cNvCxnSpPr/>
          <p:nvPr/>
        </p:nvCxnSpPr>
        <p:spPr>
          <a:xfrm>
            <a:off x="1460806" y="3328111"/>
            <a:ext cx="262053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0ACA32-AF88-624B-8240-57CC5DE815F4}"/>
              </a:ext>
            </a:extLst>
          </p:cNvPr>
          <p:cNvCxnSpPr>
            <a:cxnSpLocks/>
          </p:cNvCxnSpPr>
          <p:nvPr/>
        </p:nvCxnSpPr>
        <p:spPr>
          <a:xfrm>
            <a:off x="3341368" y="2610860"/>
            <a:ext cx="0" cy="3088076"/>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05E4082-055B-DE43-8DAA-7B268B812719}"/>
              </a:ext>
            </a:extLst>
          </p:cNvPr>
          <p:cNvSpPr/>
          <p:nvPr/>
        </p:nvSpPr>
        <p:spPr>
          <a:xfrm>
            <a:off x="1604513" y="27240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2" name="Rectangle 21">
            <a:extLst>
              <a:ext uri="{FF2B5EF4-FFF2-40B4-BE49-F238E27FC236}">
                <a16:creationId xmlns:a16="http://schemas.microsoft.com/office/drawing/2014/main" id="{EEBCD756-264B-214E-AD86-01DBE9D8ED87}"/>
              </a:ext>
            </a:extLst>
          </p:cNvPr>
          <p:cNvSpPr/>
          <p:nvPr/>
        </p:nvSpPr>
        <p:spPr>
          <a:xfrm>
            <a:off x="1756913" y="28764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3" name="Rectangle 22">
            <a:extLst>
              <a:ext uri="{FF2B5EF4-FFF2-40B4-BE49-F238E27FC236}">
                <a16:creationId xmlns:a16="http://schemas.microsoft.com/office/drawing/2014/main" id="{7381CB57-3C8C-8F4E-A97A-E1F49321C88F}"/>
              </a:ext>
            </a:extLst>
          </p:cNvPr>
          <p:cNvSpPr/>
          <p:nvPr/>
        </p:nvSpPr>
        <p:spPr>
          <a:xfrm>
            <a:off x="1936944" y="29088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4" name="Rectangle 23">
            <a:extLst>
              <a:ext uri="{FF2B5EF4-FFF2-40B4-BE49-F238E27FC236}">
                <a16:creationId xmlns:a16="http://schemas.microsoft.com/office/drawing/2014/main" id="{89788DDF-76D1-7045-8704-68627703B19E}"/>
              </a:ext>
            </a:extLst>
          </p:cNvPr>
          <p:cNvSpPr/>
          <p:nvPr/>
        </p:nvSpPr>
        <p:spPr>
          <a:xfrm>
            <a:off x="2129600" y="29088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5" name="Rectangle 24">
            <a:extLst>
              <a:ext uri="{FF2B5EF4-FFF2-40B4-BE49-F238E27FC236}">
                <a16:creationId xmlns:a16="http://schemas.microsoft.com/office/drawing/2014/main" id="{2FB9FA25-23F4-E245-BCD1-C7255B5FACBC}"/>
              </a:ext>
            </a:extLst>
          </p:cNvPr>
          <p:cNvSpPr/>
          <p:nvPr/>
        </p:nvSpPr>
        <p:spPr>
          <a:xfrm>
            <a:off x="2746357" y="28429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6" name="Rectangle 25">
            <a:extLst>
              <a:ext uri="{FF2B5EF4-FFF2-40B4-BE49-F238E27FC236}">
                <a16:creationId xmlns:a16="http://schemas.microsoft.com/office/drawing/2014/main" id="{9994CE24-BEE4-5440-BA30-9A2E88B80DB7}"/>
              </a:ext>
            </a:extLst>
          </p:cNvPr>
          <p:cNvSpPr/>
          <p:nvPr/>
        </p:nvSpPr>
        <p:spPr>
          <a:xfrm>
            <a:off x="2357010" y="318146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7" name="Rectangle 26">
            <a:extLst>
              <a:ext uri="{FF2B5EF4-FFF2-40B4-BE49-F238E27FC236}">
                <a16:creationId xmlns:a16="http://schemas.microsoft.com/office/drawing/2014/main" id="{94F8ABBB-E903-234E-AC52-56A351D8D516}"/>
              </a:ext>
            </a:extLst>
          </p:cNvPr>
          <p:cNvSpPr/>
          <p:nvPr/>
        </p:nvSpPr>
        <p:spPr>
          <a:xfrm>
            <a:off x="2514635" y="337220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8" name="Rectangle 27">
            <a:extLst>
              <a:ext uri="{FF2B5EF4-FFF2-40B4-BE49-F238E27FC236}">
                <a16:creationId xmlns:a16="http://schemas.microsoft.com/office/drawing/2014/main" id="{FD5797A8-531B-CA42-8A6D-AE9C4A42A26A}"/>
              </a:ext>
            </a:extLst>
          </p:cNvPr>
          <p:cNvSpPr/>
          <p:nvPr/>
        </p:nvSpPr>
        <p:spPr>
          <a:xfrm>
            <a:off x="2771075" y="337480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29" name="Rectangle 28">
            <a:extLst>
              <a:ext uri="{FF2B5EF4-FFF2-40B4-BE49-F238E27FC236}">
                <a16:creationId xmlns:a16="http://schemas.microsoft.com/office/drawing/2014/main" id="{647F30DB-818F-6C4E-974D-2220C40AA068}"/>
              </a:ext>
            </a:extLst>
          </p:cNvPr>
          <p:cNvSpPr/>
          <p:nvPr/>
        </p:nvSpPr>
        <p:spPr>
          <a:xfrm>
            <a:off x="1480870" y="293683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0" name="Rectangle 29">
            <a:extLst>
              <a:ext uri="{FF2B5EF4-FFF2-40B4-BE49-F238E27FC236}">
                <a16:creationId xmlns:a16="http://schemas.microsoft.com/office/drawing/2014/main" id="{96106ED2-C192-204D-9C44-5E928CB708BC}"/>
              </a:ext>
            </a:extLst>
          </p:cNvPr>
          <p:cNvSpPr/>
          <p:nvPr/>
        </p:nvSpPr>
        <p:spPr>
          <a:xfrm>
            <a:off x="1633270" y="308923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1" name="Rectangle 30">
            <a:extLst>
              <a:ext uri="{FF2B5EF4-FFF2-40B4-BE49-F238E27FC236}">
                <a16:creationId xmlns:a16="http://schemas.microsoft.com/office/drawing/2014/main" id="{4D32825A-2BFD-0847-89EB-569EE6A6AEE3}"/>
              </a:ext>
            </a:extLst>
          </p:cNvPr>
          <p:cNvSpPr/>
          <p:nvPr/>
        </p:nvSpPr>
        <p:spPr>
          <a:xfrm>
            <a:off x="1813301" y="312166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2" name="Rectangle 31">
            <a:extLst>
              <a:ext uri="{FF2B5EF4-FFF2-40B4-BE49-F238E27FC236}">
                <a16:creationId xmlns:a16="http://schemas.microsoft.com/office/drawing/2014/main" id="{117D5D8F-818C-1642-93D0-281474CF67A7}"/>
              </a:ext>
            </a:extLst>
          </p:cNvPr>
          <p:cNvSpPr/>
          <p:nvPr/>
        </p:nvSpPr>
        <p:spPr>
          <a:xfrm>
            <a:off x="2005957" y="312166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3" name="Rectangle 32">
            <a:extLst>
              <a:ext uri="{FF2B5EF4-FFF2-40B4-BE49-F238E27FC236}">
                <a16:creationId xmlns:a16="http://schemas.microsoft.com/office/drawing/2014/main" id="{63806699-F623-2C4A-939F-66324F5AA18B}"/>
              </a:ext>
            </a:extLst>
          </p:cNvPr>
          <p:cNvSpPr/>
          <p:nvPr/>
        </p:nvSpPr>
        <p:spPr>
          <a:xfrm>
            <a:off x="1757229" y="338295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4" name="Rectangle 33">
            <a:extLst>
              <a:ext uri="{FF2B5EF4-FFF2-40B4-BE49-F238E27FC236}">
                <a16:creationId xmlns:a16="http://schemas.microsoft.com/office/drawing/2014/main" id="{6F18CE62-B307-5146-8BA2-88ED4C904776}"/>
              </a:ext>
            </a:extLst>
          </p:cNvPr>
          <p:cNvSpPr/>
          <p:nvPr/>
        </p:nvSpPr>
        <p:spPr>
          <a:xfrm>
            <a:off x="2233367" y="339424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5" name="Rectangle 34">
            <a:extLst>
              <a:ext uri="{FF2B5EF4-FFF2-40B4-BE49-F238E27FC236}">
                <a16:creationId xmlns:a16="http://schemas.microsoft.com/office/drawing/2014/main" id="{E9E4ED25-30B5-CF47-8FF3-B93C36735280}"/>
              </a:ext>
            </a:extLst>
          </p:cNvPr>
          <p:cNvSpPr/>
          <p:nvPr/>
        </p:nvSpPr>
        <p:spPr>
          <a:xfrm>
            <a:off x="2390992" y="35849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6" name="Rectangle 35">
            <a:extLst>
              <a:ext uri="{FF2B5EF4-FFF2-40B4-BE49-F238E27FC236}">
                <a16:creationId xmlns:a16="http://schemas.microsoft.com/office/drawing/2014/main" id="{678CD4B6-721C-C44E-BF23-A88858700EC9}"/>
              </a:ext>
            </a:extLst>
          </p:cNvPr>
          <p:cNvSpPr/>
          <p:nvPr/>
        </p:nvSpPr>
        <p:spPr>
          <a:xfrm>
            <a:off x="2647432" y="358759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7" name="Rectangle 36">
            <a:extLst>
              <a:ext uri="{FF2B5EF4-FFF2-40B4-BE49-F238E27FC236}">
                <a16:creationId xmlns:a16="http://schemas.microsoft.com/office/drawing/2014/main" id="{09CD9374-C4B0-034F-B260-78F7049DE03B}"/>
              </a:ext>
            </a:extLst>
          </p:cNvPr>
          <p:cNvSpPr/>
          <p:nvPr/>
        </p:nvSpPr>
        <p:spPr>
          <a:xfrm>
            <a:off x="3083516" y="272405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8" name="Rectangle 37">
            <a:extLst>
              <a:ext uri="{FF2B5EF4-FFF2-40B4-BE49-F238E27FC236}">
                <a16:creationId xmlns:a16="http://schemas.microsoft.com/office/drawing/2014/main" id="{E01B0DE6-B282-0B4B-B4D6-389C990C945C}"/>
              </a:ext>
            </a:extLst>
          </p:cNvPr>
          <p:cNvSpPr/>
          <p:nvPr/>
        </p:nvSpPr>
        <p:spPr>
          <a:xfrm>
            <a:off x="3075488" y="345026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39" name="Rectangle 38">
            <a:extLst>
              <a:ext uri="{FF2B5EF4-FFF2-40B4-BE49-F238E27FC236}">
                <a16:creationId xmlns:a16="http://schemas.microsoft.com/office/drawing/2014/main" id="{7486CD26-7679-2943-A75B-729DCDDF33D7}"/>
              </a:ext>
            </a:extLst>
          </p:cNvPr>
          <p:cNvSpPr/>
          <p:nvPr/>
        </p:nvSpPr>
        <p:spPr>
          <a:xfrm>
            <a:off x="2042775" y="27038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0" name="Rectangle 39">
            <a:extLst>
              <a:ext uri="{FF2B5EF4-FFF2-40B4-BE49-F238E27FC236}">
                <a16:creationId xmlns:a16="http://schemas.microsoft.com/office/drawing/2014/main" id="{8FE85A58-6C26-7648-AD36-81347E8A1ED6}"/>
              </a:ext>
            </a:extLst>
          </p:cNvPr>
          <p:cNvSpPr/>
          <p:nvPr/>
        </p:nvSpPr>
        <p:spPr>
          <a:xfrm>
            <a:off x="2350137" y="276245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1" name="Rectangle 40">
            <a:extLst>
              <a:ext uri="{FF2B5EF4-FFF2-40B4-BE49-F238E27FC236}">
                <a16:creationId xmlns:a16="http://schemas.microsoft.com/office/drawing/2014/main" id="{70C9A23D-CF74-2D45-94B5-F49CA8EE2918}"/>
              </a:ext>
            </a:extLst>
          </p:cNvPr>
          <p:cNvSpPr/>
          <p:nvPr/>
        </p:nvSpPr>
        <p:spPr>
          <a:xfrm>
            <a:off x="2348135" y="302677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2" name="Rectangle 41">
            <a:extLst>
              <a:ext uri="{FF2B5EF4-FFF2-40B4-BE49-F238E27FC236}">
                <a16:creationId xmlns:a16="http://schemas.microsoft.com/office/drawing/2014/main" id="{FB987FA7-7D30-5B4C-A798-55F45916C836}"/>
              </a:ext>
            </a:extLst>
          </p:cNvPr>
          <p:cNvSpPr/>
          <p:nvPr/>
        </p:nvSpPr>
        <p:spPr>
          <a:xfrm>
            <a:off x="2540791" y="302677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3" name="Rectangle 42">
            <a:extLst>
              <a:ext uri="{FF2B5EF4-FFF2-40B4-BE49-F238E27FC236}">
                <a16:creationId xmlns:a16="http://schemas.microsoft.com/office/drawing/2014/main" id="{DC9E8821-1612-B845-A309-7D1FFD12F60C}"/>
              </a:ext>
            </a:extLst>
          </p:cNvPr>
          <p:cNvSpPr/>
          <p:nvPr/>
        </p:nvSpPr>
        <p:spPr>
          <a:xfrm>
            <a:off x="2804532" y="30480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4" name="Rectangle 43">
            <a:extLst>
              <a:ext uri="{FF2B5EF4-FFF2-40B4-BE49-F238E27FC236}">
                <a16:creationId xmlns:a16="http://schemas.microsoft.com/office/drawing/2014/main" id="{EC2E0F43-2113-CB47-95C2-8BA643EC1EAC}"/>
              </a:ext>
            </a:extLst>
          </p:cNvPr>
          <p:cNvSpPr/>
          <p:nvPr/>
        </p:nvSpPr>
        <p:spPr>
          <a:xfrm>
            <a:off x="3165404" y="29333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5" name="Rectangle 44">
            <a:extLst>
              <a:ext uri="{FF2B5EF4-FFF2-40B4-BE49-F238E27FC236}">
                <a16:creationId xmlns:a16="http://schemas.microsoft.com/office/drawing/2014/main" id="{C5FC7CEF-BB72-8848-BADF-9D8DF311D67C}"/>
              </a:ext>
            </a:extLst>
          </p:cNvPr>
          <p:cNvSpPr/>
          <p:nvPr/>
        </p:nvSpPr>
        <p:spPr>
          <a:xfrm>
            <a:off x="3014340" y="31022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6" name="Rectangle 45">
            <a:extLst>
              <a:ext uri="{FF2B5EF4-FFF2-40B4-BE49-F238E27FC236}">
                <a16:creationId xmlns:a16="http://schemas.microsoft.com/office/drawing/2014/main" id="{62CC7104-7226-7348-BE32-34A8711A932F}"/>
              </a:ext>
            </a:extLst>
          </p:cNvPr>
          <p:cNvSpPr/>
          <p:nvPr/>
        </p:nvSpPr>
        <p:spPr>
          <a:xfrm>
            <a:off x="3373209" y="284867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7" name="Rectangle 46">
            <a:extLst>
              <a:ext uri="{FF2B5EF4-FFF2-40B4-BE49-F238E27FC236}">
                <a16:creationId xmlns:a16="http://schemas.microsoft.com/office/drawing/2014/main" id="{E86971CD-F50D-FC40-8F9E-98E50CDD3994}"/>
              </a:ext>
            </a:extLst>
          </p:cNvPr>
          <p:cNvSpPr/>
          <p:nvPr/>
        </p:nvSpPr>
        <p:spPr>
          <a:xfrm>
            <a:off x="3796630" y="272980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8" name="Rectangle 47">
            <a:extLst>
              <a:ext uri="{FF2B5EF4-FFF2-40B4-BE49-F238E27FC236}">
                <a16:creationId xmlns:a16="http://schemas.microsoft.com/office/drawing/2014/main" id="{182118CE-2148-FC48-BE9C-DC029312619F}"/>
              </a:ext>
            </a:extLst>
          </p:cNvPr>
          <p:cNvSpPr/>
          <p:nvPr/>
        </p:nvSpPr>
        <p:spPr>
          <a:xfrm>
            <a:off x="3336492" y="307967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49" name="Rectangle 48">
            <a:extLst>
              <a:ext uri="{FF2B5EF4-FFF2-40B4-BE49-F238E27FC236}">
                <a16:creationId xmlns:a16="http://schemas.microsoft.com/office/drawing/2014/main" id="{608ED2F3-01DB-214A-8F99-CF6A6B2EF1A6}"/>
              </a:ext>
            </a:extLst>
          </p:cNvPr>
          <p:cNvSpPr/>
          <p:nvPr/>
        </p:nvSpPr>
        <p:spPr>
          <a:xfrm>
            <a:off x="3508208" y="263619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0" name="Rectangle 49">
            <a:extLst>
              <a:ext uri="{FF2B5EF4-FFF2-40B4-BE49-F238E27FC236}">
                <a16:creationId xmlns:a16="http://schemas.microsoft.com/office/drawing/2014/main" id="{2120F9C4-CF37-074C-A0BD-4747D4FDFDF7}"/>
              </a:ext>
            </a:extLst>
          </p:cNvPr>
          <p:cNvSpPr/>
          <p:nvPr/>
        </p:nvSpPr>
        <p:spPr>
          <a:xfrm>
            <a:off x="3727454" y="310803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1" name="Rectangle 50">
            <a:extLst>
              <a:ext uri="{FF2B5EF4-FFF2-40B4-BE49-F238E27FC236}">
                <a16:creationId xmlns:a16="http://schemas.microsoft.com/office/drawing/2014/main" id="{E7B00EDE-96D7-5245-8D7F-876C1A68323E}"/>
              </a:ext>
            </a:extLst>
          </p:cNvPr>
          <p:cNvSpPr/>
          <p:nvPr/>
        </p:nvSpPr>
        <p:spPr>
          <a:xfrm>
            <a:off x="1548726" y="534779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2" name="Rectangle 51">
            <a:extLst>
              <a:ext uri="{FF2B5EF4-FFF2-40B4-BE49-F238E27FC236}">
                <a16:creationId xmlns:a16="http://schemas.microsoft.com/office/drawing/2014/main" id="{DAAF135C-416B-8140-B1F0-2538D032FDAF}"/>
              </a:ext>
            </a:extLst>
          </p:cNvPr>
          <p:cNvSpPr/>
          <p:nvPr/>
        </p:nvSpPr>
        <p:spPr>
          <a:xfrm>
            <a:off x="1741382" y="521670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3" name="Rectangle 52">
            <a:extLst>
              <a:ext uri="{FF2B5EF4-FFF2-40B4-BE49-F238E27FC236}">
                <a16:creationId xmlns:a16="http://schemas.microsoft.com/office/drawing/2014/main" id="{B02E180C-5B2B-CD41-A4B6-6D81D9435CA7}"/>
              </a:ext>
            </a:extLst>
          </p:cNvPr>
          <p:cNvSpPr/>
          <p:nvPr/>
        </p:nvSpPr>
        <p:spPr>
          <a:xfrm>
            <a:off x="2005926" y="534970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4" name="Rectangle 53">
            <a:extLst>
              <a:ext uri="{FF2B5EF4-FFF2-40B4-BE49-F238E27FC236}">
                <a16:creationId xmlns:a16="http://schemas.microsoft.com/office/drawing/2014/main" id="{1AC7D7B7-BEDE-AC43-B5F3-4802005440C8}"/>
              </a:ext>
            </a:extLst>
          </p:cNvPr>
          <p:cNvSpPr/>
          <p:nvPr/>
        </p:nvSpPr>
        <p:spPr>
          <a:xfrm>
            <a:off x="1721947" y="549347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5" name="Rectangle 54">
            <a:extLst>
              <a:ext uri="{FF2B5EF4-FFF2-40B4-BE49-F238E27FC236}">
                <a16:creationId xmlns:a16="http://schemas.microsoft.com/office/drawing/2014/main" id="{6DFD9BB5-8C27-6C4B-BD2F-E4254C540204}"/>
              </a:ext>
            </a:extLst>
          </p:cNvPr>
          <p:cNvSpPr/>
          <p:nvPr/>
        </p:nvSpPr>
        <p:spPr>
          <a:xfrm>
            <a:off x="1898659" y="547563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6" name="Rectangle 55">
            <a:extLst>
              <a:ext uri="{FF2B5EF4-FFF2-40B4-BE49-F238E27FC236}">
                <a16:creationId xmlns:a16="http://schemas.microsoft.com/office/drawing/2014/main" id="{BF0A06C8-3480-FD4D-BB2B-E0312FA28B7B}"/>
              </a:ext>
            </a:extLst>
          </p:cNvPr>
          <p:cNvSpPr/>
          <p:nvPr/>
        </p:nvSpPr>
        <p:spPr>
          <a:xfrm>
            <a:off x="2579614" y="515432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7" name="Rectangle 56">
            <a:extLst>
              <a:ext uri="{FF2B5EF4-FFF2-40B4-BE49-F238E27FC236}">
                <a16:creationId xmlns:a16="http://schemas.microsoft.com/office/drawing/2014/main" id="{832D1CA4-F171-6546-BB7F-686591093E45}"/>
              </a:ext>
            </a:extLst>
          </p:cNvPr>
          <p:cNvSpPr/>
          <p:nvPr/>
        </p:nvSpPr>
        <p:spPr>
          <a:xfrm>
            <a:off x="2098847" y="519240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8" name="Rectangle 57">
            <a:extLst>
              <a:ext uri="{FF2B5EF4-FFF2-40B4-BE49-F238E27FC236}">
                <a16:creationId xmlns:a16="http://schemas.microsoft.com/office/drawing/2014/main" id="{BC525603-4E5E-7C40-863D-4F3E49C39961}"/>
              </a:ext>
            </a:extLst>
          </p:cNvPr>
          <p:cNvSpPr/>
          <p:nvPr/>
        </p:nvSpPr>
        <p:spPr>
          <a:xfrm>
            <a:off x="2967583" y="492784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59" name="Rectangle 58">
            <a:extLst>
              <a:ext uri="{FF2B5EF4-FFF2-40B4-BE49-F238E27FC236}">
                <a16:creationId xmlns:a16="http://schemas.microsoft.com/office/drawing/2014/main" id="{3D07718E-3090-AC42-A0A1-ADF1377DEBB5}"/>
              </a:ext>
            </a:extLst>
          </p:cNvPr>
          <p:cNvSpPr/>
          <p:nvPr/>
        </p:nvSpPr>
        <p:spPr>
          <a:xfrm>
            <a:off x="2818086" y="543550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0" name="Rectangle 59">
            <a:extLst>
              <a:ext uri="{FF2B5EF4-FFF2-40B4-BE49-F238E27FC236}">
                <a16:creationId xmlns:a16="http://schemas.microsoft.com/office/drawing/2014/main" id="{BDC26352-D8F6-ED4E-8208-76AF6C381191}"/>
              </a:ext>
            </a:extLst>
          </p:cNvPr>
          <p:cNvSpPr/>
          <p:nvPr/>
        </p:nvSpPr>
        <p:spPr>
          <a:xfrm>
            <a:off x="3476541" y="515790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1" name="Rectangle 60">
            <a:extLst>
              <a:ext uri="{FF2B5EF4-FFF2-40B4-BE49-F238E27FC236}">
                <a16:creationId xmlns:a16="http://schemas.microsoft.com/office/drawing/2014/main" id="{2AA2CC4F-1121-C64A-A893-D9D12D2CD31B}"/>
              </a:ext>
            </a:extLst>
          </p:cNvPr>
          <p:cNvSpPr/>
          <p:nvPr/>
        </p:nvSpPr>
        <p:spPr>
          <a:xfrm>
            <a:off x="3822135" y="518431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2" name="Rectangle 61">
            <a:extLst>
              <a:ext uri="{FF2B5EF4-FFF2-40B4-BE49-F238E27FC236}">
                <a16:creationId xmlns:a16="http://schemas.microsoft.com/office/drawing/2014/main" id="{F9C330EF-CBC6-C647-9D23-65D01B326225}"/>
              </a:ext>
            </a:extLst>
          </p:cNvPr>
          <p:cNvSpPr/>
          <p:nvPr/>
        </p:nvSpPr>
        <p:spPr>
          <a:xfrm>
            <a:off x="3966763" y="538403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3" name="Rectangle 62">
            <a:extLst>
              <a:ext uri="{FF2B5EF4-FFF2-40B4-BE49-F238E27FC236}">
                <a16:creationId xmlns:a16="http://schemas.microsoft.com/office/drawing/2014/main" id="{48C57A5B-7A37-144F-A40F-2FC1593D6573}"/>
              </a:ext>
            </a:extLst>
          </p:cNvPr>
          <p:cNvSpPr/>
          <p:nvPr/>
        </p:nvSpPr>
        <p:spPr>
          <a:xfrm>
            <a:off x="3766063" y="551343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4" name="Rectangle 63">
            <a:extLst>
              <a:ext uri="{FF2B5EF4-FFF2-40B4-BE49-F238E27FC236}">
                <a16:creationId xmlns:a16="http://schemas.microsoft.com/office/drawing/2014/main" id="{E445C4D6-5334-4B4D-BA41-432080A506BE}"/>
              </a:ext>
            </a:extLst>
          </p:cNvPr>
          <p:cNvSpPr/>
          <p:nvPr/>
        </p:nvSpPr>
        <p:spPr>
          <a:xfrm>
            <a:off x="3497799" y="53954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5" name="Rectangle 64">
            <a:extLst>
              <a:ext uri="{FF2B5EF4-FFF2-40B4-BE49-F238E27FC236}">
                <a16:creationId xmlns:a16="http://schemas.microsoft.com/office/drawing/2014/main" id="{982FC637-D810-DD43-9613-1D3434B7211C}"/>
              </a:ext>
            </a:extLst>
          </p:cNvPr>
          <p:cNvSpPr/>
          <p:nvPr/>
        </p:nvSpPr>
        <p:spPr>
          <a:xfrm>
            <a:off x="2778546" y="494129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6" name="Rectangle 65">
            <a:extLst>
              <a:ext uri="{FF2B5EF4-FFF2-40B4-BE49-F238E27FC236}">
                <a16:creationId xmlns:a16="http://schemas.microsoft.com/office/drawing/2014/main" id="{90C842E6-8F0D-5643-8A14-4FAAF323628C}"/>
              </a:ext>
            </a:extLst>
          </p:cNvPr>
          <p:cNvSpPr/>
          <p:nvPr/>
        </p:nvSpPr>
        <p:spPr>
          <a:xfrm>
            <a:off x="2963317" y="518431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7" name="Rectangle 66">
            <a:extLst>
              <a:ext uri="{FF2B5EF4-FFF2-40B4-BE49-F238E27FC236}">
                <a16:creationId xmlns:a16="http://schemas.microsoft.com/office/drawing/2014/main" id="{75F3B0DE-169C-8D4F-900C-64765D11A5C7}"/>
              </a:ext>
            </a:extLst>
          </p:cNvPr>
          <p:cNvSpPr/>
          <p:nvPr/>
        </p:nvSpPr>
        <p:spPr>
          <a:xfrm>
            <a:off x="3234101" y="53954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8" name="Rectangle 67">
            <a:extLst>
              <a:ext uri="{FF2B5EF4-FFF2-40B4-BE49-F238E27FC236}">
                <a16:creationId xmlns:a16="http://schemas.microsoft.com/office/drawing/2014/main" id="{BF238D6A-090C-574A-8376-5B04E30D8143}"/>
              </a:ext>
            </a:extLst>
          </p:cNvPr>
          <p:cNvSpPr/>
          <p:nvPr/>
        </p:nvSpPr>
        <p:spPr>
          <a:xfrm>
            <a:off x="2251247" y="518090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69" name="Rectangle 68">
            <a:extLst>
              <a:ext uri="{FF2B5EF4-FFF2-40B4-BE49-F238E27FC236}">
                <a16:creationId xmlns:a16="http://schemas.microsoft.com/office/drawing/2014/main" id="{C1479DDC-C658-174B-A108-24498B281176}"/>
              </a:ext>
            </a:extLst>
          </p:cNvPr>
          <p:cNvSpPr/>
          <p:nvPr/>
        </p:nvSpPr>
        <p:spPr>
          <a:xfrm>
            <a:off x="2644928" y="538403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0" name="Rectangle 69">
            <a:extLst>
              <a:ext uri="{FF2B5EF4-FFF2-40B4-BE49-F238E27FC236}">
                <a16:creationId xmlns:a16="http://schemas.microsoft.com/office/drawing/2014/main" id="{C79E650D-7E6B-4146-97E7-972B381ADEC6}"/>
              </a:ext>
            </a:extLst>
          </p:cNvPr>
          <p:cNvSpPr/>
          <p:nvPr/>
        </p:nvSpPr>
        <p:spPr>
          <a:xfrm>
            <a:off x="2210991" y="539800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1" name="Rectangle 70">
            <a:extLst>
              <a:ext uri="{FF2B5EF4-FFF2-40B4-BE49-F238E27FC236}">
                <a16:creationId xmlns:a16="http://schemas.microsoft.com/office/drawing/2014/main" id="{F6BFB1C5-EB4A-B149-AEA9-94837BE3B217}"/>
              </a:ext>
            </a:extLst>
          </p:cNvPr>
          <p:cNvSpPr/>
          <p:nvPr/>
        </p:nvSpPr>
        <p:spPr>
          <a:xfrm>
            <a:off x="2397908" y="506924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2" name="Rectangle 71">
            <a:extLst>
              <a:ext uri="{FF2B5EF4-FFF2-40B4-BE49-F238E27FC236}">
                <a16:creationId xmlns:a16="http://schemas.microsoft.com/office/drawing/2014/main" id="{771324A9-4D4B-7541-98A2-B0F098AFA567}"/>
              </a:ext>
            </a:extLst>
          </p:cNvPr>
          <p:cNvSpPr/>
          <p:nvPr/>
        </p:nvSpPr>
        <p:spPr>
          <a:xfrm>
            <a:off x="2384184" y="552363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3" name="Rectangle 72">
            <a:extLst>
              <a:ext uri="{FF2B5EF4-FFF2-40B4-BE49-F238E27FC236}">
                <a16:creationId xmlns:a16="http://schemas.microsoft.com/office/drawing/2014/main" id="{13337353-C630-C541-ACF6-B000C5B65B6F}"/>
              </a:ext>
            </a:extLst>
          </p:cNvPr>
          <p:cNvSpPr/>
          <p:nvPr/>
        </p:nvSpPr>
        <p:spPr>
          <a:xfrm>
            <a:off x="2402491" y="479844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4" name="Rectangle 73">
            <a:extLst>
              <a:ext uri="{FF2B5EF4-FFF2-40B4-BE49-F238E27FC236}">
                <a16:creationId xmlns:a16="http://schemas.microsoft.com/office/drawing/2014/main" id="{7DD3CF0B-4936-6F4E-98AB-C2D10D188BF8}"/>
              </a:ext>
            </a:extLst>
          </p:cNvPr>
          <p:cNvSpPr/>
          <p:nvPr/>
        </p:nvSpPr>
        <p:spPr>
          <a:xfrm>
            <a:off x="1929729" y="517533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5" name="Rectangle 74">
            <a:extLst>
              <a:ext uri="{FF2B5EF4-FFF2-40B4-BE49-F238E27FC236}">
                <a16:creationId xmlns:a16="http://schemas.microsoft.com/office/drawing/2014/main" id="{5FAF7F36-4AD6-9F42-A2BD-4FD58C2EB536}"/>
              </a:ext>
            </a:extLst>
          </p:cNvPr>
          <p:cNvSpPr/>
          <p:nvPr/>
        </p:nvSpPr>
        <p:spPr>
          <a:xfrm>
            <a:off x="2403647" y="533330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6" name="Rectangle 75">
            <a:extLst>
              <a:ext uri="{FF2B5EF4-FFF2-40B4-BE49-F238E27FC236}">
                <a16:creationId xmlns:a16="http://schemas.microsoft.com/office/drawing/2014/main" id="{7A3D462A-E3EE-F04F-B94E-4270B13E12CD}"/>
              </a:ext>
            </a:extLst>
          </p:cNvPr>
          <p:cNvSpPr/>
          <p:nvPr/>
        </p:nvSpPr>
        <p:spPr>
          <a:xfrm>
            <a:off x="1651325" y="48731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77" name="TextBox 76">
            <a:extLst>
              <a:ext uri="{FF2B5EF4-FFF2-40B4-BE49-F238E27FC236}">
                <a16:creationId xmlns:a16="http://schemas.microsoft.com/office/drawing/2014/main" id="{305F56CE-462D-9847-972C-0EB9A9CCA14C}"/>
              </a:ext>
            </a:extLst>
          </p:cNvPr>
          <p:cNvSpPr txBox="1"/>
          <p:nvPr/>
        </p:nvSpPr>
        <p:spPr>
          <a:xfrm rot="5400000">
            <a:off x="1186620" y="3955738"/>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78" name="TextBox 77">
            <a:extLst>
              <a:ext uri="{FF2B5EF4-FFF2-40B4-BE49-F238E27FC236}">
                <a16:creationId xmlns:a16="http://schemas.microsoft.com/office/drawing/2014/main" id="{685A899F-8D22-5342-97C6-789648D81977}"/>
              </a:ext>
            </a:extLst>
          </p:cNvPr>
          <p:cNvSpPr txBox="1"/>
          <p:nvPr/>
        </p:nvSpPr>
        <p:spPr>
          <a:xfrm rot="21415914">
            <a:off x="2496888" y="5704771"/>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79" name="Rectangle 78">
            <a:extLst>
              <a:ext uri="{FF2B5EF4-FFF2-40B4-BE49-F238E27FC236}">
                <a16:creationId xmlns:a16="http://schemas.microsoft.com/office/drawing/2014/main" id="{1041AFFD-AAFA-5F4F-AB5A-D048C2EE4349}"/>
              </a:ext>
            </a:extLst>
          </p:cNvPr>
          <p:cNvSpPr/>
          <p:nvPr/>
        </p:nvSpPr>
        <p:spPr>
          <a:xfrm>
            <a:off x="2799832" y="373999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84" name="TextBox 83">
            <a:extLst>
              <a:ext uri="{FF2B5EF4-FFF2-40B4-BE49-F238E27FC236}">
                <a16:creationId xmlns:a16="http://schemas.microsoft.com/office/drawing/2014/main" id="{0B6D1CC5-D6B5-B949-8331-2C290B8F6C38}"/>
              </a:ext>
            </a:extLst>
          </p:cNvPr>
          <p:cNvSpPr txBox="1"/>
          <p:nvPr/>
        </p:nvSpPr>
        <p:spPr>
          <a:xfrm>
            <a:off x="4306360" y="2591895"/>
            <a:ext cx="901005" cy="246221"/>
          </a:xfrm>
          <a:prstGeom prst="rect">
            <a:avLst/>
          </a:prstGeom>
          <a:noFill/>
        </p:spPr>
        <p:txBody>
          <a:bodyPr wrap="square" lIns="0" tIns="0" rIns="0" bIns="0" rtlCol="0">
            <a:spAutoFit/>
          </a:bodyPr>
          <a:lstStyle/>
          <a:p>
            <a:r>
              <a:rPr lang="en-US" sz="1600" b="1" dirty="0"/>
              <a:t>d1_cut1</a:t>
            </a:r>
            <a:endParaRPr lang="en-US" sz="1600" b="1" dirty="0">
              <a:latin typeface="+mj-lt"/>
            </a:endParaRPr>
          </a:p>
        </p:txBody>
      </p:sp>
      <p:cxnSp>
        <p:nvCxnSpPr>
          <p:cNvPr id="86" name="Straight Arrow Connector 85">
            <a:extLst>
              <a:ext uri="{FF2B5EF4-FFF2-40B4-BE49-F238E27FC236}">
                <a16:creationId xmlns:a16="http://schemas.microsoft.com/office/drawing/2014/main" id="{F70E5B5F-3A34-F246-B634-FF82CC1B509C}"/>
              </a:ext>
            </a:extLst>
          </p:cNvPr>
          <p:cNvCxnSpPr/>
          <p:nvPr/>
        </p:nvCxnSpPr>
        <p:spPr>
          <a:xfrm flipH="1">
            <a:off x="3336492" y="2715005"/>
            <a:ext cx="969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6E21DD8-931A-DA41-A6F8-CEC3B7E4CD07}"/>
              </a:ext>
            </a:extLst>
          </p:cNvPr>
          <p:cNvSpPr txBox="1"/>
          <p:nvPr/>
        </p:nvSpPr>
        <p:spPr>
          <a:xfrm>
            <a:off x="4447948" y="2915585"/>
            <a:ext cx="901005" cy="246221"/>
          </a:xfrm>
          <a:prstGeom prst="rect">
            <a:avLst/>
          </a:prstGeom>
          <a:noFill/>
        </p:spPr>
        <p:txBody>
          <a:bodyPr wrap="square" lIns="0" tIns="0" rIns="0" bIns="0" rtlCol="0">
            <a:spAutoFit/>
          </a:bodyPr>
          <a:lstStyle/>
          <a:p>
            <a:r>
              <a:rPr lang="en-US" sz="1600" b="1" dirty="0"/>
              <a:t>d2_cut1</a:t>
            </a:r>
            <a:endParaRPr lang="en-US" sz="1600" b="1" dirty="0">
              <a:latin typeface="+mj-lt"/>
            </a:endParaRPr>
          </a:p>
        </p:txBody>
      </p:sp>
      <p:cxnSp>
        <p:nvCxnSpPr>
          <p:cNvPr id="88" name="Straight Arrow Connector 87">
            <a:extLst>
              <a:ext uri="{FF2B5EF4-FFF2-40B4-BE49-F238E27FC236}">
                <a16:creationId xmlns:a16="http://schemas.microsoft.com/office/drawing/2014/main" id="{F38B069C-5A33-9E4D-8779-E848AB22240A}"/>
              </a:ext>
            </a:extLst>
          </p:cNvPr>
          <p:cNvCxnSpPr>
            <a:cxnSpLocks/>
            <a:stCxn id="87" idx="1"/>
          </p:cNvCxnSpPr>
          <p:nvPr/>
        </p:nvCxnSpPr>
        <p:spPr>
          <a:xfrm flipH="1">
            <a:off x="3811430" y="3038696"/>
            <a:ext cx="636518" cy="289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7F6850F9-C063-B444-8253-97E11435BE49}"/>
              </a:ext>
            </a:extLst>
          </p:cNvPr>
          <p:cNvSpPr/>
          <p:nvPr/>
        </p:nvSpPr>
        <p:spPr>
          <a:xfrm rot="5400000">
            <a:off x="7020843" y="2850382"/>
            <a:ext cx="3088075" cy="262053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cxnSp>
        <p:nvCxnSpPr>
          <p:cNvPr id="91" name="Straight Arrow Connector 90">
            <a:extLst>
              <a:ext uri="{FF2B5EF4-FFF2-40B4-BE49-F238E27FC236}">
                <a16:creationId xmlns:a16="http://schemas.microsoft.com/office/drawing/2014/main" id="{D5EB737E-E1B7-B74B-9784-423B3ED7E868}"/>
              </a:ext>
            </a:extLst>
          </p:cNvPr>
          <p:cNvCxnSpPr/>
          <p:nvPr/>
        </p:nvCxnSpPr>
        <p:spPr>
          <a:xfrm>
            <a:off x="7254611" y="5927475"/>
            <a:ext cx="262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D01A8BB-4F05-A047-8DE1-983C71FC9B6B}"/>
              </a:ext>
            </a:extLst>
          </p:cNvPr>
          <p:cNvCxnSpPr>
            <a:cxnSpLocks/>
          </p:cNvCxnSpPr>
          <p:nvPr/>
        </p:nvCxnSpPr>
        <p:spPr>
          <a:xfrm flipV="1">
            <a:off x="7020437" y="2625244"/>
            <a:ext cx="0" cy="308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D532C9F-A097-BF46-9795-296C98F31135}"/>
              </a:ext>
            </a:extLst>
          </p:cNvPr>
          <p:cNvCxnSpPr/>
          <p:nvPr/>
        </p:nvCxnSpPr>
        <p:spPr>
          <a:xfrm>
            <a:off x="7254611" y="3342495"/>
            <a:ext cx="262053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9C5A39-5E0D-A54F-8D3B-982FBCBA5A5D}"/>
              </a:ext>
            </a:extLst>
          </p:cNvPr>
          <p:cNvCxnSpPr>
            <a:cxnSpLocks/>
          </p:cNvCxnSpPr>
          <p:nvPr/>
        </p:nvCxnSpPr>
        <p:spPr>
          <a:xfrm>
            <a:off x="9135173" y="2625244"/>
            <a:ext cx="0" cy="3088076"/>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94192C18-0AE7-3448-909A-C6DD34E93E1F}"/>
              </a:ext>
            </a:extLst>
          </p:cNvPr>
          <p:cNvSpPr/>
          <p:nvPr/>
        </p:nvSpPr>
        <p:spPr>
          <a:xfrm>
            <a:off x="7398318" y="27384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6" name="Rectangle 95">
            <a:extLst>
              <a:ext uri="{FF2B5EF4-FFF2-40B4-BE49-F238E27FC236}">
                <a16:creationId xmlns:a16="http://schemas.microsoft.com/office/drawing/2014/main" id="{AF13AC78-E8E1-874B-87CF-9F91E49F3FEC}"/>
              </a:ext>
            </a:extLst>
          </p:cNvPr>
          <p:cNvSpPr/>
          <p:nvPr/>
        </p:nvSpPr>
        <p:spPr>
          <a:xfrm>
            <a:off x="7550718" y="28908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7" name="Rectangle 96">
            <a:extLst>
              <a:ext uri="{FF2B5EF4-FFF2-40B4-BE49-F238E27FC236}">
                <a16:creationId xmlns:a16="http://schemas.microsoft.com/office/drawing/2014/main" id="{1C50A7B7-2FFF-B14F-8C0D-179452D7AB93}"/>
              </a:ext>
            </a:extLst>
          </p:cNvPr>
          <p:cNvSpPr/>
          <p:nvPr/>
        </p:nvSpPr>
        <p:spPr>
          <a:xfrm>
            <a:off x="7730749" y="29232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8" name="Rectangle 97">
            <a:extLst>
              <a:ext uri="{FF2B5EF4-FFF2-40B4-BE49-F238E27FC236}">
                <a16:creationId xmlns:a16="http://schemas.microsoft.com/office/drawing/2014/main" id="{2004D15D-51C7-524A-9164-3CB752CAA6AD}"/>
              </a:ext>
            </a:extLst>
          </p:cNvPr>
          <p:cNvSpPr/>
          <p:nvPr/>
        </p:nvSpPr>
        <p:spPr>
          <a:xfrm>
            <a:off x="7923405" y="292326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99" name="Rectangle 98">
            <a:extLst>
              <a:ext uri="{FF2B5EF4-FFF2-40B4-BE49-F238E27FC236}">
                <a16:creationId xmlns:a16="http://schemas.microsoft.com/office/drawing/2014/main" id="{734BB4CB-0E16-E84C-8D4F-FE5FE8490AC8}"/>
              </a:ext>
            </a:extLst>
          </p:cNvPr>
          <p:cNvSpPr/>
          <p:nvPr/>
        </p:nvSpPr>
        <p:spPr>
          <a:xfrm>
            <a:off x="8540162" y="285730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0" name="Rectangle 99">
            <a:extLst>
              <a:ext uri="{FF2B5EF4-FFF2-40B4-BE49-F238E27FC236}">
                <a16:creationId xmlns:a16="http://schemas.microsoft.com/office/drawing/2014/main" id="{89A1A028-6E65-1D46-BC61-12A07D190733}"/>
              </a:ext>
            </a:extLst>
          </p:cNvPr>
          <p:cNvSpPr/>
          <p:nvPr/>
        </p:nvSpPr>
        <p:spPr>
          <a:xfrm>
            <a:off x="8150815" y="319584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1" name="Rectangle 100">
            <a:extLst>
              <a:ext uri="{FF2B5EF4-FFF2-40B4-BE49-F238E27FC236}">
                <a16:creationId xmlns:a16="http://schemas.microsoft.com/office/drawing/2014/main" id="{315E43CE-BD57-5A4F-8666-B9C8D8E9024A}"/>
              </a:ext>
            </a:extLst>
          </p:cNvPr>
          <p:cNvSpPr/>
          <p:nvPr/>
        </p:nvSpPr>
        <p:spPr>
          <a:xfrm>
            <a:off x="8308440" y="338659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2" name="Rectangle 101">
            <a:extLst>
              <a:ext uri="{FF2B5EF4-FFF2-40B4-BE49-F238E27FC236}">
                <a16:creationId xmlns:a16="http://schemas.microsoft.com/office/drawing/2014/main" id="{29902D2C-0892-5E4A-85E2-DB3544590923}"/>
              </a:ext>
            </a:extLst>
          </p:cNvPr>
          <p:cNvSpPr/>
          <p:nvPr/>
        </p:nvSpPr>
        <p:spPr>
          <a:xfrm>
            <a:off x="8564880" y="33891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3" name="Rectangle 102">
            <a:extLst>
              <a:ext uri="{FF2B5EF4-FFF2-40B4-BE49-F238E27FC236}">
                <a16:creationId xmlns:a16="http://schemas.microsoft.com/office/drawing/2014/main" id="{D00F87DC-C3DD-9643-BFEB-5E4252113CD6}"/>
              </a:ext>
            </a:extLst>
          </p:cNvPr>
          <p:cNvSpPr/>
          <p:nvPr/>
        </p:nvSpPr>
        <p:spPr>
          <a:xfrm>
            <a:off x="7274675" y="29512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4" name="Rectangle 103">
            <a:extLst>
              <a:ext uri="{FF2B5EF4-FFF2-40B4-BE49-F238E27FC236}">
                <a16:creationId xmlns:a16="http://schemas.microsoft.com/office/drawing/2014/main" id="{E315E47B-0AE5-7347-9F82-D0076B829D8A}"/>
              </a:ext>
            </a:extLst>
          </p:cNvPr>
          <p:cNvSpPr/>
          <p:nvPr/>
        </p:nvSpPr>
        <p:spPr>
          <a:xfrm>
            <a:off x="7427075" y="31036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5" name="Rectangle 104">
            <a:extLst>
              <a:ext uri="{FF2B5EF4-FFF2-40B4-BE49-F238E27FC236}">
                <a16:creationId xmlns:a16="http://schemas.microsoft.com/office/drawing/2014/main" id="{EE3DC907-DB74-FC4C-80C9-38EFCFA8A11D}"/>
              </a:ext>
            </a:extLst>
          </p:cNvPr>
          <p:cNvSpPr/>
          <p:nvPr/>
        </p:nvSpPr>
        <p:spPr>
          <a:xfrm>
            <a:off x="7607106" y="31360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6" name="Rectangle 105">
            <a:extLst>
              <a:ext uri="{FF2B5EF4-FFF2-40B4-BE49-F238E27FC236}">
                <a16:creationId xmlns:a16="http://schemas.microsoft.com/office/drawing/2014/main" id="{7F71333D-A531-544D-B23E-949C7B51389D}"/>
              </a:ext>
            </a:extLst>
          </p:cNvPr>
          <p:cNvSpPr/>
          <p:nvPr/>
        </p:nvSpPr>
        <p:spPr>
          <a:xfrm>
            <a:off x="7799762" y="313604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7" name="Rectangle 106">
            <a:extLst>
              <a:ext uri="{FF2B5EF4-FFF2-40B4-BE49-F238E27FC236}">
                <a16:creationId xmlns:a16="http://schemas.microsoft.com/office/drawing/2014/main" id="{42F124E1-4539-1B44-9AC1-C7D838197754}"/>
              </a:ext>
            </a:extLst>
          </p:cNvPr>
          <p:cNvSpPr/>
          <p:nvPr/>
        </p:nvSpPr>
        <p:spPr>
          <a:xfrm>
            <a:off x="7551034" y="339734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8" name="Rectangle 107">
            <a:extLst>
              <a:ext uri="{FF2B5EF4-FFF2-40B4-BE49-F238E27FC236}">
                <a16:creationId xmlns:a16="http://schemas.microsoft.com/office/drawing/2014/main" id="{49A2F974-46BD-544E-B613-11FCF5CB08BE}"/>
              </a:ext>
            </a:extLst>
          </p:cNvPr>
          <p:cNvSpPr/>
          <p:nvPr/>
        </p:nvSpPr>
        <p:spPr>
          <a:xfrm>
            <a:off x="8027172" y="340863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09" name="Rectangle 108">
            <a:extLst>
              <a:ext uri="{FF2B5EF4-FFF2-40B4-BE49-F238E27FC236}">
                <a16:creationId xmlns:a16="http://schemas.microsoft.com/office/drawing/2014/main" id="{35FD8BEF-078F-234F-8738-7C107F509ABA}"/>
              </a:ext>
            </a:extLst>
          </p:cNvPr>
          <p:cNvSpPr/>
          <p:nvPr/>
        </p:nvSpPr>
        <p:spPr>
          <a:xfrm>
            <a:off x="8184797" y="359937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0" name="Rectangle 109">
            <a:extLst>
              <a:ext uri="{FF2B5EF4-FFF2-40B4-BE49-F238E27FC236}">
                <a16:creationId xmlns:a16="http://schemas.microsoft.com/office/drawing/2014/main" id="{8770951D-9CCE-B34D-9C2E-39F4660D5375}"/>
              </a:ext>
            </a:extLst>
          </p:cNvPr>
          <p:cNvSpPr/>
          <p:nvPr/>
        </p:nvSpPr>
        <p:spPr>
          <a:xfrm>
            <a:off x="8441237" y="36019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1" name="Rectangle 110">
            <a:extLst>
              <a:ext uri="{FF2B5EF4-FFF2-40B4-BE49-F238E27FC236}">
                <a16:creationId xmlns:a16="http://schemas.microsoft.com/office/drawing/2014/main" id="{96FD819D-C5C0-F440-A382-8F9C7A18EB19}"/>
              </a:ext>
            </a:extLst>
          </p:cNvPr>
          <p:cNvSpPr/>
          <p:nvPr/>
        </p:nvSpPr>
        <p:spPr>
          <a:xfrm>
            <a:off x="8877321" y="273843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2" name="Rectangle 111">
            <a:extLst>
              <a:ext uri="{FF2B5EF4-FFF2-40B4-BE49-F238E27FC236}">
                <a16:creationId xmlns:a16="http://schemas.microsoft.com/office/drawing/2014/main" id="{A57617D6-07B3-1844-BF11-F88081A4A903}"/>
              </a:ext>
            </a:extLst>
          </p:cNvPr>
          <p:cNvSpPr/>
          <p:nvPr/>
        </p:nvSpPr>
        <p:spPr>
          <a:xfrm>
            <a:off x="8869293" y="346464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3" name="Rectangle 112">
            <a:extLst>
              <a:ext uri="{FF2B5EF4-FFF2-40B4-BE49-F238E27FC236}">
                <a16:creationId xmlns:a16="http://schemas.microsoft.com/office/drawing/2014/main" id="{2058D392-0A70-CC48-835B-12114B0D6F62}"/>
              </a:ext>
            </a:extLst>
          </p:cNvPr>
          <p:cNvSpPr/>
          <p:nvPr/>
        </p:nvSpPr>
        <p:spPr>
          <a:xfrm>
            <a:off x="7836580" y="271820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4" name="Rectangle 113">
            <a:extLst>
              <a:ext uri="{FF2B5EF4-FFF2-40B4-BE49-F238E27FC236}">
                <a16:creationId xmlns:a16="http://schemas.microsoft.com/office/drawing/2014/main" id="{6F81715F-DA47-8E4F-85BE-1449F366BB49}"/>
              </a:ext>
            </a:extLst>
          </p:cNvPr>
          <p:cNvSpPr/>
          <p:nvPr/>
        </p:nvSpPr>
        <p:spPr>
          <a:xfrm>
            <a:off x="8143942" y="277683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5" name="Rectangle 114">
            <a:extLst>
              <a:ext uri="{FF2B5EF4-FFF2-40B4-BE49-F238E27FC236}">
                <a16:creationId xmlns:a16="http://schemas.microsoft.com/office/drawing/2014/main" id="{3EC15623-12F2-DA47-98BE-476AF8E3AD41}"/>
              </a:ext>
            </a:extLst>
          </p:cNvPr>
          <p:cNvSpPr/>
          <p:nvPr/>
        </p:nvSpPr>
        <p:spPr>
          <a:xfrm>
            <a:off x="8141940" y="304115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6" name="Rectangle 115">
            <a:extLst>
              <a:ext uri="{FF2B5EF4-FFF2-40B4-BE49-F238E27FC236}">
                <a16:creationId xmlns:a16="http://schemas.microsoft.com/office/drawing/2014/main" id="{11CB114E-9BD4-B243-856D-4E94999383B3}"/>
              </a:ext>
            </a:extLst>
          </p:cNvPr>
          <p:cNvSpPr/>
          <p:nvPr/>
        </p:nvSpPr>
        <p:spPr>
          <a:xfrm>
            <a:off x="8334596" y="304115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7" name="Rectangle 116">
            <a:extLst>
              <a:ext uri="{FF2B5EF4-FFF2-40B4-BE49-F238E27FC236}">
                <a16:creationId xmlns:a16="http://schemas.microsoft.com/office/drawing/2014/main" id="{84E9611B-1CA4-4A4F-BAFC-9C458C3A09A9}"/>
              </a:ext>
            </a:extLst>
          </p:cNvPr>
          <p:cNvSpPr/>
          <p:nvPr/>
        </p:nvSpPr>
        <p:spPr>
          <a:xfrm>
            <a:off x="8598337" y="306242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8" name="Rectangle 117">
            <a:extLst>
              <a:ext uri="{FF2B5EF4-FFF2-40B4-BE49-F238E27FC236}">
                <a16:creationId xmlns:a16="http://schemas.microsoft.com/office/drawing/2014/main" id="{6FC0AB73-9D0A-794B-B3E6-4B0F64A2F926}"/>
              </a:ext>
            </a:extLst>
          </p:cNvPr>
          <p:cNvSpPr/>
          <p:nvPr/>
        </p:nvSpPr>
        <p:spPr>
          <a:xfrm>
            <a:off x="8959209" y="294776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19" name="Rectangle 118">
            <a:extLst>
              <a:ext uri="{FF2B5EF4-FFF2-40B4-BE49-F238E27FC236}">
                <a16:creationId xmlns:a16="http://schemas.microsoft.com/office/drawing/2014/main" id="{571CC5FE-AAC2-5142-9397-56969180716D}"/>
              </a:ext>
            </a:extLst>
          </p:cNvPr>
          <p:cNvSpPr/>
          <p:nvPr/>
        </p:nvSpPr>
        <p:spPr>
          <a:xfrm>
            <a:off x="8808145" y="311666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0" name="Rectangle 119">
            <a:extLst>
              <a:ext uri="{FF2B5EF4-FFF2-40B4-BE49-F238E27FC236}">
                <a16:creationId xmlns:a16="http://schemas.microsoft.com/office/drawing/2014/main" id="{4ECF87C8-AE19-9F47-85CA-1C47DB3CBF63}"/>
              </a:ext>
            </a:extLst>
          </p:cNvPr>
          <p:cNvSpPr/>
          <p:nvPr/>
        </p:nvSpPr>
        <p:spPr>
          <a:xfrm>
            <a:off x="9167014" y="286305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1" name="Rectangle 120">
            <a:extLst>
              <a:ext uri="{FF2B5EF4-FFF2-40B4-BE49-F238E27FC236}">
                <a16:creationId xmlns:a16="http://schemas.microsoft.com/office/drawing/2014/main" id="{DC54436F-5760-F64F-ABE9-36FB6EE87206}"/>
              </a:ext>
            </a:extLst>
          </p:cNvPr>
          <p:cNvSpPr/>
          <p:nvPr/>
        </p:nvSpPr>
        <p:spPr>
          <a:xfrm>
            <a:off x="9590435" y="27441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2" name="Rectangle 121">
            <a:extLst>
              <a:ext uri="{FF2B5EF4-FFF2-40B4-BE49-F238E27FC236}">
                <a16:creationId xmlns:a16="http://schemas.microsoft.com/office/drawing/2014/main" id="{856D8A18-3944-C142-BF1A-3FC1E6810F95}"/>
              </a:ext>
            </a:extLst>
          </p:cNvPr>
          <p:cNvSpPr/>
          <p:nvPr/>
        </p:nvSpPr>
        <p:spPr>
          <a:xfrm>
            <a:off x="9130297" y="309406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3" name="Rectangle 122">
            <a:extLst>
              <a:ext uri="{FF2B5EF4-FFF2-40B4-BE49-F238E27FC236}">
                <a16:creationId xmlns:a16="http://schemas.microsoft.com/office/drawing/2014/main" id="{FF32566F-76AE-A044-B50C-41A9B92C5D52}"/>
              </a:ext>
            </a:extLst>
          </p:cNvPr>
          <p:cNvSpPr/>
          <p:nvPr/>
        </p:nvSpPr>
        <p:spPr>
          <a:xfrm>
            <a:off x="9319485" y="26756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4" name="Rectangle 123">
            <a:extLst>
              <a:ext uri="{FF2B5EF4-FFF2-40B4-BE49-F238E27FC236}">
                <a16:creationId xmlns:a16="http://schemas.microsoft.com/office/drawing/2014/main" id="{DDDAE2E7-77B9-1E4E-B1C7-4BE2B4E5A84A}"/>
              </a:ext>
            </a:extLst>
          </p:cNvPr>
          <p:cNvSpPr/>
          <p:nvPr/>
        </p:nvSpPr>
        <p:spPr>
          <a:xfrm>
            <a:off x="9521259" y="312242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5" name="Rectangle 124">
            <a:extLst>
              <a:ext uri="{FF2B5EF4-FFF2-40B4-BE49-F238E27FC236}">
                <a16:creationId xmlns:a16="http://schemas.microsoft.com/office/drawing/2014/main" id="{F7E6618D-7DAC-2940-A064-C24C4B171B53}"/>
              </a:ext>
            </a:extLst>
          </p:cNvPr>
          <p:cNvSpPr/>
          <p:nvPr/>
        </p:nvSpPr>
        <p:spPr>
          <a:xfrm>
            <a:off x="7342531" y="536218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6" name="Rectangle 125">
            <a:extLst>
              <a:ext uri="{FF2B5EF4-FFF2-40B4-BE49-F238E27FC236}">
                <a16:creationId xmlns:a16="http://schemas.microsoft.com/office/drawing/2014/main" id="{6553D07A-86A7-CC44-8547-943C2D9D8BCB}"/>
              </a:ext>
            </a:extLst>
          </p:cNvPr>
          <p:cNvSpPr/>
          <p:nvPr/>
        </p:nvSpPr>
        <p:spPr>
          <a:xfrm>
            <a:off x="7535187" y="52310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7" name="Rectangle 126">
            <a:extLst>
              <a:ext uri="{FF2B5EF4-FFF2-40B4-BE49-F238E27FC236}">
                <a16:creationId xmlns:a16="http://schemas.microsoft.com/office/drawing/2014/main" id="{94FD5173-EDE9-2E4F-A905-8741D8E17CFE}"/>
              </a:ext>
            </a:extLst>
          </p:cNvPr>
          <p:cNvSpPr/>
          <p:nvPr/>
        </p:nvSpPr>
        <p:spPr>
          <a:xfrm>
            <a:off x="7799731" y="536408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8" name="Rectangle 127">
            <a:extLst>
              <a:ext uri="{FF2B5EF4-FFF2-40B4-BE49-F238E27FC236}">
                <a16:creationId xmlns:a16="http://schemas.microsoft.com/office/drawing/2014/main" id="{DA6D6959-A763-C742-BEB9-580906A9B085}"/>
              </a:ext>
            </a:extLst>
          </p:cNvPr>
          <p:cNvSpPr/>
          <p:nvPr/>
        </p:nvSpPr>
        <p:spPr>
          <a:xfrm>
            <a:off x="7515752" y="550785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29" name="Rectangle 128">
            <a:extLst>
              <a:ext uri="{FF2B5EF4-FFF2-40B4-BE49-F238E27FC236}">
                <a16:creationId xmlns:a16="http://schemas.microsoft.com/office/drawing/2014/main" id="{67F5D1E7-F048-6A40-A2A6-9EBF6D35A38A}"/>
              </a:ext>
            </a:extLst>
          </p:cNvPr>
          <p:cNvSpPr/>
          <p:nvPr/>
        </p:nvSpPr>
        <p:spPr>
          <a:xfrm>
            <a:off x="7692464" y="54900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0" name="Rectangle 129">
            <a:extLst>
              <a:ext uri="{FF2B5EF4-FFF2-40B4-BE49-F238E27FC236}">
                <a16:creationId xmlns:a16="http://schemas.microsoft.com/office/drawing/2014/main" id="{586491E2-B9A1-8E42-A492-1BCAB659FDA9}"/>
              </a:ext>
            </a:extLst>
          </p:cNvPr>
          <p:cNvSpPr/>
          <p:nvPr/>
        </p:nvSpPr>
        <p:spPr>
          <a:xfrm>
            <a:off x="8373419" y="516870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1" name="Rectangle 130">
            <a:extLst>
              <a:ext uri="{FF2B5EF4-FFF2-40B4-BE49-F238E27FC236}">
                <a16:creationId xmlns:a16="http://schemas.microsoft.com/office/drawing/2014/main" id="{54062EE1-B777-824D-B3B2-60EE65BDE534}"/>
              </a:ext>
            </a:extLst>
          </p:cNvPr>
          <p:cNvSpPr/>
          <p:nvPr/>
        </p:nvSpPr>
        <p:spPr>
          <a:xfrm>
            <a:off x="7892652" y="523267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2" name="Rectangle 131">
            <a:extLst>
              <a:ext uri="{FF2B5EF4-FFF2-40B4-BE49-F238E27FC236}">
                <a16:creationId xmlns:a16="http://schemas.microsoft.com/office/drawing/2014/main" id="{8744D10B-CB96-B94E-B538-ACE60F3978FE}"/>
              </a:ext>
            </a:extLst>
          </p:cNvPr>
          <p:cNvSpPr/>
          <p:nvPr/>
        </p:nvSpPr>
        <p:spPr>
          <a:xfrm>
            <a:off x="8761388" y="494222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3" name="Rectangle 132">
            <a:extLst>
              <a:ext uri="{FF2B5EF4-FFF2-40B4-BE49-F238E27FC236}">
                <a16:creationId xmlns:a16="http://schemas.microsoft.com/office/drawing/2014/main" id="{3C31F263-62EC-7D4A-9038-17919D72DE55}"/>
              </a:ext>
            </a:extLst>
          </p:cNvPr>
          <p:cNvSpPr/>
          <p:nvPr/>
        </p:nvSpPr>
        <p:spPr>
          <a:xfrm>
            <a:off x="8611891" y="544988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4" name="Rectangle 133">
            <a:extLst>
              <a:ext uri="{FF2B5EF4-FFF2-40B4-BE49-F238E27FC236}">
                <a16:creationId xmlns:a16="http://schemas.microsoft.com/office/drawing/2014/main" id="{E6035468-0830-6F4E-AB25-73E4F863C006}"/>
              </a:ext>
            </a:extLst>
          </p:cNvPr>
          <p:cNvSpPr/>
          <p:nvPr/>
        </p:nvSpPr>
        <p:spPr>
          <a:xfrm>
            <a:off x="9270346" y="517228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5" name="Rectangle 134">
            <a:extLst>
              <a:ext uri="{FF2B5EF4-FFF2-40B4-BE49-F238E27FC236}">
                <a16:creationId xmlns:a16="http://schemas.microsoft.com/office/drawing/2014/main" id="{6A47DEBE-B7DA-E649-ABB2-601D2A876486}"/>
              </a:ext>
            </a:extLst>
          </p:cNvPr>
          <p:cNvSpPr/>
          <p:nvPr/>
        </p:nvSpPr>
        <p:spPr>
          <a:xfrm>
            <a:off x="9615940" y="519870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6" name="Rectangle 135">
            <a:extLst>
              <a:ext uri="{FF2B5EF4-FFF2-40B4-BE49-F238E27FC236}">
                <a16:creationId xmlns:a16="http://schemas.microsoft.com/office/drawing/2014/main" id="{929FE719-94CB-5945-B457-45BFF512A4F7}"/>
              </a:ext>
            </a:extLst>
          </p:cNvPr>
          <p:cNvSpPr/>
          <p:nvPr/>
        </p:nvSpPr>
        <p:spPr>
          <a:xfrm>
            <a:off x="9760568" y="53984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7" name="Rectangle 136">
            <a:extLst>
              <a:ext uri="{FF2B5EF4-FFF2-40B4-BE49-F238E27FC236}">
                <a16:creationId xmlns:a16="http://schemas.microsoft.com/office/drawing/2014/main" id="{22DD2167-2E5F-2248-9790-A3590080212C}"/>
              </a:ext>
            </a:extLst>
          </p:cNvPr>
          <p:cNvSpPr/>
          <p:nvPr/>
        </p:nvSpPr>
        <p:spPr>
          <a:xfrm>
            <a:off x="9559868" y="552781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8" name="Rectangle 137">
            <a:extLst>
              <a:ext uri="{FF2B5EF4-FFF2-40B4-BE49-F238E27FC236}">
                <a16:creationId xmlns:a16="http://schemas.microsoft.com/office/drawing/2014/main" id="{A689CF20-2309-C14C-82AA-A84B840071DF}"/>
              </a:ext>
            </a:extLst>
          </p:cNvPr>
          <p:cNvSpPr/>
          <p:nvPr/>
        </p:nvSpPr>
        <p:spPr>
          <a:xfrm>
            <a:off x="9291604" y="540979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39" name="Rectangle 138">
            <a:extLst>
              <a:ext uri="{FF2B5EF4-FFF2-40B4-BE49-F238E27FC236}">
                <a16:creationId xmlns:a16="http://schemas.microsoft.com/office/drawing/2014/main" id="{A1058C77-736C-DE40-8AEC-49562BF00E5D}"/>
              </a:ext>
            </a:extLst>
          </p:cNvPr>
          <p:cNvSpPr/>
          <p:nvPr/>
        </p:nvSpPr>
        <p:spPr>
          <a:xfrm>
            <a:off x="8572351" y="495568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0" name="Rectangle 139">
            <a:extLst>
              <a:ext uri="{FF2B5EF4-FFF2-40B4-BE49-F238E27FC236}">
                <a16:creationId xmlns:a16="http://schemas.microsoft.com/office/drawing/2014/main" id="{1C89CC95-E371-D54D-8BC8-598D03E6416F}"/>
              </a:ext>
            </a:extLst>
          </p:cNvPr>
          <p:cNvSpPr/>
          <p:nvPr/>
        </p:nvSpPr>
        <p:spPr>
          <a:xfrm>
            <a:off x="8757122" y="5198700"/>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1" name="Rectangle 140">
            <a:extLst>
              <a:ext uri="{FF2B5EF4-FFF2-40B4-BE49-F238E27FC236}">
                <a16:creationId xmlns:a16="http://schemas.microsoft.com/office/drawing/2014/main" id="{624221EF-932F-864D-A36F-1F147F539AB6}"/>
              </a:ext>
            </a:extLst>
          </p:cNvPr>
          <p:cNvSpPr/>
          <p:nvPr/>
        </p:nvSpPr>
        <p:spPr>
          <a:xfrm>
            <a:off x="9027906" y="540979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2" name="Rectangle 141">
            <a:extLst>
              <a:ext uri="{FF2B5EF4-FFF2-40B4-BE49-F238E27FC236}">
                <a16:creationId xmlns:a16="http://schemas.microsoft.com/office/drawing/2014/main" id="{3F3438BA-ED2E-6E4B-8AC6-2EA73F5C98C2}"/>
              </a:ext>
            </a:extLst>
          </p:cNvPr>
          <p:cNvSpPr/>
          <p:nvPr/>
        </p:nvSpPr>
        <p:spPr>
          <a:xfrm>
            <a:off x="8045052" y="51952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3" name="Rectangle 142">
            <a:extLst>
              <a:ext uri="{FF2B5EF4-FFF2-40B4-BE49-F238E27FC236}">
                <a16:creationId xmlns:a16="http://schemas.microsoft.com/office/drawing/2014/main" id="{104D6934-BA50-CA4A-A454-20600A16054A}"/>
              </a:ext>
            </a:extLst>
          </p:cNvPr>
          <p:cNvSpPr/>
          <p:nvPr/>
        </p:nvSpPr>
        <p:spPr>
          <a:xfrm>
            <a:off x="8438733" y="539841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4" name="Rectangle 143">
            <a:extLst>
              <a:ext uri="{FF2B5EF4-FFF2-40B4-BE49-F238E27FC236}">
                <a16:creationId xmlns:a16="http://schemas.microsoft.com/office/drawing/2014/main" id="{1049F4EE-6939-2344-B374-5E6D6527B32B}"/>
              </a:ext>
            </a:extLst>
          </p:cNvPr>
          <p:cNvSpPr/>
          <p:nvPr/>
        </p:nvSpPr>
        <p:spPr>
          <a:xfrm>
            <a:off x="8004796" y="541239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5" name="Rectangle 144">
            <a:extLst>
              <a:ext uri="{FF2B5EF4-FFF2-40B4-BE49-F238E27FC236}">
                <a16:creationId xmlns:a16="http://schemas.microsoft.com/office/drawing/2014/main" id="{B095E5C1-A61F-474C-999A-E8EAC7952787}"/>
              </a:ext>
            </a:extLst>
          </p:cNvPr>
          <p:cNvSpPr/>
          <p:nvPr/>
        </p:nvSpPr>
        <p:spPr>
          <a:xfrm>
            <a:off x="8191713" y="5083625"/>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6" name="Rectangle 145">
            <a:extLst>
              <a:ext uri="{FF2B5EF4-FFF2-40B4-BE49-F238E27FC236}">
                <a16:creationId xmlns:a16="http://schemas.microsoft.com/office/drawing/2014/main" id="{503D8E35-F54D-F24A-9A47-E0B28EB3B2A7}"/>
              </a:ext>
            </a:extLst>
          </p:cNvPr>
          <p:cNvSpPr/>
          <p:nvPr/>
        </p:nvSpPr>
        <p:spPr>
          <a:xfrm>
            <a:off x="8177989" y="5538017"/>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7" name="Rectangle 146">
            <a:extLst>
              <a:ext uri="{FF2B5EF4-FFF2-40B4-BE49-F238E27FC236}">
                <a16:creationId xmlns:a16="http://schemas.microsoft.com/office/drawing/2014/main" id="{07E420AC-62D2-6D4C-9F3B-1F2E60D53958}"/>
              </a:ext>
            </a:extLst>
          </p:cNvPr>
          <p:cNvSpPr/>
          <p:nvPr/>
        </p:nvSpPr>
        <p:spPr>
          <a:xfrm>
            <a:off x="8196296" y="4812831"/>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8" name="Rectangle 147">
            <a:extLst>
              <a:ext uri="{FF2B5EF4-FFF2-40B4-BE49-F238E27FC236}">
                <a16:creationId xmlns:a16="http://schemas.microsoft.com/office/drawing/2014/main" id="{E48B2165-E000-934E-8658-A85009B34092}"/>
              </a:ext>
            </a:extLst>
          </p:cNvPr>
          <p:cNvSpPr/>
          <p:nvPr/>
        </p:nvSpPr>
        <p:spPr>
          <a:xfrm>
            <a:off x="7723534" y="5189714"/>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49" name="Rectangle 148">
            <a:extLst>
              <a:ext uri="{FF2B5EF4-FFF2-40B4-BE49-F238E27FC236}">
                <a16:creationId xmlns:a16="http://schemas.microsoft.com/office/drawing/2014/main" id="{C59C2FA0-AB28-D44B-BCA5-FCD2F8A14968}"/>
              </a:ext>
            </a:extLst>
          </p:cNvPr>
          <p:cNvSpPr/>
          <p:nvPr/>
        </p:nvSpPr>
        <p:spPr>
          <a:xfrm>
            <a:off x="8197452" y="5347693"/>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0" name="Rectangle 149">
            <a:extLst>
              <a:ext uri="{FF2B5EF4-FFF2-40B4-BE49-F238E27FC236}">
                <a16:creationId xmlns:a16="http://schemas.microsoft.com/office/drawing/2014/main" id="{B034C900-B391-D946-B994-921B6C99242B}"/>
              </a:ext>
            </a:extLst>
          </p:cNvPr>
          <p:cNvSpPr/>
          <p:nvPr/>
        </p:nvSpPr>
        <p:spPr>
          <a:xfrm>
            <a:off x="7445130" y="4887518"/>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1" name="TextBox 150">
            <a:extLst>
              <a:ext uri="{FF2B5EF4-FFF2-40B4-BE49-F238E27FC236}">
                <a16:creationId xmlns:a16="http://schemas.microsoft.com/office/drawing/2014/main" id="{49D72D74-5304-FE44-832A-E8C5D9EBC6A6}"/>
              </a:ext>
            </a:extLst>
          </p:cNvPr>
          <p:cNvSpPr txBox="1"/>
          <p:nvPr/>
        </p:nvSpPr>
        <p:spPr>
          <a:xfrm rot="5400000">
            <a:off x="6980425" y="3970122"/>
            <a:ext cx="292399" cy="246221"/>
          </a:xfrm>
          <a:prstGeom prst="rect">
            <a:avLst/>
          </a:prstGeom>
          <a:noFill/>
        </p:spPr>
        <p:txBody>
          <a:bodyPr wrap="square" lIns="0" tIns="0" rIns="0" bIns="0" rtlCol="0">
            <a:spAutoFit/>
          </a:bodyPr>
          <a:lstStyle/>
          <a:p>
            <a:r>
              <a:rPr lang="en-US" sz="1600" b="1" dirty="0"/>
              <a:t>d2</a:t>
            </a:r>
            <a:endParaRPr lang="en-US" sz="1600" b="1" dirty="0">
              <a:latin typeface="+mj-lt"/>
            </a:endParaRPr>
          </a:p>
        </p:txBody>
      </p:sp>
      <p:sp>
        <p:nvSpPr>
          <p:cNvPr id="152" name="TextBox 151">
            <a:extLst>
              <a:ext uri="{FF2B5EF4-FFF2-40B4-BE49-F238E27FC236}">
                <a16:creationId xmlns:a16="http://schemas.microsoft.com/office/drawing/2014/main" id="{C2DEEB03-84F4-DF4E-9447-F6474C646395}"/>
              </a:ext>
            </a:extLst>
          </p:cNvPr>
          <p:cNvSpPr txBox="1"/>
          <p:nvPr/>
        </p:nvSpPr>
        <p:spPr>
          <a:xfrm rot="21415914">
            <a:off x="8290693" y="5719155"/>
            <a:ext cx="292399" cy="246221"/>
          </a:xfrm>
          <a:prstGeom prst="rect">
            <a:avLst/>
          </a:prstGeom>
          <a:noFill/>
        </p:spPr>
        <p:txBody>
          <a:bodyPr wrap="square" lIns="0" tIns="0" rIns="0" bIns="0" rtlCol="0">
            <a:spAutoFit/>
          </a:bodyPr>
          <a:lstStyle/>
          <a:p>
            <a:r>
              <a:rPr lang="en-US" sz="1600" b="1" dirty="0"/>
              <a:t>d1</a:t>
            </a:r>
            <a:endParaRPr lang="en-US" sz="1600" b="1" dirty="0">
              <a:latin typeface="+mj-lt"/>
            </a:endParaRPr>
          </a:p>
        </p:txBody>
      </p:sp>
      <p:sp>
        <p:nvSpPr>
          <p:cNvPr id="153" name="Rectangle 152">
            <a:extLst>
              <a:ext uri="{FF2B5EF4-FFF2-40B4-BE49-F238E27FC236}">
                <a16:creationId xmlns:a16="http://schemas.microsoft.com/office/drawing/2014/main" id="{F5A68DA5-6914-F840-9226-D8522907014E}"/>
              </a:ext>
            </a:extLst>
          </p:cNvPr>
          <p:cNvSpPr/>
          <p:nvPr/>
        </p:nvSpPr>
        <p:spPr>
          <a:xfrm>
            <a:off x="8593637" y="3754376"/>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54" name="TextBox 153">
            <a:extLst>
              <a:ext uri="{FF2B5EF4-FFF2-40B4-BE49-F238E27FC236}">
                <a16:creationId xmlns:a16="http://schemas.microsoft.com/office/drawing/2014/main" id="{6D2A5130-6FFD-0C48-9151-AA077224213C}"/>
              </a:ext>
            </a:extLst>
          </p:cNvPr>
          <p:cNvSpPr txBox="1"/>
          <p:nvPr/>
        </p:nvSpPr>
        <p:spPr>
          <a:xfrm>
            <a:off x="10100165" y="2718421"/>
            <a:ext cx="901005" cy="246221"/>
          </a:xfrm>
          <a:prstGeom prst="rect">
            <a:avLst/>
          </a:prstGeom>
          <a:noFill/>
        </p:spPr>
        <p:txBody>
          <a:bodyPr wrap="square" lIns="0" tIns="0" rIns="0" bIns="0" rtlCol="0">
            <a:spAutoFit/>
          </a:bodyPr>
          <a:lstStyle/>
          <a:p>
            <a:r>
              <a:rPr lang="en-US" sz="1600" b="1" dirty="0"/>
              <a:t>d1_cut1</a:t>
            </a:r>
            <a:endParaRPr lang="en-US" sz="1600" b="1" dirty="0">
              <a:latin typeface="+mj-lt"/>
            </a:endParaRPr>
          </a:p>
        </p:txBody>
      </p:sp>
      <p:cxnSp>
        <p:nvCxnSpPr>
          <p:cNvPr id="155" name="Straight Arrow Connector 154">
            <a:extLst>
              <a:ext uri="{FF2B5EF4-FFF2-40B4-BE49-F238E27FC236}">
                <a16:creationId xmlns:a16="http://schemas.microsoft.com/office/drawing/2014/main" id="{9A4DB65C-9380-3847-8D87-EA01B6FC6FBC}"/>
              </a:ext>
            </a:extLst>
          </p:cNvPr>
          <p:cNvCxnSpPr/>
          <p:nvPr/>
        </p:nvCxnSpPr>
        <p:spPr>
          <a:xfrm flipH="1">
            <a:off x="9130297" y="2841531"/>
            <a:ext cx="969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4652BAE2-8F4F-0D4D-B73D-0B9EB5F46429}"/>
              </a:ext>
            </a:extLst>
          </p:cNvPr>
          <p:cNvSpPr txBox="1"/>
          <p:nvPr/>
        </p:nvSpPr>
        <p:spPr>
          <a:xfrm>
            <a:off x="10074257" y="3594045"/>
            <a:ext cx="901005" cy="246221"/>
          </a:xfrm>
          <a:prstGeom prst="rect">
            <a:avLst/>
          </a:prstGeom>
          <a:noFill/>
        </p:spPr>
        <p:txBody>
          <a:bodyPr wrap="square" lIns="0" tIns="0" rIns="0" bIns="0" rtlCol="0">
            <a:spAutoFit/>
          </a:bodyPr>
          <a:lstStyle/>
          <a:p>
            <a:r>
              <a:rPr lang="en-US" sz="1600" b="1" dirty="0"/>
              <a:t>d2_cut1</a:t>
            </a:r>
            <a:endParaRPr lang="en-US" sz="1600" b="1" dirty="0">
              <a:latin typeface="+mj-lt"/>
            </a:endParaRPr>
          </a:p>
        </p:txBody>
      </p:sp>
      <p:cxnSp>
        <p:nvCxnSpPr>
          <p:cNvPr id="157" name="Straight Arrow Connector 156">
            <a:extLst>
              <a:ext uri="{FF2B5EF4-FFF2-40B4-BE49-F238E27FC236}">
                <a16:creationId xmlns:a16="http://schemas.microsoft.com/office/drawing/2014/main" id="{3A58F252-A283-374D-A76E-264CF40CCC3C}"/>
              </a:ext>
            </a:extLst>
          </p:cNvPr>
          <p:cNvCxnSpPr>
            <a:cxnSpLocks/>
          </p:cNvCxnSpPr>
          <p:nvPr/>
        </p:nvCxnSpPr>
        <p:spPr>
          <a:xfrm flipH="1" flipV="1">
            <a:off x="9427086" y="3342495"/>
            <a:ext cx="647171" cy="374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2B91A5A-0D94-D345-9153-4A66C393A343}"/>
              </a:ext>
            </a:extLst>
          </p:cNvPr>
          <p:cNvCxnSpPr/>
          <p:nvPr/>
        </p:nvCxnSpPr>
        <p:spPr>
          <a:xfrm>
            <a:off x="9521259" y="2625244"/>
            <a:ext cx="23309" cy="3088075"/>
          </a:xfrm>
          <a:prstGeom prst="line">
            <a:avLst/>
          </a:prstGeom>
          <a:ln w="635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65D695A-12A6-DE49-9D88-C2884475AE3F}"/>
              </a:ext>
            </a:extLst>
          </p:cNvPr>
          <p:cNvCxnSpPr>
            <a:cxnSpLocks/>
          </p:cNvCxnSpPr>
          <p:nvPr/>
        </p:nvCxnSpPr>
        <p:spPr>
          <a:xfrm>
            <a:off x="7269025" y="5093958"/>
            <a:ext cx="2603687" cy="0"/>
          </a:xfrm>
          <a:prstGeom prst="line">
            <a:avLst/>
          </a:prstGeom>
          <a:ln w="635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B5EB434-9E47-5343-AB28-0313DCC341DF}"/>
              </a:ext>
            </a:extLst>
          </p:cNvPr>
          <p:cNvCxnSpPr>
            <a:cxnSpLocks/>
          </p:cNvCxnSpPr>
          <p:nvPr/>
        </p:nvCxnSpPr>
        <p:spPr>
          <a:xfrm flipV="1">
            <a:off x="7282045" y="3736397"/>
            <a:ext cx="2590667" cy="3596"/>
          </a:xfrm>
          <a:prstGeom prst="line">
            <a:avLst/>
          </a:prstGeom>
          <a:ln w="635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51888015-4192-A449-8095-315E083D265D}"/>
              </a:ext>
            </a:extLst>
          </p:cNvPr>
          <p:cNvSpPr txBox="1"/>
          <p:nvPr/>
        </p:nvSpPr>
        <p:spPr>
          <a:xfrm>
            <a:off x="9993747" y="5376833"/>
            <a:ext cx="901005" cy="246221"/>
          </a:xfrm>
          <a:prstGeom prst="rect">
            <a:avLst/>
          </a:prstGeom>
          <a:noFill/>
        </p:spPr>
        <p:txBody>
          <a:bodyPr wrap="square" lIns="0" tIns="0" rIns="0" bIns="0" rtlCol="0">
            <a:spAutoFit/>
          </a:bodyPr>
          <a:lstStyle/>
          <a:p>
            <a:r>
              <a:rPr lang="en-US" sz="1600" b="1" dirty="0"/>
              <a:t>d2_cut2</a:t>
            </a:r>
          </a:p>
        </p:txBody>
      </p:sp>
      <p:cxnSp>
        <p:nvCxnSpPr>
          <p:cNvPr id="168" name="Straight Arrow Connector 167">
            <a:extLst>
              <a:ext uri="{FF2B5EF4-FFF2-40B4-BE49-F238E27FC236}">
                <a16:creationId xmlns:a16="http://schemas.microsoft.com/office/drawing/2014/main" id="{F190F9F6-7004-054B-8331-D3F59D67C4F7}"/>
              </a:ext>
            </a:extLst>
          </p:cNvPr>
          <p:cNvCxnSpPr>
            <a:cxnSpLocks/>
          </p:cNvCxnSpPr>
          <p:nvPr/>
        </p:nvCxnSpPr>
        <p:spPr>
          <a:xfrm flipH="1" flipV="1">
            <a:off x="9346576" y="5125283"/>
            <a:ext cx="647171" cy="374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23993F25-D29B-D347-8A78-E6D57D2B50D5}"/>
              </a:ext>
            </a:extLst>
          </p:cNvPr>
          <p:cNvSpPr txBox="1"/>
          <p:nvPr/>
        </p:nvSpPr>
        <p:spPr>
          <a:xfrm>
            <a:off x="9914667" y="4013726"/>
            <a:ext cx="901005" cy="246221"/>
          </a:xfrm>
          <a:prstGeom prst="rect">
            <a:avLst/>
          </a:prstGeom>
          <a:noFill/>
        </p:spPr>
        <p:txBody>
          <a:bodyPr wrap="square" lIns="0" tIns="0" rIns="0" bIns="0" rtlCol="0">
            <a:spAutoFit/>
          </a:bodyPr>
          <a:lstStyle/>
          <a:p>
            <a:r>
              <a:rPr lang="en-US" sz="1600" b="1" dirty="0"/>
              <a:t>d2_cut3</a:t>
            </a:r>
            <a:endParaRPr lang="en-US" sz="1600" b="1" dirty="0">
              <a:latin typeface="+mj-lt"/>
            </a:endParaRPr>
          </a:p>
        </p:txBody>
      </p:sp>
      <p:cxnSp>
        <p:nvCxnSpPr>
          <p:cNvPr id="170" name="Straight Arrow Connector 169">
            <a:extLst>
              <a:ext uri="{FF2B5EF4-FFF2-40B4-BE49-F238E27FC236}">
                <a16:creationId xmlns:a16="http://schemas.microsoft.com/office/drawing/2014/main" id="{8BAA6F93-5F18-1D4A-9ADE-6FFC6A15B3E6}"/>
              </a:ext>
            </a:extLst>
          </p:cNvPr>
          <p:cNvCxnSpPr>
            <a:cxnSpLocks/>
          </p:cNvCxnSpPr>
          <p:nvPr/>
        </p:nvCxnSpPr>
        <p:spPr>
          <a:xfrm flipH="1" flipV="1">
            <a:off x="9267496" y="3762176"/>
            <a:ext cx="647171" cy="374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58D3CD22-333C-1244-B30A-E6C0B4EEBE42}"/>
              </a:ext>
            </a:extLst>
          </p:cNvPr>
          <p:cNvSpPr txBox="1"/>
          <p:nvPr/>
        </p:nvSpPr>
        <p:spPr>
          <a:xfrm>
            <a:off x="10092155" y="3085963"/>
            <a:ext cx="901005" cy="246221"/>
          </a:xfrm>
          <a:prstGeom prst="rect">
            <a:avLst/>
          </a:prstGeom>
          <a:noFill/>
        </p:spPr>
        <p:txBody>
          <a:bodyPr wrap="square" lIns="0" tIns="0" rIns="0" bIns="0" rtlCol="0">
            <a:spAutoFit/>
          </a:bodyPr>
          <a:lstStyle/>
          <a:p>
            <a:r>
              <a:rPr lang="en-US" sz="1600" b="1" dirty="0"/>
              <a:t>d1_cut2</a:t>
            </a:r>
            <a:endParaRPr lang="en-US" sz="1600" b="1" dirty="0">
              <a:latin typeface="+mj-lt"/>
            </a:endParaRPr>
          </a:p>
        </p:txBody>
      </p:sp>
      <p:cxnSp>
        <p:nvCxnSpPr>
          <p:cNvPr id="172" name="Straight Arrow Connector 171">
            <a:extLst>
              <a:ext uri="{FF2B5EF4-FFF2-40B4-BE49-F238E27FC236}">
                <a16:creationId xmlns:a16="http://schemas.microsoft.com/office/drawing/2014/main" id="{15F85B88-28AD-F842-BAB1-1D373C497039}"/>
              </a:ext>
            </a:extLst>
          </p:cNvPr>
          <p:cNvCxnSpPr>
            <a:cxnSpLocks/>
          </p:cNvCxnSpPr>
          <p:nvPr/>
        </p:nvCxnSpPr>
        <p:spPr>
          <a:xfrm flipH="1">
            <a:off x="9536979" y="3207873"/>
            <a:ext cx="543694" cy="1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D42BC255-3050-744A-B5F1-4B8F2C584DB0}"/>
              </a:ext>
            </a:extLst>
          </p:cNvPr>
          <p:cNvSpPr/>
          <p:nvPr/>
        </p:nvSpPr>
        <p:spPr>
          <a:xfrm>
            <a:off x="9342644" y="3020232"/>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6" name="Rectangle 175">
            <a:extLst>
              <a:ext uri="{FF2B5EF4-FFF2-40B4-BE49-F238E27FC236}">
                <a16:creationId xmlns:a16="http://schemas.microsoft.com/office/drawing/2014/main" id="{7CC3AF22-01BA-4645-B1C6-F478F9177530}"/>
              </a:ext>
            </a:extLst>
          </p:cNvPr>
          <p:cNvSpPr/>
          <p:nvPr/>
        </p:nvSpPr>
        <p:spPr>
          <a:xfrm>
            <a:off x="3525295" y="2984969"/>
            <a:ext cx="112144" cy="129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bg1"/>
              </a:solidFill>
            </a:endParaRPr>
          </a:p>
        </p:txBody>
      </p:sp>
      <p:sp>
        <p:nvSpPr>
          <p:cNvPr id="178" name="TextBox 177">
            <a:extLst>
              <a:ext uri="{FF2B5EF4-FFF2-40B4-BE49-F238E27FC236}">
                <a16:creationId xmlns:a16="http://schemas.microsoft.com/office/drawing/2014/main" id="{86BCABF4-BFD7-184D-A8FE-C69D2319966B}"/>
              </a:ext>
            </a:extLst>
          </p:cNvPr>
          <p:cNvSpPr txBox="1"/>
          <p:nvPr/>
        </p:nvSpPr>
        <p:spPr>
          <a:xfrm>
            <a:off x="6057555" y="2670951"/>
            <a:ext cx="840957" cy="3323987"/>
          </a:xfrm>
          <a:prstGeom prst="rect">
            <a:avLst/>
          </a:prstGeom>
          <a:noFill/>
        </p:spPr>
        <p:txBody>
          <a:bodyPr wrap="square" lIns="0" tIns="0" rIns="0" bIns="0" rtlCol="0">
            <a:spAutoFit/>
          </a:bodyPr>
          <a:lstStyle/>
          <a:p>
            <a:r>
              <a:rPr lang="en-US" sz="1200" dirty="0"/>
              <a:t>The new criterion made the d1_cut2, d2_cut2 and d2_cut3 possible. </a:t>
            </a:r>
          </a:p>
          <a:p>
            <a:r>
              <a:rPr lang="en-US" sz="1200" dirty="0"/>
              <a:t>The end goal is to, as much as possible, isolate dense region from sparse region at each iteration</a:t>
            </a:r>
          </a:p>
        </p:txBody>
      </p:sp>
      <p:sp>
        <p:nvSpPr>
          <p:cNvPr id="182" name="TextBox 181">
            <a:extLst>
              <a:ext uri="{FF2B5EF4-FFF2-40B4-BE49-F238E27FC236}">
                <a16:creationId xmlns:a16="http://schemas.microsoft.com/office/drawing/2014/main" id="{5F7B1B80-535D-804B-A942-603BA3470D8A}"/>
              </a:ext>
            </a:extLst>
          </p:cNvPr>
          <p:cNvSpPr txBox="1"/>
          <p:nvPr/>
        </p:nvSpPr>
        <p:spPr>
          <a:xfrm>
            <a:off x="4277552" y="3183221"/>
            <a:ext cx="1283207" cy="2954655"/>
          </a:xfrm>
          <a:prstGeom prst="rect">
            <a:avLst/>
          </a:prstGeom>
          <a:noFill/>
        </p:spPr>
        <p:txBody>
          <a:bodyPr wrap="square" lIns="0" tIns="0" rIns="0" bIns="0" rtlCol="0">
            <a:spAutoFit/>
          </a:bodyPr>
          <a:lstStyle/>
          <a:p>
            <a:r>
              <a:rPr lang="en-US" sz="1200" dirty="0"/>
              <a:t>Recognizing the empty regions is very important for clustering. Relying on only information-gain will result in severe fragmentation of clusters (each</a:t>
            </a:r>
          </a:p>
          <a:p>
            <a:r>
              <a:rPr lang="en-US" sz="1200" dirty="0"/>
              <a:t>cluster is cut into many pieces) and loss of data points.</a:t>
            </a:r>
          </a:p>
          <a:p>
            <a:endParaRPr lang="en-US" sz="1200" dirty="0"/>
          </a:p>
          <a:p>
            <a:endParaRPr lang="en-US" sz="1200" dirty="0">
              <a:solidFill>
                <a:schemeClr val="bg1">
                  <a:lumMod val="50000"/>
                </a:schemeClr>
              </a:solidFill>
              <a:latin typeface="+mj-lt"/>
            </a:endParaRPr>
          </a:p>
        </p:txBody>
      </p:sp>
      <p:sp>
        <p:nvSpPr>
          <p:cNvPr id="3" name="TextBox 2">
            <a:extLst>
              <a:ext uri="{FF2B5EF4-FFF2-40B4-BE49-F238E27FC236}">
                <a16:creationId xmlns:a16="http://schemas.microsoft.com/office/drawing/2014/main" id="{338E764F-6E33-8641-97D7-FD17AC51398A}"/>
              </a:ext>
            </a:extLst>
          </p:cNvPr>
          <p:cNvSpPr txBox="1"/>
          <p:nvPr/>
        </p:nvSpPr>
        <p:spPr>
          <a:xfrm>
            <a:off x="9167014" y="6086657"/>
            <a:ext cx="2405694" cy="307777"/>
          </a:xfrm>
          <a:prstGeom prst="rect">
            <a:avLst/>
          </a:prstGeom>
          <a:noFill/>
        </p:spPr>
        <p:txBody>
          <a:bodyPr wrap="square" lIns="0" tIns="0" rIns="0" bIns="0" rtlCol="0">
            <a:spAutoFit/>
          </a:bodyPr>
          <a:lstStyle/>
          <a:p>
            <a:r>
              <a:rPr lang="en-US" sz="1000" dirty="0">
                <a:solidFill>
                  <a:schemeClr val="accent1"/>
                </a:solidFill>
                <a:latin typeface="+mj-lt"/>
              </a:rPr>
              <a:t>***For more detail explanations, please look into slide 42-44 in appendix section.</a:t>
            </a:r>
          </a:p>
        </p:txBody>
      </p:sp>
    </p:spTree>
    <p:extLst>
      <p:ext uri="{BB962C8B-B14F-4D97-AF65-F5344CB8AC3E}">
        <p14:creationId xmlns:p14="http://schemas.microsoft.com/office/powerpoint/2010/main" val="3451973959"/>
      </p:ext>
    </p:extLst>
  </p:cSld>
  <p:clrMapOvr>
    <a:masterClrMapping/>
  </p:clrMapOvr>
</p:sld>
</file>

<file path=ppt/theme/theme1.xml><?xml version="1.0" encoding="utf-8"?>
<a:theme xmlns:a="http://schemas.openxmlformats.org/drawingml/2006/main" name="Office Theme">
  <a:themeElements>
    <a:clrScheme name="Sabre 2017">
      <a:dk1>
        <a:srgbClr val="000000"/>
      </a:dk1>
      <a:lt1>
        <a:srgbClr val="FFFFFF"/>
      </a:lt1>
      <a:dk2>
        <a:srgbClr val="333333"/>
      </a:dk2>
      <a:lt2>
        <a:srgbClr val="E5E5E5"/>
      </a:lt2>
      <a:accent1>
        <a:srgbClr val="E50000"/>
      </a:accent1>
      <a:accent2>
        <a:srgbClr val="1A4D66"/>
      </a:accent2>
      <a:accent3>
        <a:srgbClr val="31B98E"/>
      </a:accent3>
      <a:accent4>
        <a:srgbClr val="9DD7D8"/>
      </a:accent4>
      <a:accent5>
        <a:srgbClr val="E5E53E"/>
      </a:accent5>
      <a:accent6>
        <a:srgbClr val="3399CC"/>
      </a:accent6>
      <a:hlink>
        <a:srgbClr val="3399CC"/>
      </a:hlink>
      <a:folHlink>
        <a:srgbClr val="3399CC"/>
      </a:folHlink>
    </a:clrScheme>
    <a:fontScheme name="Sabre (Town Hall)">
      <a:majorFont>
        <a:latin typeface="Roboto Light"/>
        <a:ea typeface=""/>
        <a:cs typeface="Angsana New"/>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0" tIns="0" rIns="0" bIns="0" rtlCol="0" anchor="ctr"/>
      <a:lstStyle>
        <a:defPPr algn="ctr">
          <a:defRPr sz="14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2400" dirty="0" smtClean="0">
            <a:solidFill>
              <a:schemeClr val="bg1">
                <a:lumMod val="50000"/>
              </a:schemeClr>
            </a:solidFill>
            <a:latin typeface="+mj-lt"/>
          </a:defRPr>
        </a:defPPr>
      </a:lstStyle>
    </a:txDef>
  </a:objectDefaults>
  <a:extraClrSchemeLst/>
  <a:extLst>
    <a:ext uri="{05A4C25C-085E-4340-85A3-A5531E510DB2}">
      <thm15:themeFamily xmlns:thm15="http://schemas.microsoft.com/office/thememl/2012/main" name="Presentation1" id="{36AADCF5-66CC-4DF3-8243-55C0287057C2}" vid="{B02381BB-B3B4-4C1D-8B1B-066EDC4B7B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Roboto"/>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Roboto"/>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Sabre-PPT-template</Template>
  <TotalTime>41851</TotalTime>
  <Words>5253</Words>
  <Application>Microsoft Macintosh PowerPoint</Application>
  <PresentationFormat>Widescreen</PresentationFormat>
  <Paragraphs>604</Paragraphs>
  <Slides>50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Roboto</vt:lpstr>
      <vt:lpstr>Cambria Math</vt:lpstr>
      <vt:lpstr>Arial</vt:lpstr>
      <vt:lpstr>Roboto Light</vt:lpstr>
      <vt:lpstr>Office Theme</vt:lpstr>
      <vt:lpstr> A Personalization Framework Through Tree Based Clustering</vt:lpstr>
      <vt:lpstr>Clustering and Personalization</vt:lpstr>
      <vt:lpstr>Various Data Availability Scenarios</vt:lpstr>
      <vt:lpstr>Details of The Problem Statement</vt:lpstr>
      <vt:lpstr>Proposed Technique</vt:lpstr>
      <vt:lpstr>Dividing the Data Into Small Meaningful Groups Using CLTree</vt:lpstr>
      <vt:lpstr>Gentle Introduction of CLTree</vt:lpstr>
      <vt:lpstr>Two Modifications to the Decision Tree Algorithm(1):</vt:lpstr>
      <vt:lpstr>Two Modifications to the Decision Tree Algorithm(2):</vt:lpstr>
      <vt:lpstr>Initial Tree Obtained from CLTree Algorithm</vt:lpstr>
      <vt:lpstr>Some of The Advantages of Using CLTree</vt:lpstr>
      <vt:lpstr>Assigning a Representation Vector to Each Small Groups at Each Leaf</vt:lpstr>
      <vt:lpstr>CLTree After Assignment of Representation Vectors</vt:lpstr>
      <vt:lpstr>Merging Small Groups to Form Manageable and Meaningful Set of Clusters</vt:lpstr>
      <vt:lpstr>Conquering Leaf Nodes to Make Clusters</vt:lpstr>
      <vt:lpstr>Assigning Clusters to Leaves Using Hierarchical Clustering </vt:lpstr>
      <vt:lpstr>Optimization of Search Space and Simplification of Trained Model </vt:lpstr>
      <vt:lpstr>Search Space Optimization - 1</vt:lpstr>
      <vt:lpstr>Search Space Optimization - 2</vt:lpstr>
      <vt:lpstr>End Product as Multi-dimensional BST </vt:lpstr>
      <vt:lpstr>In the Absence of Any Data</vt:lpstr>
      <vt:lpstr>Where To Get the Code</vt:lpstr>
      <vt:lpstr>Thank You</vt:lpstr>
      <vt:lpstr>PowerPoint Presentation</vt:lpstr>
      <vt:lpstr>Appendix</vt:lpstr>
      <vt:lpstr>Assigning a Representation Vector to Each Leaf</vt:lpstr>
      <vt:lpstr>Defense/Protection Against Outliers</vt:lpstr>
      <vt:lpstr>Some Other Utility Functionalities Provided</vt:lpstr>
      <vt:lpstr>How to Run The Framework</vt:lpstr>
      <vt:lpstr>Setting Up The Environment</vt:lpstr>
      <vt:lpstr>Training Code</vt:lpstr>
      <vt:lpstr>Generating Prediction</vt:lpstr>
      <vt:lpstr>Effective Clustering for Recommendation </vt:lpstr>
      <vt:lpstr>Toy Example - Data</vt:lpstr>
      <vt:lpstr>Conventional Way – Using Only Blue Columns</vt:lpstr>
      <vt:lpstr>Effective Way – Using Blue and Red Columns Together at Training, but Only Blue Columns at Inference</vt:lpstr>
      <vt:lpstr>Prerequisite: Gentle Introduction of Decision Tree</vt:lpstr>
      <vt:lpstr>Base Intuition Behind CLTree</vt:lpstr>
      <vt:lpstr>Introducing N Points</vt:lpstr>
      <vt:lpstr>The New Criterion for Acquiring a Cut</vt:lpstr>
      <vt:lpstr>Algorithm to Evaluate Cut at Each Node</vt:lpstr>
      <vt:lpstr>What Happens at Each Node When Evaluating Cuts(1)</vt:lpstr>
      <vt:lpstr>What Happens at Each Node When Evaluating Cuts(2)</vt:lpstr>
      <vt:lpstr>What Happens at Each Node When Evaluating Cuts(3)</vt:lpstr>
      <vt:lpstr>Gentle Introduction To Agglomerative Clustering</vt:lpstr>
      <vt:lpstr>PowerPoint Presentation</vt:lpstr>
      <vt:lpstr>Search Space Optimization: pruningRedundantNodes() - 2</vt:lpstr>
      <vt:lpstr>Search Space Optimization: pruningRedundantNodes() - 2</vt:lpstr>
      <vt:lpstr>Inference Model: Multi-Dimensional BST</vt:lpstr>
      <vt:lpstr>PowerPoint Presentation</vt:lpstr>
    </vt:vector>
  </TitlesOfParts>
  <Company>Sabre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Baylor, Andrea</dc:creator>
  <cp:lastModifiedBy>Banerjee, Sayan</cp:lastModifiedBy>
  <cp:revision>590</cp:revision>
  <cp:lastPrinted>2019-10-11T12:49:41Z</cp:lastPrinted>
  <dcterms:created xsi:type="dcterms:W3CDTF">2018-02-07T16:12:52Z</dcterms:created>
  <dcterms:modified xsi:type="dcterms:W3CDTF">2020-02-18T01:11:48Z</dcterms:modified>
</cp:coreProperties>
</file>