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Road Accident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Sayan Chandra</a:t>
            </a:r>
          </a:p>
          <a:p>
            <a:r>
              <a:t>Tools: Excel (Pivot Tables, Charts, Dashboard)</a:t>
            </a:r>
          </a:p>
          <a:p/>
          <a:p>
            <a:r>
              <a:t>[Space for LinkedIn/Email]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Skills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complete Excel data project.</a:t>
            </a:r>
          </a:p>
          <a:p>
            <a:r>
              <a:t>• Used Pivot Tables and Charts effectively.</a:t>
            </a:r>
          </a:p>
          <a:p>
            <a:r>
              <a:t>• Designed analytical dashboard.</a:t>
            </a:r>
          </a:p>
          <a:p>
            <a:r>
              <a:t>• Showcased skills in Excel, Data Cleaning, and Visualization.</a:t>
            </a:r>
          </a:p>
          <a:p>
            <a:r>
              <a:t>• [Placeholder for LinkedIn/Email].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Analyze accident data to identify key trends across years, location, and time.</a:t>
            </a:r>
          </a:p>
          <a:p>
            <a:r>
              <a:t>• Tools Used: Excel for cleaning, analysis, and visualization.</a:t>
            </a:r>
          </a:p>
          <a:p>
            <a:r>
              <a:t>• Process: Data Cleaning → Pivot Tables → Charting → Dashboard Creation.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 Period: 2021–2022</a:t>
            </a:r>
          </a:p>
          <a:p>
            <a:r>
              <a:t>• Total Casualties: 417,883</a:t>
            </a:r>
          </a:p>
          <a:p>
            <a:r>
              <a:t>• Dimensions: Year, Month, Location, Time of Day, Vehicle Type.</a:t>
            </a:r>
          </a:p>
          <a:p>
            <a:r>
              <a:t>• Sheets: Dashboard (KPIs), Data Analysis (Pivot Tables).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duplicates and blanks.</a:t>
            </a:r>
          </a:p>
          <a:p>
            <a:r>
              <a:t>• Standardized Urban/Rural, Daylight/Darkness fields.</a:t>
            </a:r>
          </a:p>
          <a:p>
            <a:r>
              <a:t>• Built pivot tables for accident counts and KPIs.</a:t>
            </a:r>
          </a:p>
          <a:p>
            <a:r>
              <a:t>• Created visual dashboards with slicers.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Accident Trend (2021–2022)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monthly accident trend shows consistent patterns across both years with minor fluctuations.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  <p:pic>
        <p:nvPicPr>
          <p:cNvPr id="5" name="Picture 4" descr="trend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68580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Urban vs Rural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regions contribute ~61% of accidents, while rural areas account for ~39%.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  <p:pic>
        <p:nvPicPr>
          <p:cNvPr id="5" name="Picture 4" descr="urba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68580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Accidents by Time of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accidents (~73%) happen during daylight compared to 27% in darkness.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  <p:pic>
        <p:nvPicPr>
          <p:cNvPr id="5" name="Picture 4" descr="day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68580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Excel Dashboard from the 'Dashboard' sheet showing KPIs and trend charts.</a:t>
            </a:r>
          </a:p>
          <a:p>
            <a:r>
              <a:t>It visualizes accident counts, trends, and location-based breakdowns.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Casualties: 417,883</a:t>
            </a:r>
          </a:p>
          <a:p>
            <a:r>
              <a:t>• Urban: 61% | Daylight: 73%</a:t>
            </a:r>
          </a:p>
          <a:p>
            <a:r>
              <a:t>• Yearly patterns stable.</a:t>
            </a:r>
          </a:p>
          <a:p>
            <a:r>
              <a:t>• Urban and daylight accidents dominate overall statistics.</a:t>
            </a:r>
          </a:p>
          <a:p>
            <a:r>
              <a:t>• Useful for safety planning and awareness.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Skills Used: Excel | Pivot Tables | Dashboard | 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