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9753600" cx="130048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CenturyGothic-italic.fntdata"/><Relationship Id="rId7" Type="http://schemas.openxmlformats.org/officeDocument/2006/relationships/slideMaster" Target="slideMasters/slideMaster5.xml"/><Relationship Id="rId8" Type="http://schemas.openxmlformats.org/officeDocument/2006/relationships/notesMaster" Target="notesMasters/notesMaster1.xml"/><Relationship Id="rId30" Type="http://schemas.openxmlformats.org/officeDocument/2006/relationships/font" Target="fonts/CenturyGothic-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e876569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e876569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e98102b4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e98102b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e98102b4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e98102b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3b1194ee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3b1194e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876569e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e876569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650160" y="2282040"/>
            <a:ext cx="11703600" cy="5656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650160" y="228204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1"/>
          <p:cNvSpPr txBox="1"/>
          <p:nvPr>
            <p:ph idx="2" type="body"/>
          </p:nvPr>
        </p:nvSpPr>
        <p:spPr>
          <a:xfrm>
            <a:off x="650160" y="523656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3" type="body"/>
          </p:nvPr>
        </p:nvSpPr>
        <p:spPr>
          <a:xfrm>
            <a:off x="65016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4" type="body"/>
          </p:nvPr>
        </p:nvSpPr>
        <p:spPr>
          <a:xfrm>
            <a:off x="664704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65016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2" type="body"/>
          </p:nvPr>
        </p:nvSpPr>
        <p:spPr>
          <a:xfrm>
            <a:off x="460728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3" type="body"/>
          </p:nvPr>
        </p:nvSpPr>
        <p:spPr>
          <a:xfrm>
            <a:off x="856476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4" type="body"/>
          </p:nvPr>
        </p:nvSpPr>
        <p:spPr>
          <a:xfrm>
            <a:off x="65016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5" type="body"/>
          </p:nvPr>
        </p:nvSpPr>
        <p:spPr>
          <a:xfrm>
            <a:off x="460728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6" type="body"/>
          </p:nvPr>
        </p:nvSpPr>
        <p:spPr>
          <a:xfrm>
            <a:off x="856476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1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 type="body"/>
          </p:nvPr>
        </p:nvSpPr>
        <p:spPr>
          <a:xfrm>
            <a:off x="650160" y="2282040"/>
            <a:ext cx="1170360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17"/>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subTitle"/>
          </p:nvPr>
        </p:nvSpPr>
        <p:spPr>
          <a:xfrm>
            <a:off x="650160" y="2282040"/>
            <a:ext cx="11703600" cy="5656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body"/>
          </p:nvPr>
        </p:nvSpPr>
        <p:spPr>
          <a:xfrm>
            <a:off x="65016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8"/>
          <p:cNvSpPr txBox="1"/>
          <p:nvPr>
            <p:ph idx="2" type="body"/>
          </p:nvPr>
        </p:nvSpPr>
        <p:spPr>
          <a:xfrm>
            <a:off x="664704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9"/>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8" name="Shape 88"/>
        <p:cNvGrpSpPr/>
        <p:nvPr/>
      </p:nvGrpSpPr>
      <p:grpSpPr>
        <a:xfrm>
          <a:off x="0" y="0"/>
          <a:ext cx="0" cy="0"/>
          <a:chOff x="0" y="0"/>
          <a:chExt cx="0" cy="0"/>
        </a:xfrm>
      </p:grpSpPr>
      <p:sp>
        <p:nvSpPr>
          <p:cNvPr id="89" name="Google Shape;89;p20"/>
          <p:cNvSpPr txBox="1"/>
          <p:nvPr>
            <p:ph idx="1" type="subTitle"/>
          </p:nvPr>
        </p:nvSpPr>
        <p:spPr>
          <a:xfrm>
            <a:off x="650160" y="389160"/>
            <a:ext cx="11703600" cy="75492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0" name="Shape 90"/>
        <p:cNvGrpSpPr/>
        <p:nvPr/>
      </p:nvGrpSpPr>
      <p:grpSpPr>
        <a:xfrm>
          <a:off x="0" y="0"/>
          <a:ext cx="0" cy="0"/>
          <a:chOff x="0" y="0"/>
          <a:chExt cx="0" cy="0"/>
        </a:xfrm>
      </p:grpSpPr>
      <p:sp>
        <p:nvSpPr>
          <p:cNvPr id="91" name="Google Shape;91;p2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2" type="body"/>
          </p:nvPr>
        </p:nvSpPr>
        <p:spPr>
          <a:xfrm>
            <a:off x="664704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3" type="body"/>
          </p:nvPr>
        </p:nvSpPr>
        <p:spPr>
          <a:xfrm>
            <a:off x="65016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50160" y="2282040"/>
            <a:ext cx="1170360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5" name="Shape 95"/>
        <p:cNvGrpSpPr/>
        <p:nvPr/>
      </p:nvGrpSpPr>
      <p:grpSpPr>
        <a:xfrm>
          <a:off x="0" y="0"/>
          <a:ext cx="0" cy="0"/>
          <a:chOff x="0" y="0"/>
          <a:chExt cx="0" cy="0"/>
        </a:xfrm>
      </p:grpSpPr>
      <p:sp>
        <p:nvSpPr>
          <p:cNvPr id="96" name="Google Shape;96;p2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 type="body"/>
          </p:nvPr>
        </p:nvSpPr>
        <p:spPr>
          <a:xfrm>
            <a:off x="65016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2"/>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2"/>
          <p:cNvSpPr txBox="1"/>
          <p:nvPr>
            <p:ph idx="3" type="body"/>
          </p:nvPr>
        </p:nvSpPr>
        <p:spPr>
          <a:xfrm>
            <a:off x="664704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0" name="Shape 100"/>
        <p:cNvGrpSpPr/>
        <p:nvPr/>
      </p:nvGrpSpPr>
      <p:grpSpPr>
        <a:xfrm>
          <a:off x="0" y="0"/>
          <a:ext cx="0" cy="0"/>
          <a:chOff x="0" y="0"/>
          <a:chExt cx="0" cy="0"/>
        </a:xfrm>
      </p:grpSpPr>
      <p:sp>
        <p:nvSpPr>
          <p:cNvPr id="101" name="Google Shape;101;p23"/>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3"/>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3"/>
          <p:cNvSpPr txBox="1"/>
          <p:nvPr>
            <p:ph idx="3" type="body"/>
          </p:nvPr>
        </p:nvSpPr>
        <p:spPr>
          <a:xfrm>
            <a:off x="650160" y="523656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5" name="Shape 105"/>
        <p:cNvGrpSpPr/>
        <p:nvPr/>
      </p:nvGrpSpPr>
      <p:grpSpPr>
        <a:xfrm>
          <a:off x="0" y="0"/>
          <a:ext cx="0" cy="0"/>
          <a:chOff x="0" y="0"/>
          <a:chExt cx="0" cy="0"/>
        </a:xfrm>
      </p:grpSpPr>
      <p:sp>
        <p:nvSpPr>
          <p:cNvPr id="106" name="Google Shape;106;p24"/>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 type="body"/>
          </p:nvPr>
        </p:nvSpPr>
        <p:spPr>
          <a:xfrm>
            <a:off x="650160" y="228204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4"/>
          <p:cNvSpPr txBox="1"/>
          <p:nvPr>
            <p:ph idx="2" type="body"/>
          </p:nvPr>
        </p:nvSpPr>
        <p:spPr>
          <a:xfrm>
            <a:off x="650160" y="523656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9" name="Shape 109"/>
        <p:cNvGrpSpPr/>
        <p:nvPr/>
      </p:nvGrpSpPr>
      <p:grpSpPr>
        <a:xfrm>
          <a:off x="0" y="0"/>
          <a:ext cx="0" cy="0"/>
          <a:chOff x="0" y="0"/>
          <a:chExt cx="0" cy="0"/>
        </a:xfrm>
      </p:grpSpPr>
      <p:sp>
        <p:nvSpPr>
          <p:cNvPr id="110" name="Google Shape;110;p2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5"/>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5"/>
          <p:cNvSpPr txBox="1"/>
          <p:nvPr>
            <p:ph idx="3" type="body"/>
          </p:nvPr>
        </p:nvSpPr>
        <p:spPr>
          <a:xfrm>
            <a:off x="65016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5"/>
          <p:cNvSpPr txBox="1"/>
          <p:nvPr>
            <p:ph idx="4" type="body"/>
          </p:nvPr>
        </p:nvSpPr>
        <p:spPr>
          <a:xfrm>
            <a:off x="664704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5" name="Shape 115"/>
        <p:cNvGrpSpPr/>
        <p:nvPr/>
      </p:nvGrpSpPr>
      <p:grpSpPr>
        <a:xfrm>
          <a:off x="0" y="0"/>
          <a:ext cx="0" cy="0"/>
          <a:chOff x="0" y="0"/>
          <a:chExt cx="0" cy="0"/>
        </a:xfrm>
      </p:grpSpPr>
      <p:sp>
        <p:nvSpPr>
          <p:cNvPr id="116" name="Google Shape;116;p26"/>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65016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2" type="body"/>
          </p:nvPr>
        </p:nvSpPr>
        <p:spPr>
          <a:xfrm>
            <a:off x="460728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3" type="body"/>
          </p:nvPr>
        </p:nvSpPr>
        <p:spPr>
          <a:xfrm>
            <a:off x="8564760" y="228204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4" type="body"/>
          </p:nvPr>
        </p:nvSpPr>
        <p:spPr>
          <a:xfrm>
            <a:off x="65016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6"/>
          <p:cNvSpPr txBox="1"/>
          <p:nvPr>
            <p:ph idx="5" type="body"/>
          </p:nvPr>
        </p:nvSpPr>
        <p:spPr>
          <a:xfrm>
            <a:off x="460728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6"/>
          <p:cNvSpPr txBox="1"/>
          <p:nvPr>
            <p:ph idx="6" type="body"/>
          </p:nvPr>
        </p:nvSpPr>
        <p:spPr>
          <a:xfrm>
            <a:off x="8564760" y="5236560"/>
            <a:ext cx="376848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5" name="Shape 13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6" name="Shape 136"/>
        <p:cNvGrpSpPr/>
        <p:nvPr/>
      </p:nvGrpSpPr>
      <p:grpSpPr>
        <a:xfrm>
          <a:off x="0" y="0"/>
          <a:ext cx="0" cy="0"/>
          <a:chOff x="0" y="0"/>
          <a:chExt cx="0" cy="0"/>
        </a:xfrm>
      </p:grpSpPr>
      <p:sp>
        <p:nvSpPr>
          <p:cNvPr id="137" name="Google Shape;137;p29"/>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 type="subTitle"/>
          </p:nvPr>
        </p:nvSpPr>
        <p:spPr>
          <a:xfrm>
            <a:off x="650160" y="2282040"/>
            <a:ext cx="11703600" cy="5656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9" name="Shape 139"/>
        <p:cNvGrpSpPr/>
        <p:nvPr/>
      </p:nvGrpSpPr>
      <p:grpSpPr>
        <a:xfrm>
          <a:off x="0" y="0"/>
          <a:ext cx="0" cy="0"/>
          <a:chOff x="0" y="0"/>
          <a:chExt cx="0" cy="0"/>
        </a:xfrm>
      </p:grpSpPr>
      <p:sp>
        <p:nvSpPr>
          <p:cNvPr id="140" name="Google Shape;140;p30"/>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 type="body"/>
          </p:nvPr>
        </p:nvSpPr>
        <p:spPr>
          <a:xfrm>
            <a:off x="650160" y="2282040"/>
            <a:ext cx="1170360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2" name="Shape 142"/>
        <p:cNvGrpSpPr/>
        <p:nvPr/>
      </p:nvGrpSpPr>
      <p:grpSpPr>
        <a:xfrm>
          <a:off x="0" y="0"/>
          <a:ext cx="0" cy="0"/>
          <a:chOff x="0" y="0"/>
          <a:chExt cx="0" cy="0"/>
        </a:xfrm>
      </p:grpSpPr>
      <p:sp>
        <p:nvSpPr>
          <p:cNvPr id="143" name="Google Shape;143;p3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1"/>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1"/>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8" name="Shape 148"/>
        <p:cNvGrpSpPr/>
        <p:nvPr/>
      </p:nvGrpSpPr>
      <p:grpSpPr>
        <a:xfrm>
          <a:off x="0" y="0"/>
          <a:ext cx="0" cy="0"/>
          <a:chOff x="0" y="0"/>
          <a:chExt cx="0" cy="0"/>
        </a:xfrm>
      </p:grpSpPr>
      <p:sp>
        <p:nvSpPr>
          <p:cNvPr id="149" name="Google Shape;149;p33"/>
          <p:cNvSpPr txBox="1"/>
          <p:nvPr>
            <p:ph idx="1" type="subTitle"/>
          </p:nvPr>
        </p:nvSpPr>
        <p:spPr>
          <a:xfrm>
            <a:off x="650160" y="389160"/>
            <a:ext cx="11703600" cy="75492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0" name="Shape 150"/>
        <p:cNvGrpSpPr/>
        <p:nvPr/>
      </p:nvGrpSpPr>
      <p:grpSpPr>
        <a:xfrm>
          <a:off x="0" y="0"/>
          <a:ext cx="0" cy="0"/>
          <a:chOff x="0" y="0"/>
          <a:chExt cx="0" cy="0"/>
        </a:xfrm>
      </p:grpSpPr>
      <p:sp>
        <p:nvSpPr>
          <p:cNvPr id="151" name="Google Shape;151;p34"/>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4"/>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4"/>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4"/>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5" name="Shape 155"/>
        <p:cNvGrpSpPr/>
        <p:nvPr/>
      </p:nvGrpSpPr>
      <p:grpSpPr>
        <a:xfrm>
          <a:off x="0" y="0"/>
          <a:ext cx="0" cy="0"/>
          <a:chOff x="0" y="0"/>
          <a:chExt cx="0" cy="0"/>
        </a:xfrm>
      </p:grpSpPr>
      <p:sp>
        <p:nvSpPr>
          <p:cNvPr id="156" name="Google Shape;156;p3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5"/>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5"/>
          <p:cNvSpPr txBox="1"/>
          <p:nvPr>
            <p:ph idx="3"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0" name="Shape 160"/>
        <p:cNvGrpSpPr/>
        <p:nvPr/>
      </p:nvGrpSpPr>
      <p:grpSpPr>
        <a:xfrm>
          <a:off x="0" y="0"/>
          <a:ext cx="0" cy="0"/>
          <a:chOff x="0" y="0"/>
          <a:chExt cx="0" cy="0"/>
        </a:xfrm>
      </p:grpSpPr>
      <p:sp>
        <p:nvSpPr>
          <p:cNvPr id="161" name="Google Shape;161;p36"/>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6"/>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6"/>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6"/>
          <p:cNvSpPr txBox="1"/>
          <p:nvPr>
            <p:ph idx="3"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5" name="Shape 165"/>
        <p:cNvGrpSpPr/>
        <p:nvPr/>
      </p:nvGrpSpPr>
      <p:grpSpPr>
        <a:xfrm>
          <a:off x="0" y="0"/>
          <a:ext cx="0" cy="0"/>
          <a:chOff x="0" y="0"/>
          <a:chExt cx="0" cy="0"/>
        </a:xfrm>
      </p:grpSpPr>
      <p:sp>
        <p:nvSpPr>
          <p:cNvPr id="166" name="Google Shape;166;p37"/>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7"/>
          <p:cNvSpPr txBox="1"/>
          <p:nvPr>
            <p:ph idx="1" type="body"/>
          </p:nvPr>
        </p:nvSpPr>
        <p:spPr>
          <a:xfrm>
            <a:off x="650160" y="228204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7"/>
          <p:cNvSpPr txBox="1"/>
          <p:nvPr>
            <p:ph idx="2"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9" name="Shape 169"/>
        <p:cNvGrpSpPr/>
        <p:nvPr/>
      </p:nvGrpSpPr>
      <p:grpSpPr>
        <a:xfrm>
          <a:off x="0" y="0"/>
          <a:ext cx="0" cy="0"/>
          <a:chOff x="0" y="0"/>
          <a:chExt cx="0" cy="0"/>
        </a:xfrm>
      </p:grpSpPr>
      <p:sp>
        <p:nvSpPr>
          <p:cNvPr id="170" name="Google Shape;170;p38"/>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8"/>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8"/>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8"/>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8"/>
          <p:cNvSpPr txBox="1"/>
          <p:nvPr>
            <p:ph idx="4"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5" name="Shape 175"/>
        <p:cNvGrpSpPr/>
        <p:nvPr/>
      </p:nvGrpSpPr>
      <p:grpSpPr>
        <a:xfrm>
          <a:off x="0" y="0"/>
          <a:ext cx="0" cy="0"/>
          <a:chOff x="0" y="0"/>
          <a:chExt cx="0" cy="0"/>
        </a:xfrm>
      </p:grpSpPr>
      <p:sp>
        <p:nvSpPr>
          <p:cNvPr id="176" name="Google Shape;176;p39"/>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9"/>
          <p:cNvSpPr txBox="1"/>
          <p:nvPr>
            <p:ph idx="1" type="body"/>
          </p:nvPr>
        </p:nvSpPr>
        <p:spPr>
          <a:xfrm>
            <a:off x="6501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39"/>
          <p:cNvSpPr txBox="1"/>
          <p:nvPr>
            <p:ph idx="2" type="body"/>
          </p:nvPr>
        </p:nvSpPr>
        <p:spPr>
          <a:xfrm>
            <a:off x="460728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39"/>
          <p:cNvSpPr txBox="1"/>
          <p:nvPr>
            <p:ph idx="3" type="body"/>
          </p:nvPr>
        </p:nvSpPr>
        <p:spPr>
          <a:xfrm>
            <a:off x="85647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9"/>
          <p:cNvSpPr txBox="1"/>
          <p:nvPr>
            <p:ph idx="4" type="body"/>
          </p:nvPr>
        </p:nvSpPr>
        <p:spPr>
          <a:xfrm>
            <a:off x="6501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9"/>
          <p:cNvSpPr txBox="1"/>
          <p:nvPr>
            <p:ph idx="5" type="body"/>
          </p:nvPr>
        </p:nvSpPr>
        <p:spPr>
          <a:xfrm>
            <a:off x="460728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39"/>
          <p:cNvSpPr txBox="1"/>
          <p:nvPr>
            <p:ph idx="6" type="body"/>
          </p:nvPr>
        </p:nvSpPr>
        <p:spPr>
          <a:xfrm>
            <a:off x="85647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4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7" name="Shape 19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8" name="Shape 198"/>
        <p:cNvGrpSpPr/>
        <p:nvPr/>
      </p:nvGrpSpPr>
      <p:grpSpPr>
        <a:xfrm>
          <a:off x="0" y="0"/>
          <a:ext cx="0" cy="0"/>
          <a:chOff x="0" y="0"/>
          <a:chExt cx="0" cy="0"/>
        </a:xfrm>
      </p:grpSpPr>
      <p:sp>
        <p:nvSpPr>
          <p:cNvPr id="199" name="Google Shape;199;p43"/>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3"/>
          <p:cNvSpPr txBox="1"/>
          <p:nvPr>
            <p:ph idx="1" type="subTitle"/>
          </p:nvPr>
        </p:nvSpPr>
        <p:spPr>
          <a:xfrm>
            <a:off x="650160" y="2282040"/>
            <a:ext cx="11703600" cy="5656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 type="body"/>
          </p:nvPr>
        </p:nvSpPr>
        <p:spPr>
          <a:xfrm>
            <a:off x="65016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
          <p:cNvSpPr txBox="1"/>
          <p:nvPr>
            <p:ph idx="2" type="body"/>
          </p:nvPr>
        </p:nvSpPr>
        <p:spPr>
          <a:xfrm>
            <a:off x="664704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1" name="Shape 201"/>
        <p:cNvGrpSpPr/>
        <p:nvPr/>
      </p:nvGrpSpPr>
      <p:grpSpPr>
        <a:xfrm>
          <a:off x="0" y="0"/>
          <a:ext cx="0" cy="0"/>
          <a:chOff x="0" y="0"/>
          <a:chExt cx="0" cy="0"/>
        </a:xfrm>
      </p:grpSpPr>
      <p:sp>
        <p:nvSpPr>
          <p:cNvPr id="202" name="Google Shape;202;p44"/>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4"/>
          <p:cNvSpPr txBox="1"/>
          <p:nvPr>
            <p:ph idx="1" type="body"/>
          </p:nvPr>
        </p:nvSpPr>
        <p:spPr>
          <a:xfrm>
            <a:off x="650160" y="2282040"/>
            <a:ext cx="1170360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4" name="Shape 204"/>
        <p:cNvGrpSpPr/>
        <p:nvPr/>
      </p:nvGrpSpPr>
      <p:grpSpPr>
        <a:xfrm>
          <a:off x="0" y="0"/>
          <a:ext cx="0" cy="0"/>
          <a:chOff x="0" y="0"/>
          <a:chExt cx="0" cy="0"/>
        </a:xfrm>
      </p:grpSpPr>
      <p:sp>
        <p:nvSpPr>
          <p:cNvPr id="205" name="Google Shape;205;p4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45"/>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45"/>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08" name="Shape 208"/>
        <p:cNvGrpSpPr/>
        <p:nvPr/>
      </p:nvGrpSpPr>
      <p:grpSpPr>
        <a:xfrm>
          <a:off x="0" y="0"/>
          <a:ext cx="0" cy="0"/>
          <a:chOff x="0" y="0"/>
          <a:chExt cx="0" cy="0"/>
        </a:xfrm>
      </p:grpSpPr>
      <p:sp>
        <p:nvSpPr>
          <p:cNvPr id="209" name="Google Shape;209;p46"/>
          <p:cNvSpPr txBox="1"/>
          <p:nvPr>
            <p:ph idx="1" type="subTitle"/>
          </p:nvPr>
        </p:nvSpPr>
        <p:spPr>
          <a:xfrm>
            <a:off x="650160" y="389160"/>
            <a:ext cx="11703600" cy="75492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10" name="Shape 210"/>
        <p:cNvGrpSpPr/>
        <p:nvPr/>
      </p:nvGrpSpPr>
      <p:grpSpPr>
        <a:xfrm>
          <a:off x="0" y="0"/>
          <a:ext cx="0" cy="0"/>
          <a:chOff x="0" y="0"/>
          <a:chExt cx="0" cy="0"/>
        </a:xfrm>
      </p:grpSpPr>
      <p:sp>
        <p:nvSpPr>
          <p:cNvPr id="211" name="Google Shape;211;p47"/>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7"/>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47"/>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47"/>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15" name="Shape 215"/>
        <p:cNvGrpSpPr/>
        <p:nvPr/>
      </p:nvGrpSpPr>
      <p:grpSpPr>
        <a:xfrm>
          <a:off x="0" y="0"/>
          <a:ext cx="0" cy="0"/>
          <a:chOff x="0" y="0"/>
          <a:chExt cx="0" cy="0"/>
        </a:xfrm>
      </p:grpSpPr>
      <p:sp>
        <p:nvSpPr>
          <p:cNvPr id="216" name="Google Shape;216;p48"/>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8"/>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48"/>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48"/>
          <p:cNvSpPr txBox="1"/>
          <p:nvPr>
            <p:ph idx="3"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20" name="Shape 220"/>
        <p:cNvGrpSpPr/>
        <p:nvPr/>
      </p:nvGrpSpPr>
      <p:grpSpPr>
        <a:xfrm>
          <a:off x="0" y="0"/>
          <a:ext cx="0" cy="0"/>
          <a:chOff x="0" y="0"/>
          <a:chExt cx="0" cy="0"/>
        </a:xfrm>
      </p:grpSpPr>
      <p:sp>
        <p:nvSpPr>
          <p:cNvPr id="221" name="Google Shape;221;p49"/>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9"/>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49"/>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49"/>
          <p:cNvSpPr txBox="1"/>
          <p:nvPr>
            <p:ph idx="3"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25" name="Shape 225"/>
        <p:cNvGrpSpPr/>
        <p:nvPr/>
      </p:nvGrpSpPr>
      <p:grpSpPr>
        <a:xfrm>
          <a:off x="0" y="0"/>
          <a:ext cx="0" cy="0"/>
          <a:chOff x="0" y="0"/>
          <a:chExt cx="0" cy="0"/>
        </a:xfrm>
      </p:grpSpPr>
      <p:sp>
        <p:nvSpPr>
          <p:cNvPr id="226" name="Google Shape;226;p50"/>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0"/>
          <p:cNvSpPr txBox="1"/>
          <p:nvPr>
            <p:ph idx="1" type="body"/>
          </p:nvPr>
        </p:nvSpPr>
        <p:spPr>
          <a:xfrm>
            <a:off x="650160" y="228204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8" name="Google Shape;228;p50"/>
          <p:cNvSpPr txBox="1"/>
          <p:nvPr>
            <p:ph idx="2"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29" name="Shape 229"/>
        <p:cNvGrpSpPr/>
        <p:nvPr/>
      </p:nvGrpSpPr>
      <p:grpSpPr>
        <a:xfrm>
          <a:off x="0" y="0"/>
          <a:ext cx="0" cy="0"/>
          <a:chOff x="0" y="0"/>
          <a:chExt cx="0" cy="0"/>
        </a:xfrm>
      </p:grpSpPr>
      <p:sp>
        <p:nvSpPr>
          <p:cNvPr id="230" name="Google Shape;230;p5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1"/>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51"/>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 name="Google Shape;233;p51"/>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 name="Google Shape;234;p51"/>
          <p:cNvSpPr txBox="1"/>
          <p:nvPr>
            <p:ph idx="4"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5" name="Shape 235"/>
        <p:cNvGrpSpPr/>
        <p:nvPr/>
      </p:nvGrpSpPr>
      <p:grpSpPr>
        <a:xfrm>
          <a:off x="0" y="0"/>
          <a:ext cx="0" cy="0"/>
          <a:chOff x="0" y="0"/>
          <a:chExt cx="0" cy="0"/>
        </a:xfrm>
      </p:grpSpPr>
      <p:sp>
        <p:nvSpPr>
          <p:cNvPr id="236" name="Google Shape;236;p5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2"/>
          <p:cNvSpPr txBox="1"/>
          <p:nvPr>
            <p:ph idx="1" type="body"/>
          </p:nvPr>
        </p:nvSpPr>
        <p:spPr>
          <a:xfrm>
            <a:off x="6501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52"/>
          <p:cNvSpPr txBox="1"/>
          <p:nvPr>
            <p:ph idx="2" type="body"/>
          </p:nvPr>
        </p:nvSpPr>
        <p:spPr>
          <a:xfrm>
            <a:off x="460728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52"/>
          <p:cNvSpPr txBox="1"/>
          <p:nvPr>
            <p:ph idx="3" type="body"/>
          </p:nvPr>
        </p:nvSpPr>
        <p:spPr>
          <a:xfrm>
            <a:off x="85647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52"/>
          <p:cNvSpPr txBox="1"/>
          <p:nvPr>
            <p:ph idx="4" type="body"/>
          </p:nvPr>
        </p:nvSpPr>
        <p:spPr>
          <a:xfrm>
            <a:off x="6501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52"/>
          <p:cNvSpPr txBox="1"/>
          <p:nvPr>
            <p:ph idx="5" type="body"/>
          </p:nvPr>
        </p:nvSpPr>
        <p:spPr>
          <a:xfrm>
            <a:off x="460728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52"/>
          <p:cNvSpPr txBox="1"/>
          <p:nvPr>
            <p:ph idx="6" type="body"/>
          </p:nvPr>
        </p:nvSpPr>
        <p:spPr>
          <a:xfrm>
            <a:off x="85647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5" name="Shape 2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6" name="Shape 256"/>
        <p:cNvGrpSpPr/>
        <p:nvPr/>
      </p:nvGrpSpPr>
      <p:grpSpPr>
        <a:xfrm>
          <a:off x="0" y="0"/>
          <a:ext cx="0" cy="0"/>
          <a:chOff x="0" y="0"/>
          <a:chExt cx="0" cy="0"/>
        </a:xfrm>
      </p:grpSpPr>
      <p:sp>
        <p:nvSpPr>
          <p:cNvPr id="257" name="Google Shape;257;p5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55"/>
          <p:cNvSpPr txBox="1"/>
          <p:nvPr>
            <p:ph idx="1" type="subTitle"/>
          </p:nvPr>
        </p:nvSpPr>
        <p:spPr>
          <a:xfrm>
            <a:off x="650160" y="2282040"/>
            <a:ext cx="11703600" cy="5656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9" name="Shape 259"/>
        <p:cNvGrpSpPr/>
        <p:nvPr/>
      </p:nvGrpSpPr>
      <p:grpSpPr>
        <a:xfrm>
          <a:off x="0" y="0"/>
          <a:ext cx="0" cy="0"/>
          <a:chOff x="0" y="0"/>
          <a:chExt cx="0" cy="0"/>
        </a:xfrm>
      </p:grpSpPr>
      <p:sp>
        <p:nvSpPr>
          <p:cNvPr id="260" name="Google Shape;260;p56"/>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56"/>
          <p:cNvSpPr txBox="1"/>
          <p:nvPr>
            <p:ph idx="1" type="body"/>
          </p:nvPr>
        </p:nvSpPr>
        <p:spPr>
          <a:xfrm>
            <a:off x="650160" y="2282040"/>
            <a:ext cx="1170360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2" name="Shape 262"/>
        <p:cNvGrpSpPr/>
        <p:nvPr/>
      </p:nvGrpSpPr>
      <p:grpSpPr>
        <a:xfrm>
          <a:off x="0" y="0"/>
          <a:ext cx="0" cy="0"/>
          <a:chOff x="0" y="0"/>
          <a:chExt cx="0" cy="0"/>
        </a:xfrm>
      </p:grpSpPr>
      <p:sp>
        <p:nvSpPr>
          <p:cNvPr id="263" name="Google Shape;263;p57"/>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7"/>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57"/>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58"/>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8" name="Shape 268"/>
        <p:cNvGrpSpPr/>
        <p:nvPr/>
      </p:nvGrpSpPr>
      <p:grpSpPr>
        <a:xfrm>
          <a:off x="0" y="0"/>
          <a:ext cx="0" cy="0"/>
          <a:chOff x="0" y="0"/>
          <a:chExt cx="0" cy="0"/>
        </a:xfrm>
      </p:grpSpPr>
      <p:sp>
        <p:nvSpPr>
          <p:cNvPr id="269" name="Google Shape;269;p59"/>
          <p:cNvSpPr txBox="1"/>
          <p:nvPr>
            <p:ph idx="1" type="subTitle"/>
          </p:nvPr>
        </p:nvSpPr>
        <p:spPr>
          <a:xfrm>
            <a:off x="650160" y="389160"/>
            <a:ext cx="11703600" cy="75492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0" name="Shape 270"/>
        <p:cNvGrpSpPr/>
        <p:nvPr/>
      </p:nvGrpSpPr>
      <p:grpSpPr>
        <a:xfrm>
          <a:off x="0" y="0"/>
          <a:ext cx="0" cy="0"/>
          <a:chOff x="0" y="0"/>
          <a:chExt cx="0" cy="0"/>
        </a:xfrm>
      </p:grpSpPr>
      <p:sp>
        <p:nvSpPr>
          <p:cNvPr id="271" name="Google Shape;271;p60"/>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60"/>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0"/>
          <p:cNvSpPr txBox="1"/>
          <p:nvPr>
            <p:ph idx="2" type="body"/>
          </p:nvPr>
        </p:nvSpPr>
        <p:spPr>
          <a:xfrm>
            <a:off x="664704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60"/>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5" name="Shape 275"/>
        <p:cNvGrpSpPr/>
        <p:nvPr/>
      </p:nvGrpSpPr>
      <p:grpSpPr>
        <a:xfrm>
          <a:off x="0" y="0"/>
          <a:ext cx="0" cy="0"/>
          <a:chOff x="0" y="0"/>
          <a:chExt cx="0" cy="0"/>
        </a:xfrm>
      </p:grpSpPr>
      <p:sp>
        <p:nvSpPr>
          <p:cNvPr id="276" name="Google Shape;276;p61"/>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1"/>
          <p:cNvSpPr txBox="1"/>
          <p:nvPr>
            <p:ph idx="1" type="body"/>
          </p:nvPr>
        </p:nvSpPr>
        <p:spPr>
          <a:xfrm>
            <a:off x="650160" y="2282040"/>
            <a:ext cx="5711040" cy="5656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61"/>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61"/>
          <p:cNvSpPr txBox="1"/>
          <p:nvPr>
            <p:ph idx="3"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0" name="Shape 280"/>
        <p:cNvGrpSpPr/>
        <p:nvPr/>
      </p:nvGrpSpPr>
      <p:grpSpPr>
        <a:xfrm>
          <a:off x="0" y="0"/>
          <a:ext cx="0" cy="0"/>
          <a:chOff x="0" y="0"/>
          <a:chExt cx="0" cy="0"/>
        </a:xfrm>
      </p:grpSpPr>
      <p:sp>
        <p:nvSpPr>
          <p:cNvPr id="281" name="Google Shape;281;p62"/>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62"/>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3" name="Google Shape;283;p62"/>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4" name="Google Shape;284;p62"/>
          <p:cNvSpPr txBox="1"/>
          <p:nvPr>
            <p:ph idx="3"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5" name="Shape 285"/>
        <p:cNvGrpSpPr/>
        <p:nvPr/>
      </p:nvGrpSpPr>
      <p:grpSpPr>
        <a:xfrm>
          <a:off x="0" y="0"/>
          <a:ext cx="0" cy="0"/>
          <a:chOff x="0" y="0"/>
          <a:chExt cx="0" cy="0"/>
        </a:xfrm>
      </p:grpSpPr>
      <p:sp>
        <p:nvSpPr>
          <p:cNvPr id="286" name="Google Shape;286;p63"/>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63"/>
          <p:cNvSpPr txBox="1"/>
          <p:nvPr>
            <p:ph idx="1" type="body"/>
          </p:nvPr>
        </p:nvSpPr>
        <p:spPr>
          <a:xfrm>
            <a:off x="650160" y="228204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8" name="Google Shape;288;p63"/>
          <p:cNvSpPr txBox="1"/>
          <p:nvPr>
            <p:ph idx="2" type="body"/>
          </p:nvPr>
        </p:nvSpPr>
        <p:spPr>
          <a:xfrm>
            <a:off x="650160" y="5236560"/>
            <a:ext cx="1170360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89" name="Shape 289"/>
        <p:cNvGrpSpPr/>
        <p:nvPr/>
      </p:nvGrpSpPr>
      <p:grpSpPr>
        <a:xfrm>
          <a:off x="0" y="0"/>
          <a:ext cx="0" cy="0"/>
          <a:chOff x="0" y="0"/>
          <a:chExt cx="0" cy="0"/>
        </a:xfrm>
      </p:grpSpPr>
      <p:sp>
        <p:nvSpPr>
          <p:cNvPr id="290" name="Google Shape;290;p64"/>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4"/>
          <p:cNvSpPr txBox="1"/>
          <p:nvPr>
            <p:ph idx="1" type="body"/>
          </p:nvPr>
        </p:nvSpPr>
        <p:spPr>
          <a:xfrm>
            <a:off x="65016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2" name="Google Shape;292;p64"/>
          <p:cNvSpPr txBox="1"/>
          <p:nvPr>
            <p:ph idx="2" type="body"/>
          </p:nvPr>
        </p:nvSpPr>
        <p:spPr>
          <a:xfrm>
            <a:off x="6647040" y="228204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3" name="Google Shape;293;p64"/>
          <p:cNvSpPr txBox="1"/>
          <p:nvPr>
            <p:ph idx="3" type="body"/>
          </p:nvPr>
        </p:nvSpPr>
        <p:spPr>
          <a:xfrm>
            <a:off x="65016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4" name="Google Shape;294;p64"/>
          <p:cNvSpPr txBox="1"/>
          <p:nvPr>
            <p:ph idx="4" type="body"/>
          </p:nvPr>
        </p:nvSpPr>
        <p:spPr>
          <a:xfrm>
            <a:off x="6647040" y="5236560"/>
            <a:ext cx="571104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650160" y="389160"/>
            <a:ext cx="11703600" cy="75492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5" name="Shape 295"/>
        <p:cNvGrpSpPr/>
        <p:nvPr/>
      </p:nvGrpSpPr>
      <p:grpSpPr>
        <a:xfrm>
          <a:off x="0" y="0"/>
          <a:ext cx="0" cy="0"/>
          <a:chOff x="0" y="0"/>
          <a:chExt cx="0" cy="0"/>
        </a:xfrm>
      </p:grpSpPr>
      <p:sp>
        <p:nvSpPr>
          <p:cNvPr id="296" name="Google Shape;296;p65"/>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65"/>
          <p:cNvSpPr txBox="1"/>
          <p:nvPr>
            <p:ph idx="1" type="body"/>
          </p:nvPr>
        </p:nvSpPr>
        <p:spPr>
          <a:xfrm>
            <a:off x="6501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8" name="Google Shape;298;p65"/>
          <p:cNvSpPr txBox="1"/>
          <p:nvPr>
            <p:ph idx="2" type="body"/>
          </p:nvPr>
        </p:nvSpPr>
        <p:spPr>
          <a:xfrm>
            <a:off x="460728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9" name="Google Shape;299;p65"/>
          <p:cNvSpPr txBox="1"/>
          <p:nvPr>
            <p:ph idx="3" type="body"/>
          </p:nvPr>
        </p:nvSpPr>
        <p:spPr>
          <a:xfrm>
            <a:off x="8564760" y="228204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65"/>
          <p:cNvSpPr txBox="1"/>
          <p:nvPr>
            <p:ph idx="4" type="body"/>
          </p:nvPr>
        </p:nvSpPr>
        <p:spPr>
          <a:xfrm>
            <a:off x="6501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65"/>
          <p:cNvSpPr txBox="1"/>
          <p:nvPr>
            <p:ph idx="5" type="body"/>
          </p:nvPr>
        </p:nvSpPr>
        <p:spPr>
          <a:xfrm>
            <a:off x="460728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65"/>
          <p:cNvSpPr txBox="1"/>
          <p:nvPr>
            <p:ph idx="6" type="body"/>
          </p:nvPr>
        </p:nvSpPr>
        <p:spPr>
          <a:xfrm>
            <a:off x="8564760" y="5236560"/>
            <a:ext cx="3768480" cy="2697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2" type="body"/>
          </p:nvPr>
        </p:nvSpPr>
        <p:spPr>
          <a:xfrm>
            <a:off x="664704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3" type="body"/>
          </p:nvPr>
        </p:nvSpPr>
        <p:spPr>
          <a:xfrm>
            <a:off x="65016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650160" y="2282040"/>
            <a:ext cx="5711040" cy="56563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6647040" y="523656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650160" y="389160"/>
            <a:ext cx="11703600" cy="1628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65016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2" type="body"/>
          </p:nvPr>
        </p:nvSpPr>
        <p:spPr>
          <a:xfrm>
            <a:off x="6647040" y="2282040"/>
            <a:ext cx="571104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3" type="body"/>
          </p:nvPr>
        </p:nvSpPr>
        <p:spPr>
          <a:xfrm>
            <a:off x="650160" y="5236560"/>
            <a:ext cx="11703600" cy="2697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8959320" y="2384280"/>
            <a:ext cx="400932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8092080" y="-650160"/>
            <a:ext cx="2275560" cy="22755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8959320" y="8669880"/>
            <a:ext cx="1408320" cy="1408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218880" y="3792960"/>
            <a:ext cx="5960160" cy="5960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1194480" y="4118040"/>
            <a:ext cx="3359160" cy="3359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1016000" y="0"/>
            <a:ext cx="974880" cy="156348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idx="1" type="body"/>
          </p:nvPr>
        </p:nvSpPr>
        <p:spPr>
          <a:xfrm>
            <a:off x="571680" y="5587920"/>
            <a:ext cx="11875320" cy="360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 name="Google Shape;13;p1"/>
          <p:cNvSpPr txBox="1"/>
          <p:nvPr>
            <p:ph type="title"/>
          </p:nvPr>
        </p:nvSpPr>
        <p:spPr>
          <a:xfrm>
            <a:off x="571680" y="571680"/>
            <a:ext cx="11861280" cy="51811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2" type="body"/>
          </p:nvPr>
        </p:nvSpPr>
        <p:spPr>
          <a:xfrm>
            <a:off x="571680" y="5676840"/>
            <a:ext cx="11861280" cy="3263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 name="Google Shape;15;p1"/>
          <p:cNvSpPr txBox="1"/>
          <p:nvPr>
            <p:ph idx="12" type="sldNum"/>
          </p:nvPr>
        </p:nvSpPr>
        <p:spPr>
          <a:xfrm>
            <a:off x="12088440" y="9189000"/>
            <a:ext cx="308880" cy="34272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i="0" sz="3740" u="none" cap="none" strike="noStrike">
                <a:solidFill>
                  <a:srgbClr val="FFFFFF"/>
                </a:solidFill>
                <a:latin typeface="Arial"/>
                <a:ea typeface="Arial"/>
                <a:cs typeface="Arial"/>
                <a:sym typeface="Arial"/>
              </a:defRPr>
            </a:lvl1pPr>
            <a:lvl2pPr indent="0" lvl="1" marL="0" marR="0" rtl="0" algn="ctr">
              <a:lnSpc>
                <a:spcPct val="100000"/>
              </a:lnSpc>
              <a:spcBef>
                <a:spcPts val="0"/>
              </a:spcBef>
              <a:buNone/>
              <a:defRPr b="0" i="0" sz="3740" u="none" cap="none" strike="noStrike">
                <a:solidFill>
                  <a:srgbClr val="FFFFFF"/>
                </a:solidFill>
                <a:latin typeface="Arial"/>
                <a:ea typeface="Arial"/>
                <a:cs typeface="Arial"/>
                <a:sym typeface="Arial"/>
              </a:defRPr>
            </a:lvl2pPr>
            <a:lvl3pPr indent="0" lvl="2" marL="0" marR="0" rtl="0" algn="ctr">
              <a:lnSpc>
                <a:spcPct val="100000"/>
              </a:lnSpc>
              <a:spcBef>
                <a:spcPts val="0"/>
              </a:spcBef>
              <a:buNone/>
              <a:defRPr b="0" i="0" sz="3740" u="none" cap="none" strike="noStrike">
                <a:solidFill>
                  <a:srgbClr val="FFFFFF"/>
                </a:solidFill>
                <a:latin typeface="Arial"/>
                <a:ea typeface="Arial"/>
                <a:cs typeface="Arial"/>
                <a:sym typeface="Arial"/>
              </a:defRPr>
            </a:lvl3pPr>
            <a:lvl4pPr indent="0" lvl="3" marL="0" marR="0" rtl="0" algn="ctr">
              <a:lnSpc>
                <a:spcPct val="100000"/>
              </a:lnSpc>
              <a:spcBef>
                <a:spcPts val="0"/>
              </a:spcBef>
              <a:buNone/>
              <a:defRPr b="0" i="0" sz="3740" u="none" cap="none" strike="noStrike">
                <a:solidFill>
                  <a:srgbClr val="FFFFFF"/>
                </a:solidFill>
                <a:latin typeface="Arial"/>
                <a:ea typeface="Arial"/>
                <a:cs typeface="Arial"/>
                <a:sym typeface="Arial"/>
              </a:defRPr>
            </a:lvl4pPr>
            <a:lvl5pPr indent="0" lvl="4" marL="0" marR="0" rtl="0" algn="ctr">
              <a:lnSpc>
                <a:spcPct val="100000"/>
              </a:lnSpc>
              <a:spcBef>
                <a:spcPts val="0"/>
              </a:spcBef>
              <a:buNone/>
              <a:defRPr b="0" i="0" sz="3740" u="none" cap="none" strike="noStrike">
                <a:solidFill>
                  <a:srgbClr val="FFFFFF"/>
                </a:solidFill>
                <a:latin typeface="Arial"/>
                <a:ea typeface="Arial"/>
                <a:cs typeface="Arial"/>
                <a:sym typeface="Arial"/>
              </a:defRPr>
            </a:lvl5pPr>
            <a:lvl6pPr indent="0" lvl="5" marL="0" marR="0" rtl="0" algn="ctr">
              <a:lnSpc>
                <a:spcPct val="100000"/>
              </a:lnSpc>
              <a:spcBef>
                <a:spcPts val="0"/>
              </a:spcBef>
              <a:buNone/>
              <a:defRPr b="0" i="0" sz="3740" u="none" cap="none" strike="noStrike">
                <a:solidFill>
                  <a:srgbClr val="FFFFFF"/>
                </a:solidFill>
                <a:latin typeface="Arial"/>
                <a:ea typeface="Arial"/>
                <a:cs typeface="Arial"/>
                <a:sym typeface="Arial"/>
              </a:defRPr>
            </a:lvl6pPr>
            <a:lvl7pPr indent="0" lvl="6" marL="0" marR="0" rtl="0" algn="ctr">
              <a:lnSpc>
                <a:spcPct val="100000"/>
              </a:lnSpc>
              <a:spcBef>
                <a:spcPts val="0"/>
              </a:spcBef>
              <a:buNone/>
              <a:defRPr b="0" i="0" sz="3740" u="none" cap="none" strike="noStrike">
                <a:solidFill>
                  <a:srgbClr val="FFFFFF"/>
                </a:solidFill>
                <a:latin typeface="Arial"/>
                <a:ea typeface="Arial"/>
                <a:cs typeface="Arial"/>
                <a:sym typeface="Arial"/>
              </a:defRPr>
            </a:lvl7pPr>
            <a:lvl8pPr indent="0" lvl="7" marL="0" marR="0" rtl="0" algn="ctr">
              <a:lnSpc>
                <a:spcPct val="100000"/>
              </a:lnSpc>
              <a:spcBef>
                <a:spcPts val="0"/>
              </a:spcBef>
              <a:buNone/>
              <a:defRPr b="0" i="0" sz="3740" u="none" cap="none" strike="noStrike">
                <a:solidFill>
                  <a:srgbClr val="FFFFFF"/>
                </a:solidFill>
                <a:latin typeface="Arial"/>
                <a:ea typeface="Arial"/>
                <a:cs typeface="Arial"/>
                <a:sym typeface="Arial"/>
              </a:defRPr>
            </a:lvl8pPr>
            <a:lvl9pPr indent="0" lvl="8" marL="0" marR="0" rtl="0" algn="ctr">
              <a:lnSpc>
                <a:spcPct val="100000"/>
              </a:lnSpc>
              <a:spcBef>
                <a:spcPts val="0"/>
              </a:spcBef>
              <a:buNone/>
              <a:defRPr b="0" i="0" sz="374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sp>
        <p:nvSpPr>
          <p:cNvPr id="65" name="Google Shape;65;p14"/>
          <p:cNvSpPr/>
          <p:nvPr/>
        </p:nvSpPr>
        <p:spPr>
          <a:xfrm>
            <a:off x="8959320" y="2384280"/>
            <a:ext cx="400932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092080" y="-650160"/>
            <a:ext cx="2275560" cy="22755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959320" y="8669880"/>
            <a:ext cx="1408320" cy="1408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18880" y="3792960"/>
            <a:ext cx="5960160" cy="5960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194480" y="4118040"/>
            <a:ext cx="3359160" cy="3359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1016000" y="0"/>
            <a:ext cx="974880" cy="156348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idx="1" type="body"/>
          </p:nvPr>
        </p:nvSpPr>
        <p:spPr>
          <a:xfrm>
            <a:off x="571680" y="1574640"/>
            <a:ext cx="11861280" cy="596664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2" name="Google Shape;72;p14"/>
          <p:cNvSpPr txBox="1"/>
          <p:nvPr>
            <p:ph type="title"/>
          </p:nvPr>
        </p:nvSpPr>
        <p:spPr>
          <a:xfrm>
            <a:off x="689400" y="644040"/>
            <a:ext cx="10033920" cy="19915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14"/>
          <p:cNvSpPr txBox="1"/>
          <p:nvPr>
            <p:ph idx="2" type="body"/>
          </p:nvPr>
        </p:nvSpPr>
        <p:spPr>
          <a:xfrm>
            <a:off x="1177200" y="2919600"/>
            <a:ext cx="9545040" cy="59666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4" name="Google Shape;74;p14"/>
          <p:cNvSpPr txBox="1"/>
          <p:nvPr>
            <p:ph idx="12" type="sldNum"/>
          </p:nvPr>
        </p:nvSpPr>
        <p:spPr>
          <a:xfrm>
            <a:off x="11045520" y="420480"/>
            <a:ext cx="893880" cy="109152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sz="3740" strike="noStrike">
                <a:solidFill>
                  <a:srgbClr val="FFFFFF"/>
                </a:solidFill>
                <a:latin typeface="Arial"/>
                <a:ea typeface="Arial"/>
                <a:cs typeface="Arial"/>
                <a:sym typeface="Arial"/>
              </a:defRPr>
            </a:lvl1pPr>
            <a:lvl2pPr indent="0" lvl="1" marL="0" marR="0" rtl="0" algn="ctr">
              <a:lnSpc>
                <a:spcPct val="100000"/>
              </a:lnSpc>
              <a:spcBef>
                <a:spcPts val="0"/>
              </a:spcBef>
              <a:buNone/>
              <a:defRPr b="0" sz="3740" strike="noStrike">
                <a:solidFill>
                  <a:srgbClr val="FFFFFF"/>
                </a:solidFill>
                <a:latin typeface="Arial"/>
                <a:ea typeface="Arial"/>
                <a:cs typeface="Arial"/>
                <a:sym typeface="Arial"/>
              </a:defRPr>
            </a:lvl2pPr>
            <a:lvl3pPr indent="0" lvl="2" marL="0" marR="0" rtl="0" algn="ctr">
              <a:lnSpc>
                <a:spcPct val="100000"/>
              </a:lnSpc>
              <a:spcBef>
                <a:spcPts val="0"/>
              </a:spcBef>
              <a:buNone/>
              <a:defRPr b="0" sz="3740" strike="noStrike">
                <a:solidFill>
                  <a:srgbClr val="FFFFFF"/>
                </a:solidFill>
                <a:latin typeface="Arial"/>
                <a:ea typeface="Arial"/>
                <a:cs typeface="Arial"/>
                <a:sym typeface="Arial"/>
              </a:defRPr>
            </a:lvl3pPr>
            <a:lvl4pPr indent="0" lvl="3" marL="0" marR="0" rtl="0" algn="ctr">
              <a:lnSpc>
                <a:spcPct val="100000"/>
              </a:lnSpc>
              <a:spcBef>
                <a:spcPts val="0"/>
              </a:spcBef>
              <a:buNone/>
              <a:defRPr b="0" sz="3740" strike="noStrike">
                <a:solidFill>
                  <a:srgbClr val="FFFFFF"/>
                </a:solidFill>
                <a:latin typeface="Arial"/>
                <a:ea typeface="Arial"/>
                <a:cs typeface="Arial"/>
                <a:sym typeface="Arial"/>
              </a:defRPr>
            </a:lvl4pPr>
            <a:lvl5pPr indent="0" lvl="4" marL="0" marR="0" rtl="0" algn="ctr">
              <a:lnSpc>
                <a:spcPct val="100000"/>
              </a:lnSpc>
              <a:spcBef>
                <a:spcPts val="0"/>
              </a:spcBef>
              <a:buNone/>
              <a:defRPr b="0" sz="3740" strike="noStrike">
                <a:solidFill>
                  <a:srgbClr val="FFFFFF"/>
                </a:solidFill>
                <a:latin typeface="Arial"/>
                <a:ea typeface="Arial"/>
                <a:cs typeface="Arial"/>
                <a:sym typeface="Arial"/>
              </a:defRPr>
            </a:lvl5pPr>
            <a:lvl6pPr indent="0" lvl="5" marL="0" marR="0" rtl="0" algn="ctr">
              <a:lnSpc>
                <a:spcPct val="100000"/>
              </a:lnSpc>
              <a:spcBef>
                <a:spcPts val="0"/>
              </a:spcBef>
              <a:buNone/>
              <a:defRPr b="0" sz="3740" strike="noStrike">
                <a:solidFill>
                  <a:srgbClr val="FFFFFF"/>
                </a:solidFill>
                <a:latin typeface="Arial"/>
                <a:ea typeface="Arial"/>
                <a:cs typeface="Arial"/>
                <a:sym typeface="Arial"/>
              </a:defRPr>
            </a:lvl6pPr>
            <a:lvl7pPr indent="0" lvl="6" marL="0" marR="0" rtl="0" algn="ctr">
              <a:lnSpc>
                <a:spcPct val="100000"/>
              </a:lnSpc>
              <a:spcBef>
                <a:spcPts val="0"/>
              </a:spcBef>
              <a:buNone/>
              <a:defRPr b="0" sz="3740" strike="noStrike">
                <a:solidFill>
                  <a:srgbClr val="FFFFFF"/>
                </a:solidFill>
                <a:latin typeface="Arial"/>
                <a:ea typeface="Arial"/>
                <a:cs typeface="Arial"/>
                <a:sym typeface="Arial"/>
              </a:defRPr>
            </a:lvl7pPr>
            <a:lvl8pPr indent="0" lvl="7" marL="0" marR="0" rtl="0" algn="ctr">
              <a:lnSpc>
                <a:spcPct val="100000"/>
              </a:lnSpc>
              <a:spcBef>
                <a:spcPts val="0"/>
              </a:spcBef>
              <a:buNone/>
              <a:defRPr b="0" sz="3740" strike="noStrike">
                <a:solidFill>
                  <a:srgbClr val="FFFFFF"/>
                </a:solidFill>
                <a:latin typeface="Arial"/>
                <a:ea typeface="Arial"/>
                <a:cs typeface="Arial"/>
                <a:sym typeface="Arial"/>
              </a:defRPr>
            </a:lvl8pPr>
            <a:lvl9pPr indent="0" lvl="8" marL="0" marR="0" rtl="0" algn="ctr">
              <a:lnSpc>
                <a:spcPct val="100000"/>
              </a:lnSpc>
              <a:spcBef>
                <a:spcPts val="0"/>
              </a:spcBef>
              <a:buNone/>
              <a:defRPr b="0" sz="3740"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3" name="Shape 123"/>
        <p:cNvGrpSpPr/>
        <p:nvPr/>
      </p:nvGrpSpPr>
      <p:grpSpPr>
        <a:xfrm>
          <a:off x="0" y="0"/>
          <a:ext cx="0" cy="0"/>
          <a:chOff x="0" y="0"/>
          <a:chExt cx="0" cy="0"/>
        </a:xfrm>
      </p:grpSpPr>
      <p:sp>
        <p:nvSpPr>
          <p:cNvPr id="124" name="Google Shape;124;p27"/>
          <p:cNvSpPr/>
          <p:nvPr/>
        </p:nvSpPr>
        <p:spPr>
          <a:xfrm>
            <a:off x="8959320" y="2384280"/>
            <a:ext cx="400932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8092080" y="-650160"/>
            <a:ext cx="2275560" cy="22755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8959320" y="8669880"/>
            <a:ext cx="1408320" cy="1408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218880" y="3792960"/>
            <a:ext cx="5960160" cy="5960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1194480" y="4118040"/>
            <a:ext cx="3359160" cy="3359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11016000" y="0"/>
            <a:ext cx="974880" cy="156348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txBox="1"/>
          <p:nvPr>
            <p:ph idx="10" type="dt"/>
          </p:nvPr>
        </p:nvSpPr>
        <p:spPr>
          <a:xfrm rot="5400000">
            <a:off x="10659960" y="2601000"/>
            <a:ext cx="1408320" cy="3247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1" name="Google Shape;131;p27"/>
          <p:cNvSpPr txBox="1"/>
          <p:nvPr>
            <p:ph idx="11" type="ftr"/>
          </p:nvPr>
        </p:nvSpPr>
        <p:spPr>
          <a:xfrm rot="5400000">
            <a:off x="8865360" y="4641480"/>
            <a:ext cx="5489280" cy="3247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2" name="Google Shape;132;p27"/>
          <p:cNvSpPr txBox="1"/>
          <p:nvPr>
            <p:ph idx="12" type="sldNum"/>
          </p:nvPr>
        </p:nvSpPr>
        <p:spPr>
          <a:xfrm>
            <a:off x="11045520" y="420480"/>
            <a:ext cx="893880" cy="109152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sz="3740" strike="noStrike">
                <a:solidFill>
                  <a:srgbClr val="FFFFFF"/>
                </a:solidFill>
                <a:latin typeface="Arial"/>
                <a:ea typeface="Arial"/>
                <a:cs typeface="Arial"/>
                <a:sym typeface="Arial"/>
              </a:defRPr>
            </a:lvl1pPr>
            <a:lvl2pPr indent="0" lvl="1" marL="0" marR="0" rtl="0" algn="ctr">
              <a:lnSpc>
                <a:spcPct val="100000"/>
              </a:lnSpc>
              <a:spcBef>
                <a:spcPts val="0"/>
              </a:spcBef>
              <a:buNone/>
              <a:defRPr b="0" sz="3740" strike="noStrike">
                <a:solidFill>
                  <a:srgbClr val="FFFFFF"/>
                </a:solidFill>
                <a:latin typeface="Arial"/>
                <a:ea typeface="Arial"/>
                <a:cs typeface="Arial"/>
                <a:sym typeface="Arial"/>
              </a:defRPr>
            </a:lvl2pPr>
            <a:lvl3pPr indent="0" lvl="2" marL="0" marR="0" rtl="0" algn="ctr">
              <a:lnSpc>
                <a:spcPct val="100000"/>
              </a:lnSpc>
              <a:spcBef>
                <a:spcPts val="0"/>
              </a:spcBef>
              <a:buNone/>
              <a:defRPr b="0" sz="3740" strike="noStrike">
                <a:solidFill>
                  <a:srgbClr val="FFFFFF"/>
                </a:solidFill>
                <a:latin typeface="Arial"/>
                <a:ea typeface="Arial"/>
                <a:cs typeface="Arial"/>
                <a:sym typeface="Arial"/>
              </a:defRPr>
            </a:lvl3pPr>
            <a:lvl4pPr indent="0" lvl="3" marL="0" marR="0" rtl="0" algn="ctr">
              <a:lnSpc>
                <a:spcPct val="100000"/>
              </a:lnSpc>
              <a:spcBef>
                <a:spcPts val="0"/>
              </a:spcBef>
              <a:buNone/>
              <a:defRPr b="0" sz="3740" strike="noStrike">
                <a:solidFill>
                  <a:srgbClr val="FFFFFF"/>
                </a:solidFill>
                <a:latin typeface="Arial"/>
                <a:ea typeface="Arial"/>
                <a:cs typeface="Arial"/>
                <a:sym typeface="Arial"/>
              </a:defRPr>
            </a:lvl4pPr>
            <a:lvl5pPr indent="0" lvl="4" marL="0" marR="0" rtl="0" algn="ctr">
              <a:lnSpc>
                <a:spcPct val="100000"/>
              </a:lnSpc>
              <a:spcBef>
                <a:spcPts val="0"/>
              </a:spcBef>
              <a:buNone/>
              <a:defRPr b="0" sz="3740" strike="noStrike">
                <a:solidFill>
                  <a:srgbClr val="FFFFFF"/>
                </a:solidFill>
                <a:latin typeface="Arial"/>
                <a:ea typeface="Arial"/>
                <a:cs typeface="Arial"/>
                <a:sym typeface="Arial"/>
              </a:defRPr>
            </a:lvl5pPr>
            <a:lvl6pPr indent="0" lvl="5" marL="0" marR="0" rtl="0" algn="ctr">
              <a:lnSpc>
                <a:spcPct val="100000"/>
              </a:lnSpc>
              <a:spcBef>
                <a:spcPts val="0"/>
              </a:spcBef>
              <a:buNone/>
              <a:defRPr b="0" sz="3740" strike="noStrike">
                <a:solidFill>
                  <a:srgbClr val="FFFFFF"/>
                </a:solidFill>
                <a:latin typeface="Arial"/>
                <a:ea typeface="Arial"/>
                <a:cs typeface="Arial"/>
                <a:sym typeface="Arial"/>
              </a:defRPr>
            </a:lvl6pPr>
            <a:lvl7pPr indent="0" lvl="6" marL="0" marR="0" rtl="0" algn="ctr">
              <a:lnSpc>
                <a:spcPct val="100000"/>
              </a:lnSpc>
              <a:spcBef>
                <a:spcPts val="0"/>
              </a:spcBef>
              <a:buNone/>
              <a:defRPr b="0" sz="3740" strike="noStrike">
                <a:solidFill>
                  <a:srgbClr val="FFFFFF"/>
                </a:solidFill>
                <a:latin typeface="Arial"/>
                <a:ea typeface="Arial"/>
                <a:cs typeface="Arial"/>
                <a:sym typeface="Arial"/>
              </a:defRPr>
            </a:lvl7pPr>
            <a:lvl8pPr indent="0" lvl="7" marL="0" marR="0" rtl="0" algn="ctr">
              <a:lnSpc>
                <a:spcPct val="100000"/>
              </a:lnSpc>
              <a:spcBef>
                <a:spcPts val="0"/>
              </a:spcBef>
              <a:buNone/>
              <a:defRPr b="0" sz="3740" strike="noStrike">
                <a:solidFill>
                  <a:srgbClr val="FFFFFF"/>
                </a:solidFill>
                <a:latin typeface="Arial"/>
                <a:ea typeface="Arial"/>
                <a:cs typeface="Arial"/>
                <a:sym typeface="Arial"/>
              </a:defRPr>
            </a:lvl8pPr>
            <a:lvl9pPr indent="0" lvl="8" marL="0" marR="0" rtl="0" algn="ctr">
              <a:lnSpc>
                <a:spcPct val="100000"/>
              </a:lnSpc>
              <a:spcBef>
                <a:spcPts val="0"/>
              </a:spcBef>
              <a:buNone/>
              <a:defRPr b="0" sz="3740"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33" name="Google Shape;133;p27"/>
          <p:cNvSpPr txBox="1"/>
          <p:nvPr>
            <p:ph type="title"/>
          </p:nvPr>
        </p:nvSpPr>
        <p:spPr>
          <a:xfrm>
            <a:off x="650160" y="389160"/>
            <a:ext cx="11703600" cy="1628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4" name="Google Shape;134;p27"/>
          <p:cNvSpPr txBox="1"/>
          <p:nvPr>
            <p:ph idx="1" type="body"/>
          </p:nvPr>
        </p:nvSpPr>
        <p:spPr>
          <a:xfrm>
            <a:off x="650160" y="2282040"/>
            <a:ext cx="11703600" cy="56563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3" name="Shape 183"/>
        <p:cNvGrpSpPr/>
        <p:nvPr/>
      </p:nvGrpSpPr>
      <p:grpSpPr>
        <a:xfrm>
          <a:off x="0" y="0"/>
          <a:ext cx="0" cy="0"/>
          <a:chOff x="0" y="0"/>
          <a:chExt cx="0" cy="0"/>
        </a:xfrm>
      </p:grpSpPr>
      <p:sp>
        <p:nvSpPr>
          <p:cNvPr id="184" name="Google Shape;184;p40"/>
          <p:cNvSpPr/>
          <p:nvPr/>
        </p:nvSpPr>
        <p:spPr>
          <a:xfrm>
            <a:off x="8959320" y="2384280"/>
            <a:ext cx="400932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0"/>
          <p:cNvSpPr/>
          <p:nvPr/>
        </p:nvSpPr>
        <p:spPr>
          <a:xfrm>
            <a:off x="8092080" y="-650160"/>
            <a:ext cx="2275560" cy="22755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0"/>
          <p:cNvSpPr/>
          <p:nvPr/>
        </p:nvSpPr>
        <p:spPr>
          <a:xfrm>
            <a:off x="8959320" y="8669880"/>
            <a:ext cx="1408320" cy="1408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0"/>
          <p:cNvSpPr/>
          <p:nvPr/>
        </p:nvSpPr>
        <p:spPr>
          <a:xfrm>
            <a:off x="-218880" y="3792960"/>
            <a:ext cx="5960160" cy="5960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0"/>
          <p:cNvSpPr/>
          <p:nvPr/>
        </p:nvSpPr>
        <p:spPr>
          <a:xfrm>
            <a:off x="-1194480" y="4118040"/>
            <a:ext cx="3359160" cy="3359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0"/>
          <p:cNvSpPr/>
          <p:nvPr/>
        </p:nvSpPr>
        <p:spPr>
          <a:xfrm>
            <a:off x="11016000" y="0"/>
            <a:ext cx="974880" cy="156348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0"/>
          <p:cNvSpPr txBox="1"/>
          <p:nvPr>
            <p:ph type="title"/>
          </p:nvPr>
        </p:nvSpPr>
        <p:spPr>
          <a:xfrm>
            <a:off x="689400" y="644040"/>
            <a:ext cx="10033920" cy="19915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1" name="Google Shape;191;p40"/>
          <p:cNvSpPr txBox="1"/>
          <p:nvPr>
            <p:ph idx="10" type="dt"/>
          </p:nvPr>
        </p:nvSpPr>
        <p:spPr>
          <a:xfrm rot="5400000">
            <a:off x="10659960" y="2601000"/>
            <a:ext cx="1408320" cy="3247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2" name="Google Shape;192;p40"/>
          <p:cNvSpPr txBox="1"/>
          <p:nvPr>
            <p:ph idx="11" type="ftr"/>
          </p:nvPr>
        </p:nvSpPr>
        <p:spPr>
          <a:xfrm rot="5400000">
            <a:off x="8865360" y="4641480"/>
            <a:ext cx="5489280" cy="3247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3" name="Google Shape;193;p40"/>
          <p:cNvSpPr txBox="1"/>
          <p:nvPr>
            <p:ph idx="12" type="sldNum"/>
          </p:nvPr>
        </p:nvSpPr>
        <p:spPr>
          <a:xfrm>
            <a:off x="11045520" y="420480"/>
            <a:ext cx="893880" cy="109152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sz="3740" strike="noStrike">
                <a:solidFill>
                  <a:srgbClr val="FFFFFF"/>
                </a:solidFill>
                <a:latin typeface="Arial"/>
                <a:ea typeface="Arial"/>
                <a:cs typeface="Arial"/>
                <a:sym typeface="Arial"/>
              </a:defRPr>
            </a:lvl1pPr>
            <a:lvl2pPr indent="0" lvl="1" marL="0" marR="0" rtl="0" algn="ctr">
              <a:lnSpc>
                <a:spcPct val="100000"/>
              </a:lnSpc>
              <a:spcBef>
                <a:spcPts val="0"/>
              </a:spcBef>
              <a:buNone/>
              <a:defRPr b="0" sz="3740" strike="noStrike">
                <a:solidFill>
                  <a:srgbClr val="FFFFFF"/>
                </a:solidFill>
                <a:latin typeface="Arial"/>
                <a:ea typeface="Arial"/>
                <a:cs typeface="Arial"/>
                <a:sym typeface="Arial"/>
              </a:defRPr>
            </a:lvl2pPr>
            <a:lvl3pPr indent="0" lvl="2" marL="0" marR="0" rtl="0" algn="ctr">
              <a:lnSpc>
                <a:spcPct val="100000"/>
              </a:lnSpc>
              <a:spcBef>
                <a:spcPts val="0"/>
              </a:spcBef>
              <a:buNone/>
              <a:defRPr b="0" sz="3740" strike="noStrike">
                <a:solidFill>
                  <a:srgbClr val="FFFFFF"/>
                </a:solidFill>
                <a:latin typeface="Arial"/>
                <a:ea typeface="Arial"/>
                <a:cs typeface="Arial"/>
                <a:sym typeface="Arial"/>
              </a:defRPr>
            </a:lvl3pPr>
            <a:lvl4pPr indent="0" lvl="3" marL="0" marR="0" rtl="0" algn="ctr">
              <a:lnSpc>
                <a:spcPct val="100000"/>
              </a:lnSpc>
              <a:spcBef>
                <a:spcPts val="0"/>
              </a:spcBef>
              <a:buNone/>
              <a:defRPr b="0" sz="3740" strike="noStrike">
                <a:solidFill>
                  <a:srgbClr val="FFFFFF"/>
                </a:solidFill>
                <a:latin typeface="Arial"/>
                <a:ea typeface="Arial"/>
                <a:cs typeface="Arial"/>
                <a:sym typeface="Arial"/>
              </a:defRPr>
            </a:lvl4pPr>
            <a:lvl5pPr indent="0" lvl="4" marL="0" marR="0" rtl="0" algn="ctr">
              <a:lnSpc>
                <a:spcPct val="100000"/>
              </a:lnSpc>
              <a:spcBef>
                <a:spcPts val="0"/>
              </a:spcBef>
              <a:buNone/>
              <a:defRPr b="0" sz="3740" strike="noStrike">
                <a:solidFill>
                  <a:srgbClr val="FFFFFF"/>
                </a:solidFill>
                <a:latin typeface="Arial"/>
                <a:ea typeface="Arial"/>
                <a:cs typeface="Arial"/>
                <a:sym typeface="Arial"/>
              </a:defRPr>
            </a:lvl5pPr>
            <a:lvl6pPr indent="0" lvl="5" marL="0" marR="0" rtl="0" algn="ctr">
              <a:lnSpc>
                <a:spcPct val="100000"/>
              </a:lnSpc>
              <a:spcBef>
                <a:spcPts val="0"/>
              </a:spcBef>
              <a:buNone/>
              <a:defRPr b="0" sz="3740" strike="noStrike">
                <a:solidFill>
                  <a:srgbClr val="FFFFFF"/>
                </a:solidFill>
                <a:latin typeface="Arial"/>
                <a:ea typeface="Arial"/>
                <a:cs typeface="Arial"/>
                <a:sym typeface="Arial"/>
              </a:defRPr>
            </a:lvl6pPr>
            <a:lvl7pPr indent="0" lvl="6" marL="0" marR="0" rtl="0" algn="ctr">
              <a:lnSpc>
                <a:spcPct val="100000"/>
              </a:lnSpc>
              <a:spcBef>
                <a:spcPts val="0"/>
              </a:spcBef>
              <a:buNone/>
              <a:defRPr b="0" sz="3740" strike="noStrike">
                <a:solidFill>
                  <a:srgbClr val="FFFFFF"/>
                </a:solidFill>
                <a:latin typeface="Arial"/>
                <a:ea typeface="Arial"/>
                <a:cs typeface="Arial"/>
                <a:sym typeface="Arial"/>
              </a:defRPr>
            </a:lvl7pPr>
            <a:lvl8pPr indent="0" lvl="7" marL="0" marR="0" rtl="0" algn="ctr">
              <a:lnSpc>
                <a:spcPct val="100000"/>
              </a:lnSpc>
              <a:spcBef>
                <a:spcPts val="0"/>
              </a:spcBef>
              <a:buNone/>
              <a:defRPr b="0" sz="3740" strike="noStrike">
                <a:solidFill>
                  <a:srgbClr val="FFFFFF"/>
                </a:solidFill>
                <a:latin typeface="Arial"/>
                <a:ea typeface="Arial"/>
                <a:cs typeface="Arial"/>
                <a:sym typeface="Arial"/>
              </a:defRPr>
            </a:lvl8pPr>
            <a:lvl9pPr indent="0" lvl="8" marL="0" marR="0" rtl="0" algn="ctr">
              <a:lnSpc>
                <a:spcPct val="100000"/>
              </a:lnSpc>
              <a:spcBef>
                <a:spcPts val="0"/>
              </a:spcBef>
              <a:buNone/>
              <a:defRPr b="0" sz="3740"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94" name="Google Shape;194;p40"/>
          <p:cNvSpPr txBox="1"/>
          <p:nvPr>
            <p:ph idx="1" type="body"/>
          </p:nvPr>
        </p:nvSpPr>
        <p:spPr>
          <a:xfrm>
            <a:off x="650160" y="2282040"/>
            <a:ext cx="11703600" cy="56563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3" name="Shape 243"/>
        <p:cNvGrpSpPr/>
        <p:nvPr/>
      </p:nvGrpSpPr>
      <p:grpSpPr>
        <a:xfrm>
          <a:off x="0" y="0"/>
          <a:ext cx="0" cy="0"/>
          <a:chOff x="0" y="0"/>
          <a:chExt cx="0" cy="0"/>
        </a:xfrm>
      </p:grpSpPr>
      <p:sp>
        <p:nvSpPr>
          <p:cNvPr id="244" name="Google Shape;244;p53"/>
          <p:cNvSpPr/>
          <p:nvPr/>
        </p:nvSpPr>
        <p:spPr>
          <a:xfrm>
            <a:off x="8959320" y="2384280"/>
            <a:ext cx="400932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3"/>
          <p:cNvSpPr/>
          <p:nvPr/>
        </p:nvSpPr>
        <p:spPr>
          <a:xfrm>
            <a:off x="8092080" y="-650160"/>
            <a:ext cx="2275560" cy="22755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3"/>
          <p:cNvSpPr/>
          <p:nvPr/>
        </p:nvSpPr>
        <p:spPr>
          <a:xfrm>
            <a:off x="8959320" y="8669880"/>
            <a:ext cx="1408320" cy="1408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3"/>
          <p:cNvSpPr/>
          <p:nvPr/>
        </p:nvSpPr>
        <p:spPr>
          <a:xfrm>
            <a:off x="-218880" y="3792960"/>
            <a:ext cx="5960160" cy="5960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3"/>
          <p:cNvSpPr/>
          <p:nvPr/>
        </p:nvSpPr>
        <p:spPr>
          <a:xfrm>
            <a:off x="-1194480" y="4118040"/>
            <a:ext cx="3359160" cy="335916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3"/>
          <p:cNvSpPr/>
          <p:nvPr/>
        </p:nvSpPr>
        <p:spPr>
          <a:xfrm>
            <a:off x="11016000" y="0"/>
            <a:ext cx="974880" cy="156348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3"/>
          <p:cNvSpPr txBox="1"/>
          <p:nvPr>
            <p:ph type="title"/>
          </p:nvPr>
        </p:nvSpPr>
        <p:spPr>
          <a:xfrm>
            <a:off x="689400" y="644040"/>
            <a:ext cx="10033920" cy="19915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1" name="Google Shape;251;p53"/>
          <p:cNvSpPr txBox="1"/>
          <p:nvPr>
            <p:ph idx="1" type="body"/>
          </p:nvPr>
        </p:nvSpPr>
        <p:spPr>
          <a:xfrm>
            <a:off x="1177200" y="2919600"/>
            <a:ext cx="9545040" cy="59666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2" name="Google Shape;252;p53"/>
          <p:cNvSpPr txBox="1"/>
          <p:nvPr>
            <p:ph idx="10" type="dt"/>
          </p:nvPr>
        </p:nvSpPr>
        <p:spPr>
          <a:xfrm rot="5400000">
            <a:off x="10659960" y="2601000"/>
            <a:ext cx="1408320" cy="3247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3" name="Google Shape;253;p53"/>
          <p:cNvSpPr txBox="1"/>
          <p:nvPr>
            <p:ph idx="11" type="ftr"/>
          </p:nvPr>
        </p:nvSpPr>
        <p:spPr>
          <a:xfrm rot="5400000">
            <a:off x="8865360" y="4641480"/>
            <a:ext cx="5489280" cy="3247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4" name="Google Shape;254;p53"/>
          <p:cNvSpPr txBox="1"/>
          <p:nvPr>
            <p:ph idx="12" type="sldNum"/>
          </p:nvPr>
        </p:nvSpPr>
        <p:spPr>
          <a:xfrm>
            <a:off x="11045520" y="420480"/>
            <a:ext cx="893880" cy="109152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sz="3740" strike="noStrike">
                <a:solidFill>
                  <a:srgbClr val="FFFFFF"/>
                </a:solidFill>
                <a:latin typeface="Arial"/>
                <a:ea typeface="Arial"/>
                <a:cs typeface="Arial"/>
                <a:sym typeface="Arial"/>
              </a:defRPr>
            </a:lvl1pPr>
            <a:lvl2pPr indent="0" lvl="1" marL="0" marR="0" rtl="0" algn="ctr">
              <a:lnSpc>
                <a:spcPct val="100000"/>
              </a:lnSpc>
              <a:spcBef>
                <a:spcPts val="0"/>
              </a:spcBef>
              <a:buNone/>
              <a:defRPr b="0" sz="3740" strike="noStrike">
                <a:solidFill>
                  <a:srgbClr val="FFFFFF"/>
                </a:solidFill>
                <a:latin typeface="Arial"/>
                <a:ea typeface="Arial"/>
                <a:cs typeface="Arial"/>
                <a:sym typeface="Arial"/>
              </a:defRPr>
            </a:lvl2pPr>
            <a:lvl3pPr indent="0" lvl="2" marL="0" marR="0" rtl="0" algn="ctr">
              <a:lnSpc>
                <a:spcPct val="100000"/>
              </a:lnSpc>
              <a:spcBef>
                <a:spcPts val="0"/>
              </a:spcBef>
              <a:buNone/>
              <a:defRPr b="0" sz="3740" strike="noStrike">
                <a:solidFill>
                  <a:srgbClr val="FFFFFF"/>
                </a:solidFill>
                <a:latin typeface="Arial"/>
                <a:ea typeface="Arial"/>
                <a:cs typeface="Arial"/>
                <a:sym typeface="Arial"/>
              </a:defRPr>
            </a:lvl3pPr>
            <a:lvl4pPr indent="0" lvl="3" marL="0" marR="0" rtl="0" algn="ctr">
              <a:lnSpc>
                <a:spcPct val="100000"/>
              </a:lnSpc>
              <a:spcBef>
                <a:spcPts val="0"/>
              </a:spcBef>
              <a:buNone/>
              <a:defRPr b="0" sz="3740" strike="noStrike">
                <a:solidFill>
                  <a:srgbClr val="FFFFFF"/>
                </a:solidFill>
                <a:latin typeface="Arial"/>
                <a:ea typeface="Arial"/>
                <a:cs typeface="Arial"/>
                <a:sym typeface="Arial"/>
              </a:defRPr>
            </a:lvl4pPr>
            <a:lvl5pPr indent="0" lvl="4" marL="0" marR="0" rtl="0" algn="ctr">
              <a:lnSpc>
                <a:spcPct val="100000"/>
              </a:lnSpc>
              <a:spcBef>
                <a:spcPts val="0"/>
              </a:spcBef>
              <a:buNone/>
              <a:defRPr b="0" sz="3740" strike="noStrike">
                <a:solidFill>
                  <a:srgbClr val="FFFFFF"/>
                </a:solidFill>
                <a:latin typeface="Arial"/>
                <a:ea typeface="Arial"/>
                <a:cs typeface="Arial"/>
                <a:sym typeface="Arial"/>
              </a:defRPr>
            </a:lvl5pPr>
            <a:lvl6pPr indent="0" lvl="5" marL="0" marR="0" rtl="0" algn="ctr">
              <a:lnSpc>
                <a:spcPct val="100000"/>
              </a:lnSpc>
              <a:spcBef>
                <a:spcPts val="0"/>
              </a:spcBef>
              <a:buNone/>
              <a:defRPr b="0" sz="3740" strike="noStrike">
                <a:solidFill>
                  <a:srgbClr val="FFFFFF"/>
                </a:solidFill>
                <a:latin typeface="Arial"/>
                <a:ea typeface="Arial"/>
                <a:cs typeface="Arial"/>
                <a:sym typeface="Arial"/>
              </a:defRPr>
            </a:lvl6pPr>
            <a:lvl7pPr indent="0" lvl="6" marL="0" marR="0" rtl="0" algn="ctr">
              <a:lnSpc>
                <a:spcPct val="100000"/>
              </a:lnSpc>
              <a:spcBef>
                <a:spcPts val="0"/>
              </a:spcBef>
              <a:buNone/>
              <a:defRPr b="0" sz="3740" strike="noStrike">
                <a:solidFill>
                  <a:srgbClr val="FFFFFF"/>
                </a:solidFill>
                <a:latin typeface="Arial"/>
                <a:ea typeface="Arial"/>
                <a:cs typeface="Arial"/>
                <a:sym typeface="Arial"/>
              </a:defRPr>
            </a:lvl7pPr>
            <a:lvl8pPr indent="0" lvl="7" marL="0" marR="0" rtl="0" algn="ctr">
              <a:lnSpc>
                <a:spcPct val="100000"/>
              </a:lnSpc>
              <a:spcBef>
                <a:spcPts val="0"/>
              </a:spcBef>
              <a:buNone/>
              <a:defRPr b="0" sz="3740" strike="noStrike">
                <a:solidFill>
                  <a:srgbClr val="FFFFFF"/>
                </a:solidFill>
                <a:latin typeface="Arial"/>
                <a:ea typeface="Arial"/>
                <a:cs typeface="Arial"/>
                <a:sym typeface="Arial"/>
              </a:defRPr>
            </a:lvl8pPr>
            <a:lvl9pPr indent="0" lvl="8" marL="0" marR="0" rtl="0" algn="ctr">
              <a:lnSpc>
                <a:spcPct val="100000"/>
              </a:lnSpc>
              <a:spcBef>
                <a:spcPts val="0"/>
              </a:spcBef>
              <a:buNone/>
              <a:defRPr b="0" sz="3740"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hyperlink" Target="https://www.unb.ca/cic/datasets/ns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66"/>
          <p:cNvSpPr/>
          <p:nvPr/>
        </p:nvSpPr>
        <p:spPr>
          <a:xfrm>
            <a:off x="0" y="0"/>
            <a:ext cx="13004281" cy="672768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6"/>
          <p:cNvSpPr/>
          <p:nvPr/>
        </p:nvSpPr>
        <p:spPr>
          <a:xfrm>
            <a:off x="0" y="5767920"/>
            <a:ext cx="13014960" cy="3986509"/>
          </a:xfrm>
          <a:custGeom>
            <a:rect b="b" l="l" r="r" t="t"/>
            <a:pathLst>
              <a:path extrusionOk="0" h="2802467" w="12192000">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dk2"/>
          </a:solidFill>
          <a:ln>
            <a:noFill/>
          </a:ln>
        </p:spPr>
        <p:txBody>
          <a:bodyPr anchorCtr="0" anchor="ctr" bIns="45000" lIns="90000" spcFirstLastPara="1" rIns="90000" wrap="square" tIns="45000">
            <a:noAutofit/>
          </a:bodyPr>
          <a:lstStyle/>
          <a:p>
            <a:pPr indent="0" lvl="0" marL="0" marR="0" rtl="1" algn="r">
              <a:spcBef>
                <a:spcPts val="0"/>
              </a:spcBef>
              <a:spcAft>
                <a:spcPts val="0"/>
              </a:spcAft>
              <a:buNone/>
            </a:pPr>
            <a:r>
              <a:rPr b="1" i="0" lang="en-US" sz="2800" u="sng" cap="none" strike="noStrike">
                <a:latin typeface="Calibri"/>
                <a:ea typeface="Calibri"/>
                <a:cs typeface="Calibri"/>
                <a:sym typeface="Calibri"/>
              </a:rPr>
              <a:t> H</a:t>
            </a:r>
            <a:endParaRPr b="0" i="0" sz="2800" u="sng" cap="none" strike="noStrike">
              <a:latin typeface="Arial"/>
              <a:ea typeface="Arial"/>
              <a:cs typeface="Arial"/>
              <a:sym typeface="Arial"/>
            </a:endParaRPr>
          </a:p>
        </p:txBody>
      </p:sp>
      <p:sp>
        <p:nvSpPr>
          <p:cNvPr id="309" name="Google Shape;309;p66"/>
          <p:cNvSpPr/>
          <p:nvPr/>
        </p:nvSpPr>
        <p:spPr>
          <a:xfrm>
            <a:off x="9301320" y="5338440"/>
            <a:ext cx="3703320" cy="1174320"/>
          </a:xfrm>
          <a:custGeom>
            <a:rect b="b" l="l" r="r" t="t"/>
            <a:pathLst>
              <a:path extrusionOk="0" h="825932" w="3472060">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6"/>
          <p:cNvSpPr txBox="1"/>
          <p:nvPr/>
        </p:nvSpPr>
        <p:spPr>
          <a:xfrm>
            <a:off x="1029950" y="886673"/>
            <a:ext cx="10765800" cy="4782600"/>
          </a:xfrm>
          <a:prstGeom prst="rect">
            <a:avLst/>
          </a:prstGeom>
          <a:noFill/>
          <a:ln>
            <a:noFill/>
          </a:ln>
        </p:spPr>
        <p:txBody>
          <a:bodyPr anchorCtr="0" anchor="b" bIns="45700" lIns="91425" spcFirstLastPara="1" rIns="91425" wrap="square" tIns="45700">
            <a:normAutofit/>
          </a:bodyPr>
          <a:lstStyle/>
          <a:p>
            <a:pPr indent="0" lvl="0" marL="0" marR="0" rtl="0" algn="ctr">
              <a:lnSpc>
                <a:spcPct val="80000"/>
              </a:lnSpc>
              <a:spcBef>
                <a:spcPts val="0"/>
              </a:spcBef>
              <a:spcAft>
                <a:spcPts val="0"/>
              </a:spcAft>
              <a:buNone/>
            </a:pPr>
            <a:r>
              <a:rPr b="1" i="1" lang="en-US" sz="7000" u="sng" cap="none" strike="noStrike">
                <a:solidFill>
                  <a:srgbClr val="DEECFD"/>
                </a:solidFill>
                <a:latin typeface="Calibri"/>
                <a:ea typeface="Calibri"/>
                <a:cs typeface="Calibri"/>
                <a:sym typeface="Calibri"/>
              </a:rPr>
              <a:t>Network Intrusion Detection System using neural networks</a:t>
            </a:r>
            <a:endParaRPr b="1" i="1" sz="7000" u="none" cap="none" strike="noStrike">
              <a:solidFill>
                <a:srgbClr val="5C5C5C"/>
              </a:solidFill>
              <a:latin typeface="Arial"/>
              <a:ea typeface="Arial"/>
              <a:cs typeface="Arial"/>
              <a:sym typeface="Arial"/>
            </a:endParaRPr>
          </a:p>
        </p:txBody>
      </p:sp>
      <p:sp>
        <p:nvSpPr>
          <p:cNvPr id="311" name="Google Shape;311;p66"/>
          <p:cNvSpPr txBox="1"/>
          <p:nvPr/>
        </p:nvSpPr>
        <p:spPr>
          <a:xfrm>
            <a:off x="365750" y="3"/>
            <a:ext cx="11521500" cy="3881100"/>
          </a:xfrm>
          <a:prstGeom prst="rect">
            <a:avLst/>
          </a:prstGeom>
          <a:noFill/>
          <a:ln>
            <a:noFill/>
          </a:ln>
        </p:spPr>
        <p:txBody>
          <a:bodyPr anchorCtr="0" anchor="t" bIns="45700" lIns="91425" spcFirstLastPara="1" rIns="91425" wrap="square" tIns="45700">
            <a:normAutofit/>
          </a:bodyPr>
          <a:lstStyle/>
          <a:p>
            <a:pPr indent="0" lvl="0" marL="0" marR="0" rtl="0" algn="ctr">
              <a:lnSpc>
                <a:spcPct val="70000"/>
              </a:lnSpc>
              <a:spcBef>
                <a:spcPts val="0"/>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a:p>
            <a:pPr indent="0" lvl="0" marL="0" marR="0" rtl="0" algn="ctr">
              <a:lnSpc>
                <a:spcPct val="70000"/>
              </a:lnSpc>
              <a:spcBef>
                <a:spcPts val="601"/>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a:p>
            <a:pPr indent="0" lvl="0" marL="0" marR="0" rtl="0" algn="ctr">
              <a:lnSpc>
                <a:spcPct val="70000"/>
              </a:lnSpc>
              <a:spcBef>
                <a:spcPts val="601"/>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a:p>
            <a:pPr indent="0" lvl="0" marL="0" marR="0" rtl="0" algn="ctr">
              <a:lnSpc>
                <a:spcPct val="70000"/>
              </a:lnSpc>
              <a:spcBef>
                <a:spcPts val="601"/>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a:p>
            <a:pPr indent="0" lvl="0" marL="0" marR="0" rtl="0" algn="ctr">
              <a:lnSpc>
                <a:spcPct val="70000"/>
              </a:lnSpc>
              <a:spcBef>
                <a:spcPts val="601"/>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a:p>
            <a:pPr indent="0" lvl="0" marL="0" marR="0" rtl="0" algn="ctr">
              <a:lnSpc>
                <a:spcPct val="70000"/>
              </a:lnSpc>
              <a:spcBef>
                <a:spcPts val="601"/>
              </a:spcBef>
              <a:spcAft>
                <a:spcPts val="0"/>
              </a:spcAft>
              <a:buNone/>
            </a:pPr>
            <a:r>
              <a:t/>
            </a:r>
            <a:endParaRPr b="0" i="0" sz="3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4" name="Shape 394"/>
        <p:cNvGrpSpPr/>
        <p:nvPr/>
      </p:nvGrpSpPr>
      <p:grpSpPr>
        <a:xfrm>
          <a:off x="0" y="0"/>
          <a:ext cx="0" cy="0"/>
          <a:chOff x="0" y="0"/>
          <a:chExt cx="0" cy="0"/>
        </a:xfrm>
      </p:grpSpPr>
      <p:sp>
        <p:nvSpPr>
          <p:cNvPr id="395" name="Google Shape;395;p75"/>
          <p:cNvSpPr/>
          <p:nvPr/>
        </p:nvSpPr>
        <p:spPr>
          <a:xfrm>
            <a:off x="9301320" y="2076840"/>
            <a:ext cx="3703320" cy="1174320"/>
          </a:xfrm>
          <a:custGeom>
            <a:rect b="b" l="l" r="r" t="t"/>
            <a:pathLst>
              <a:path extrusionOk="0" h="825932" w="3472060">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5"/>
          <p:cNvSpPr txBox="1"/>
          <p:nvPr/>
        </p:nvSpPr>
        <p:spPr>
          <a:xfrm>
            <a:off x="692280" y="894960"/>
            <a:ext cx="9868680" cy="1445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lang="en-US" sz="4200" strike="noStrike">
                <a:solidFill>
                  <a:srgbClr val="EBEBEB"/>
                </a:solidFill>
                <a:latin typeface="Century Gothic"/>
                <a:ea typeface="Century Gothic"/>
                <a:cs typeface="Century Gothic"/>
                <a:sym typeface="Century Gothic"/>
              </a:rPr>
              <a:t>Statistical measures</a:t>
            </a:r>
            <a:endParaRPr b="0" sz="4200" strike="noStrike">
              <a:solidFill>
                <a:srgbClr val="5C5C5C"/>
              </a:solidFill>
              <a:latin typeface="Arial"/>
              <a:ea typeface="Arial"/>
              <a:cs typeface="Arial"/>
              <a:sym typeface="Arial"/>
            </a:endParaRPr>
          </a:p>
        </p:txBody>
      </p:sp>
      <p:sp>
        <p:nvSpPr>
          <p:cNvPr id="397" name="Google Shape;397;p75"/>
          <p:cNvSpPr/>
          <p:nvPr/>
        </p:nvSpPr>
        <p:spPr>
          <a:xfrm>
            <a:off x="0" y="5581080"/>
            <a:ext cx="13005000" cy="41720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5"/>
          <p:cNvSpPr/>
          <p:nvPr/>
        </p:nvSpPr>
        <p:spPr>
          <a:xfrm>
            <a:off x="0" y="2505960"/>
            <a:ext cx="13004280" cy="398520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99" name="Google Shape;399;p75"/>
          <p:cNvSpPr/>
          <p:nvPr/>
        </p:nvSpPr>
        <p:spPr>
          <a:xfrm>
            <a:off x="692280" y="3624120"/>
            <a:ext cx="5463720" cy="520308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The following terms are used for determining the quality of the classification models:</a:t>
            </a:r>
            <a:endParaRPr b="0" sz="3000" strike="noStrike">
              <a:latin typeface="Arial"/>
              <a:ea typeface="Arial"/>
              <a:cs typeface="Arial"/>
              <a:sym typeface="Arial"/>
            </a:endParaRPr>
          </a:p>
          <a:p>
            <a:pPr indent="-456840" lvl="0" marL="457200" marR="0" rtl="0" algn="l">
              <a:lnSpc>
                <a:spcPct val="100000"/>
              </a:lnSpc>
              <a:spcBef>
                <a:spcPts val="1001"/>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TP/N = True Positive/Negative</a:t>
            </a:r>
            <a:endParaRPr b="0" sz="3000" strike="noStrike">
              <a:latin typeface="Arial"/>
              <a:ea typeface="Arial"/>
              <a:cs typeface="Arial"/>
              <a:sym typeface="Arial"/>
            </a:endParaRPr>
          </a:p>
          <a:p>
            <a:pPr indent="-456840" lvl="0" marL="457200" marR="0" rtl="0" algn="l">
              <a:lnSpc>
                <a:spcPct val="100000"/>
              </a:lnSpc>
              <a:spcBef>
                <a:spcPts val="1001"/>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FP/N = False Positive/Negative</a:t>
            </a:r>
            <a:endParaRPr b="0" sz="3000" strike="noStrike">
              <a:latin typeface="Arial"/>
              <a:ea typeface="Arial"/>
              <a:cs typeface="Arial"/>
              <a:sym typeface="Arial"/>
            </a:endParaRPr>
          </a:p>
          <a:p>
            <a:pPr indent="-456840" lvl="0" marL="457200" marR="0" rtl="0" algn="l">
              <a:lnSpc>
                <a:spcPct val="100000"/>
              </a:lnSpc>
              <a:spcBef>
                <a:spcPts val="1001"/>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TPR = True Positive Rate</a:t>
            </a:r>
            <a:endParaRPr b="0" sz="3000" strike="noStrike">
              <a:latin typeface="Arial"/>
              <a:ea typeface="Arial"/>
              <a:cs typeface="Arial"/>
              <a:sym typeface="Arial"/>
            </a:endParaRPr>
          </a:p>
          <a:p>
            <a:pPr indent="-456840" lvl="0" marL="457200" marR="0" rtl="0" algn="l">
              <a:lnSpc>
                <a:spcPct val="100000"/>
              </a:lnSpc>
              <a:spcBef>
                <a:spcPts val="1001"/>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PRE = Precision</a:t>
            </a:r>
            <a:endParaRPr b="0" sz="3000" strike="noStrike">
              <a:latin typeface="Arial"/>
              <a:ea typeface="Arial"/>
              <a:cs typeface="Arial"/>
              <a:sym typeface="Arial"/>
            </a:endParaRPr>
          </a:p>
          <a:p>
            <a:pPr indent="-456840" lvl="0" marL="457200" marR="0" rtl="0" algn="l">
              <a:lnSpc>
                <a:spcPct val="100000"/>
              </a:lnSpc>
              <a:spcBef>
                <a:spcPts val="1001"/>
              </a:spcBef>
              <a:spcAft>
                <a:spcPts val="0"/>
              </a:spcAft>
              <a:buClr>
                <a:srgbClr val="000000"/>
              </a:buClr>
              <a:buSzPts val="2400"/>
              <a:buFont typeface="Noto Sans Symbols"/>
              <a:buChar char="►"/>
            </a:pPr>
            <a:r>
              <a:rPr b="0" lang="en-US" sz="3000" strike="noStrike">
                <a:solidFill>
                  <a:srgbClr val="000000"/>
                </a:solidFill>
                <a:latin typeface="Times New Roman"/>
                <a:ea typeface="Times New Roman"/>
                <a:cs typeface="Times New Roman"/>
                <a:sym typeface="Times New Roman"/>
              </a:rPr>
              <a:t>REC = Recall</a:t>
            </a:r>
            <a:endParaRPr b="0" sz="3000" strike="noStrike">
              <a:latin typeface="Arial"/>
              <a:ea typeface="Arial"/>
              <a:cs typeface="Arial"/>
              <a:sym typeface="Arial"/>
            </a:endParaRPr>
          </a:p>
          <a:p>
            <a:pPr indent="0" lvl="0" marL="0" marR="0" rtl="0" algn="l">
              <a:lnSpc>
                <a:spcPct val="100000"/>
              </a:lnSpc>
              <a:spcBef>
                <a:spcPts val="1001"/>
              </a:spcBef>
              <a:spcAft>
                <a:spcPts val="0"/>
              </a:spcAft>
              <a:buNone/>
            </a:pPr>
            <a:r>
              <a:t/>
            </a:r>
            <a:endParaRPr b="0" sz="3000" strike="noStrike">
              <a:latin typeface="Arial"/>
              <a:ea typeface="Arial"/>
              <a:cs typeface="Arial"/>
              <a:sym typeface="Arial"/>
            </a:endParaRPr>
          </a:p>
          <a:p>
            <a:pPr indent="0" lvl="0" marL="0" marR="0" rtl="0" algn="l">
              <a:lnSpc>
                <a:spcPct val="100000"/>
              </a:lnSpc>
              <a:spcBef>
                <a:spcPts val="1001"/>
              </a:spcBef>
              <a:spcAft>
                <a:spcPts val="0"/>
              </a:spcAft>
              <a:buNone/>
            </a:pPr>
            <a:r>
              <a:t/>
            </a:r>
            <a:endParaRPr b="0" sz="3000" strike="noStrike">
              <a:latin typeface="Arial"/>
              <a:ea typeface="Arial"/>
              <a:cs typeface="Arial"/>
              <a:sym typeface="Arial"/>
            </a:endParaRPr>
          </a:p>
          <a:p>
            <a:pPr indent="0" lvl="0" marL="0" marR="0" rtl="0" algn="l">
              <a:lnSpc>
                <a:spcPct val="100000"/>
              </a:lnSpc>
              <a:spcBef>
                <a:spcPts val="1001"/>
              </a:spcBef>
              <a:spcAft>
                <a:spcPts val="0"/>
              </a:spcAft>
              <a:buNone/>
            </a:pPr>
            <a:r>
              <a:t/>
            </a:r>
            <a:endParaRPr b="0" sz="3000" strike="noStrike">
              <a:latin typeface="Arial"/>
              <a:ea typeface="Arial"/>
              <a:cs typeface="Arial"/>
              <a:sym typeface="Arial"/>
            </a:endParaRPr>
          </a:p>
        </p:txBody>
      </p:sp>
      <p:pic>
        <p:nvPicPr>
          <p:cNvPr id="400" name="Google Shape;400;p75"/>
          <p:cNvPicPr preferRelativeResize="0"/>
          <p:nvPr/>
        </p:nvPicPr>
        <p:blipFill rotWithShape="1">
          <a:blip r:embed="rId4">
            <a:alphaModFix/>
          </a:blip>
          <a:srcRect b="0" l="0" r="0" t="0"/>
          <a:stretch/>
        </p:blipFill>
        <p:spPr>
          <a:xfrm>
            <a:off x="6498000" y="4371480"/>
            <a:ext cx="5814720" cy="3713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6"/>
          <p:cNvSpPr txBox="1"/>
          <p:nvPr>
            <p:ph type="title"/>
          </p:nvPr>
        </p:nvSpPr>
        <p:spPr>
          <a:xfrm>
            <a:off x="650150" y="389115"/>
            <a:ext cx="11703600" cy="123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en-US" sz="5800">
                <a:solidFill>
                  <a:schemeClr val="lt1"/>
                </a:solidFill>
                <a:latin typeface="Calibri"/>
                <a:ea typeface="Calibri"/>
                <a:cs typeface="Calibri"/>
                <a:sym typeface="Calibri"/>
              </a:rPr>
              <a:t>DATA FOR EXPERIMENTATION: </a:t>
            </a:r>
            <a:endParaRPr b="1" i="1" sz="5800">
              <a:solidFill>
                <a:schemeClr val="lt1"/>
              </a:solidFill>
              <a:latin typeface="Calibri"/>
              <a:ea typeface="Calibri"/>
              <a:cs typeface="Calibri"/>
              <a:sym typeface="Calibri"/>
            </a:endParaRPr>
          </a:p>
        </p:txBody>
      </p:sp>
      <p:sp>
        <p:nvSpPr>
          <p:cNvPr id="406" name="Google Shape;406;p76"/>
          <p:cNvSpPr txBox="1"/>
          <p:nvPr>
            <p:ph idx="1" type="body"/>
          </p:nvPr>
        </p:nvSpPr>
        <p:spPr>
          <a:xfrm>
            <a:off x="1645835" y="2282040"/>
            <a:ext cx="11703600" cy="565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t/>
            </a:r>
            <a:endParaRPr/>
          </a:p>
        </p:txBody>
      </p:sp>
      <p:pic>
        <p:nvPicPr>
          <p:cNvPr id="407" name="Google Shape;407;p76"/>
          <p:cNvPicPr preferRelativeResize="0"/>
          <p:nvPr/>
        </p:nvPicPr>
        <p:blipFill>
          <a:blip r:embed="rId3">
            <a:alphaModFix/>
          </a:blip>
          <a:stretch>
            <a:fillRect/>
          </a:stretch>
        </p:blipFill>
        <p:spPr>
          <a:xfrm>
            <a:off x="1788050" y="3711175"/>
            <a:ext cx="7762350" cy="279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7"/>
          <p:cNvSpPr txBox="1"/>
          <p:nvPr>
            <p:ph type="title"/>
          </p:nvPr>
        </p:nvSpPr>
        <p:spPr>
          <a:xfrm>
            <a:off x="650160" y="389160"/>
            <a:ext cx="11703600" cy="2772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t/>
            </a:r>
            <a:endParaRPr/>
          </a:p>
        </p:txBody>
      </p:sp>
      <p:sp>
        <p:nvSpPr>
          <p:cNvPr id="413" name="Google Shape;413;p77"/>
          <p:cNvSpPr txBox="1"/>
          <p:nvPr>
            <p:ph idx="1" type="body"/>
          </p:nvPr>
        </p:nvSpPr>
        <p:spPr>
          <a:xfrm>
            <a:off x="650150" y="487674"/>
            <a:ext cx="11703600" cy="9022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414" name="Google Shape;414;p77"/>
          <p:cNvPicPr preferRelativeResize="0"/>
          <p:nvPr/>
        </p:nvPicPr>
        <p:blipFill>
          <a:blip r:embed="rId3">
            <a:alphaModFix/>
          </a:blip>
          <a:stretch>
            <a:fillRect/>
          </a:stretch>
        </p:blipFill>
        <p:spPr>
          <a:xfrm>
            <a:off x="650150" y="487675"/>
            <a:ext cx="11501200" cy="3962400"/>
          </a:xfrm>
          <a:prstGeom prst="rect">
            <a:avLst/>
          </a:prstGeom>
          <a:noFill/>
          <a:ln>
            <a:noFill/>
          </a:ln>
        </p:spPr>
      </p:pic>
      <p:pic>
        <p:nvPicPr>
          <p:cNvPr id="415" name="Google Shape;415;p77"/>
          <p:cNvPicPr preferRelativeResize="0"/>
          <p:nvPr/>
        </p:nvPicPr>
        <p:blipFill>
          <a:blip r:embed="rId4">
            <a:alphaModFix/>
          </a:blip>
          <a:stretch>
            <a:fillRect/>
          </a:stretch>
        </p:blipFill>
        <p:spPr>
          <a:xfrm>
            <a:off x="772150" y="5608325"/>
            <a:ext cx="11379200" cy="377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8"/>
          <p:cNvSpPr txBox="1"/>
          <p:nvPr>
            <p:ph type="title"/>
          </p:nvPr>
        </p:nvSpPr>
        <p:spPr>
          <a:xfrm>
            <a:off x="650150" y="223529"/>
            <a:ext cx="11703600" cy="85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en-US" sz="5800">
                <a:solidFill>
                  <a:schemeClr val="lt1"/>
                </a:solidFill>
                <a:latin typeface="Calibri"/>
                <a:ea typeface="Calibri"/>
                <a:cs typeface="Calibri"/>
                <a:sym typeface="Calibri"/>
              </a:rPr>
              <a:t>RESULTS OBTAINED:</a:t>
            </a:r>
            <a:endParaRPr b="1" i="1" sz="5800">
              <a:solidFill>
                <a:schemeClr val="lt1"/>
              </a:solidFill>
              <a:latin typeface="Calibri"/>
              <a:ea typeface="Calibri"/>
              <a:cs typeface="Calibri"/>
              <a:sym typeface="Calibri"/>
            </a:endParaRPr>
          </a:p>
        </p:txBody>
      </p:sp>
      <p:sp>
        <p:nvSpPr>
          <p:cNvPr id="421" name="Google Shape;421;p78"/>
          <p:cNvSpPr txBox="1"/>
          <p:nvPr>
            <p:ph idx="1" type="body"/>
          </p:nvPr>
        </p:nvSpPr>
        <p:spPr>
          <a:xfrm>
            <a:off x="650150" y="1320800"/>
            <a:ext cx="11703600" cy="7538700"/>
          </a:xfrm>
          <a:prstGeom prst="rect">
            <a:avLst/>
          </a:prstGeom>
        </p:spPr>
        <p:txBody>
          <a:bodyPr anchorCtr="0" anchor="ctr" bIns="0" lIns="0" spcFirstLastPara="1" rIns="0" wrap="square" tIns="0">
            <a:normAutofit/>
          </a:bodyPr>
          <a:lstStyle/>
          <a:p>
            <a:pPr indent="0" lvl="0" marL="0" rtl="0" algn="l">
              <a:lnSpc>
                <a:spcPct val="115000"/>
              </a:lnSpc>
              <a:spcBef>
                <a:spcPts val="0"/>
              </a:spcBef>
              <a:spcAft>
                <a:spcPts val="0"/>
              </a:spcAft>
              <a:buClr>
                <a:schemeClr val="dk1"/>
              </a:buClr>
              <a:buSzPts val="1100"/>
              <a:buFont typeface="Arial"/>
              <a:buNone/>
            </a:pPr>
            <a:r>
              <a:rPr b="1" lang="en-US" sz="3600">
                <a:solidFill>
                  <a:schemeClr val="lt1"/>
                </a:solidFill>
                <a:latin typeface="Times New Roman"/>
                <a:ea typeface="Times New Roman"/>
                <a:cs typeface="Times New Roman"/>
                <a:sym typeface="Times New Roman"/>
              </a:rPr>
              <a:t>NSL-KDD data set:</a:t>
            </a:r>
            <a:endParaRPr b="1" sz="36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sz="2800">
                <a:solidFill>
                  <a:schemeClr val="lt1"/>
                </a:solidFill>
                <a:latin typeface="Times New Roman"/>
                <a:ea typeface="Times New Roman"/>
                <a:cs typeface="Times New Roman"/>
                <a:sym typeface="Times New Roman"/>
              </a:rPr>
              <a:t>      	Test accuracy :</a:t>
            </a:r>
            <a:r>
              <a:rPr b="1" lang="en-US" sz="2800">
                <a:solidFill>
                  <a:schemeClr val="lt1"/>
                </a:solidFill>
                <a:latin typeface="Times New Roman"/>
                <a:ea typeface="Times New Roman"/>
                <a:cs typeface="Times New Roman"/>
                <a:sym typeface="Times New Roman"/>
              </a:rPr>
              <a:t>91.026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sz="2800">
                <a:solidFill>
                  <a:schemeClr val="lt1"/>
                </a:solidFill>
                <a:latin typeface="Times New Roman"/>
                <a:ea typeface="Times New Roman"/>
                <a:cs typeface="Times New Roman"/>
                <a:sym typeface="Times New Roman"/>
              </a:rPr>
              <a:t>      	Train accuracy :</a:t>
            </a:r>
            <a:r>
              <a:rPr b="1" lang="en-US" sz="2800">
                <a:solidFill>
                  <a:schemeClr val="lt1"/>
                </a:solidFill>
                <a:latin typeface="Times New Roman"/>
                <a:ea typeface="Times New Roman"/>
                <a:cs typeface="Times New Roman"/>
                <a:sym typeface="Times New Roman"/>
              </a:rPr>
              <a:t>84.852</a:t>
            </a:r>
            <a:r>
              <a:rPr b="1" lang="en-US" sz="2800">
                <a:solidFill>
                  <a:schemeClr val="lt1"/>
                </a:solidFill>
                <a:latin typeface="Times New Roman"/>
                <a:ea typeface="Times New Roman"/>
                <a:cs typeface="Times New Roman"/>
                <a:sym typeface="Times New Roman"/>
              </a:rPr>
              <a:t>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t/>
            </a:r>
            <a:endParaRPr b="1" sz="2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422" name="Google Shape;422;p78"/>
          <p:cNvPicPr preferRelativeResize="0"/>
          <p:nvPr/>
        </p:nvPicPr>
        <p:blipFill>
          <a:blip r:embed="rId3">
            <a:alphaModFix/>
          </a:blip>
          <a:stretch>
            <a:fillRect/>
          </a:stretch>
        </p:blipFill>
        <p:spPr>
          <a:xfrm>
            <a:off x="1794500" y="5059675"/>
            <a:ext cx="9767575" cy="319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9"/>
          <p:cNvSpPr txBox="1"/>
          <p:nvPr>
            <p:ph type="title"/>
          </p:nvPr>
        </p:nvSpPr>
        <p:spPr>
          <a:xfrm>
            <a:off x="650160" y="389160"/>
            <a:ext cx="11703600" cy="2772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US"/>
              <a:t>                                                                                          </a:t>
            </a:r>
            <a:endParaRPr/>
          </a:p>
        </p:txBody>
      </p:sp>
      <p:sp>
        <p:nvSpPr>
          <p:cNvPr id="428" name="Google Shape;428;p79"/>
          <p:cNvSpPr txBox="1"/>
          <p:nvPr>
            <p:ph idx="1" type="body"/>
          </p:nvPr>
        </p:nvSpPr>
        <p:spPr>
          <a:xfrm>
            <a:off x="650150" y="666350"/>
            <a:ext cx="11703600" cy="89043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200">
                <a:solidFill>
                  <a:schemeClr val="lt1"/>
                </a:solidFill>
              </a:rPr>
              <a:t>TRAIN(RED)  AND TEST (BLUE) ACCURACY</a:t>
            </a:r>
            <a:endParaRPr b="1" sz="2200">
              <a:solidFill>
                <a:schemeClr val="lt1"/>
              </a:solidFill>
            </a:endParaRPr>
          </a:p>
          <a:p>
            <a:pPr indent="0" lvl="0" marL="0" rtl="0" algn="l">
              <a:spcBef>
                <a:spcPts val="0"/>
              </a:spcBef>
              <a:spcAft>
                <a:spcPts val="0"/>
              </a:spcAft>
              <a:buNone/>
            </a:pPr>
            <a:r>
              <a:t/>
            </a:r>
            <a:endParaRPr b="1" sz="2200">
              <a:solidFill>
                <a:schemeClr val="lt1"/>
              </a:solidFill>
            </a:endParaRPr>
          </a:p>
          <a:p>
            <a:pPr indent="0" lvl="0" marL="0" rtl="0" algn="l">
              <a:spcBef>
                <a:spcPts val="0"/>
              </a:spcBef>
              <a:spcAft>
                <a:spcPts val="0"/>
              </a:spcAft>
              <a:buNone/>
            </a:pPr>
            <a:r>
              <a:t/>
            </a:r>
            <a:endParaRPr b="1" sz="2200">
              <a:solidFill>
                <a:schemeClr val="lt1"/>
              </a:solidFill>
            </a:endParaRPr>
          </a:p>
          <a:p>
            <a:pPr indent="0" lvl="0" marL="0" rtl="0" algn="l">
              <a:spcBef>
                <a:spcPts val="0"/>
              </a:spcBef>
              <a:spcAft>
                <a:spcPts val="0"/>
              </a:spcAft>
              <a:buNone/>
            </a:pPr>
            <a:r>
              <a:rPr b="1" lang="en-US" sz="2200">
                <a:solidFill>
                  <a:schemeClr val="lt1"/>
                </a:solidFill>
              </a:rPr>
              <a:t>                                                                                                                       </a:t>
            </a:r>
            <a:endParaRPr b="1" sz="2200">
              <a:solidFill>
                <a:schemeClr val="lt1"/>
              </a:solidFill>
            </a:endParaRPr>
          </a:p>
        </p:txBody>
      </p:sp>
      <p:pic>
        <p:nvPicPr>
          <p:cNvPr id="429" name="Google Shape;429;p79"/>
          <p:cNvPicPr preferRelativeResize="0"/>
          <p:nvPr/>
        </p:nvPicPr>
        <p:blipFill>
          <a:blip r:embed="rId3">
            <a:alphaModFix/>
          </a:blip>
          <a:stretch>
            <a:fillRect/>
          </a:stretch>
        </p:blipFill>
        <p:spPr>
          <a:xfrm>
            <a:off x="2377450" y="389150"/>
            <a:ext cx="6969750" cy="4142200"/>
          </a:xfrm>
          <a:prstGeom prst="rect">
            <a:avLst/>
          </a:prstGeom>
          <a:noFill/>
          <a:ln>
            <a:noFill/>
          </a:ln>
        </p:spPr>
      </p:pic>
      <p:pic>
        <p:nvPicPr>
          <p:cNvPr id="430" name="Google Shape;430;p79"/>
          <p:cNvPicPr preferRelativeResize="0"/>
          <p:nvPr/>
        </p:nvPicPr>
        <p:blipFill>
          <a:blip r:embed="rId4">
            <a:alphaModFix/>
          </a:blip>
          <a:stretch>
            <a:fillRect/>
          </a:stretch>
        </p:blipFill>
        <p:spPr>
          <a:xfrm>
            <a:off x="2214875" y="5086875"/>
            <a:ext cx="7599674" cy="414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pic>
        <p:nvPicPr>
          <p:cNvPr id="435" name="Google Shape;435;p80"/>
          <p:cNvPicPr preferRelativeResize="0"/>
          <p:nvPr/>
        </p:nvPicPr>
        <p:blipFill rotWithShape="1">
          <a:blip r:embed="rId4">
            <a:alphaModFix/>
          </a:blip>
          <a:srcRect b="0" l="3610" r="0" t="0"/>
          <a:stretch/>
        </p:blipFill>
        <p:spPr>
          <a:xfrm>
            <a:off x="0" y="3796920"/>
            <a:ext cx="4305960" cy="5956200"/>
          </a:xfrm>
          <a:prstGeom prst="rect">
            <a:avLst/>
          </a:prstGeom>
          <a:noFill/>
          <a:ln>
            <a:noFill/>
          </a:ln>
        </p:spPr>
      </p:pic>
      <p:pic>
        <p:nvPicPr>
          <p:cNvPr id="436" name="Google Shape;436;p80"/>
          <p:cNvPicPr preferRelativeResize="0"/>
          <p:nvPr/>
        </p:nvPicPr>
        <p:blipFill rotWithShape="1">
          <a:blip r:embed="rId5">
            <a:alphaModFix/>
          </a:blip>
          <a:srcRect b="0" l="35647" r="0" t="0"/>
          <a:stretch/>
        </p:blipFill>
        <p:spPr>
          <a:xfrm>
            <a:off x="0" y="4113720"/>
            <a:ext cx="1623600" cy="3363840"/>
          </a:xfrm>
          <a:prstGeom prst="rect">
            <a:avLst/>
          </a:prstGeom>
          <a:noFill/>
          <a:ln>
            <a:noFill/>
          </a:ln>
        </p:spPr>
      </p:pic>
      <p:sp>
        <p:nvSpPr>
          <p:cNvPr id="437" name="Google Shape;437;p80"/>
          <p:cNvSpPr/>
          <p:nvPr/>
        </p:nvSpPr>
        <p:spPr>
          <a:xfrm>
            <a:off x="9182880" y="2384280"/>
            <a:ext cx="300708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80"/>
          <p:cNvPicPr preferRelativeResize="0"/>
          <p:nvPr/>
        </p:nvPicPr>
        <p:blipFill rotWithShape="1">
          <a:blip r:embed="rId6">
            <a:alphaModFix/>
          </a:blip>
          <a:srcRect b="0" l="0" r="0" t="28812"/>
          <a:stretch/>
        </p:blipFill>
        <p:spPr>
          <a:xfrm>
            <a:off x="8532720" y="0"/>
            <a:ext cx="1710000" cy="1622880"/>
          </a:xfrm>
          <a:prstGeom prst="rect">
            <a:avLst/>
          </a:prstGeom>
          <a:noFill/>
          <a:ln>
            <a:noFill/>
          </a:ln>
        </p:spPr>
      </p:pic>
      <p:pic>
        <p:nvPicPr>
          <p:cNvPr id="439" name="Google Shape;439;p80"/>
          <p:cNvPicPr preferRelativeResize="0"/>
          <p:nvPr/>
        </p:nvPicPr>
        <p:blipFill rotWithShape="1">
          <a:blip r:embed="rId7">
            <a:alphaModFix/>
          </a:blip>
          <a:srcRect b="23333" l="0" r="0" t="0"/>
          <a:stretch/>
        </p:blipFill>
        <p:spPr>
          <a:xfrm>
            <a:off x="9182880" y="8669880"/>
            <a:ext cx="1059480" cy="1083240"/>
          </a:xfrm>
          <a:prstGeom prst="rect">
            <a:avLst/>
          </a:prstGeom>
          <a:noFill/>
          <a:ln>
            <a:noFill/>
          </a:ln>
        </p:spPr>
      </p:pic>
      <p:sp>
        <p:nvSpPr>
          <p:cNvPr id="440" name="Google Shape;440;p80"/>
          <p:cNvSpPr/>
          <p:nvPr/>
        </p:nvSpPr>
        <p:spPr>
          <a:xfrm>
            <a:off x="11133720" y="0"/>
            <a:ext cx="731160" cy="16254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0"/>
          <p:cNvSpPr/>
          <p:nvPr/>
        </p:nvSpPr>
        <p:spPr>
          <a:xfrm>
            <a:off x="0" y="0"/>
            <a:ext cx="13004281" cy="97531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0"/>
          <p:cNvSpPr/>
          <p:nvPr/>
        </p:nvSpPr>
        <p:spPr>
          <a:xfrm>
            <a:off x="0" y="0"/>
            <a:ext cx="13001040" cy="97531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80"/>
          <p:cNvCxnSpPr/>
          <p:nvPr/>
        </p:nvCxnSpPr>
        <p:spPr>
          <a:xfrm>
            <a:off x="4964400" y="2600640"/>
            <a:ext cx="0" cy="4551840"/>
          </a:xfrm>
          <a:prstGeom prst="straightConnector1">
            <a:avLst/>
          </a:prstGeom>
          <a:noFill/>
          <a:ln cap="flat" cmpd="sng" w="19075">
            <a:solidFill>
              <a:srgbClr val="F3F3F3"/>
            </a:solidFill>
            <a:prstDash val="solid"/>
            <a:round/>
            <a:headEnd len="sm" w="sm" type="none"/>
            <a:tailEnd len="sm" w="sm" type="none"/>
          </a:ln>
        </p:spPr>
      </p:cxnSp>
      <p:pic>
        <p:nvPicPr>
          <p:cNvPr id="444" name="Google Shape;444;p80"/>
          <p:cNvPicPr preferRelativeResize="0"/>
          <p:nvPr/>
        </p:nvPicPr>
        <p:blipFill rotWithShape="1">
          <a:blip r:embed="rId8">
            <a:alphaModFix/>
          </a:blip>
          <a:srcRect b="23333" l="0" r="0" t="0"/>
          <a:stretch/>
        </p:blipFill>
        <p:spPr>
          <a:xfrm>
            <a:off x="9179640" y="8857800"/>
            <a:ext cx="1059480" cy="1083240"/>
          </a:xfrm>
          <a:prstGeom prst="rect">
            <a:avLst/>
          </a:prstGeom>
          <a:noFill/>
          <a:ln>
            <a:noFill/>
          </a:ln>
        </p:spPr>
      </p:pic>
      <p:sp>
        <p:nvSpPr>
          <p:cNvPr id="445" name="Google Shape;445;p80"/>
          <p:cNvSpPr/>
          <p:nvPr/>
        </p:nvSpPr>
        <p:spPr>
          <a:xfrm>
            <a:off x="-1800" y="0"/>
            <a:ext cx="13004280" cy="9750960"/>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sp>
        <p:nvSpPr>
          <p:cNvPr id="446" name="Google Shape;446;p80"/>
          <p:cNvSpPr txBox="1"/>
          <p:nvPr/>
        </p:nvSpPr>
        <p:spPr>
          <a:xfrm>
            <a:off x="860040" y="1144440"/>
            <a:ext cx="3755880" cy="6170400"/>
          </a:xfrm>
          <a:prstGeom prst="rect">
            <a:avLst/>
          </a:prstGeom>
          <a:noFill/>
          <a:ln>
            <a:noFill/>
          </a:ln>
        </p:spPr>
        <p:txBody>
          <a:bodyPr anchorCtr="0" anchor="ctr" bIns="45700" lIns="91425" spcFirstLastPara="1" rIns="91425" wrap="square" tIns="45700">
            <a:normAutofit/>
          </a:bodyPr>
          <a:lstStyle/>
          <a:p>
            <a:pPr indent="0" lvl="0" marL="457200" marR="0" rtl="0" algn="l">
              <a:lnSpc>
                <a:spcPct val="100000"/>
              </a:lnSpc>
              <a:spcBef>
                <a:spcPts val="0"/>
              </a:spcBef>
              <a:spcAft>
                <a:spcPts val="0"/>
              </a:spcAft>
              <a:buNone/>
            </a:pPr>
            <a:r>
              <a:rPr b="0" lang="en-US" sz="4200" strike="noStrike">
                <a:solidFill>
                  <a:srgbClr val="EBEBEB"/>
                </a:solidFill>
                <a:latin typeface="Century Gothic"/>
                <a:ea typeface="Century Gothic"/>
                <a:cs typeface="Century Gothic"/>
                <a:sym typeface="Century Gothic"/>
              </a:rPr>
              <a:t>FUTURE            SCOPE:</a:t>
            </a:r>
            <a:endParaRPr b="0" sz="4200" strike="noStrike">
              <a:solidFill>
                <a:srgbClr val="5C5C5C"/>
              </a:solidFill>
              <a:latin typeface="Arial"/>
              <a:ea typeface="Arial"/>
              <a:cs typeface="Arial"/>
              <a:sym typeface="Arial"/>
            </a:endParaRPr>
          </a:p>
        </p:txBody>
      </p:sp>
      <p:sp>
        <p:nvSpPr>
          <p:cNvPr id="447" name="Google Shape;447;p80"/>
          <p:cNvSpPr/>
          <p:nvPr/>
        </p:nvSpPr>
        <p:spPr>
          <a:xfrm>
            <a:off x="5069520" y="2496960"/>
            <a:ext cx="7478280" cy="42778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98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980" strike="noStrike">
              <a:latin typeface="Arial"/>
              <a:ea typeface="Arial"/>
              <a:cs typeface="Arial"/>
              <a:sym typeface="Arial"/>
            </a:endParaRPr>
          </a:p>
          <a:p>
            <a:pPr indent="0" lvl="0" marL="0" marR="0" rtl="0" algn="l">
              <a:lnSpc>
                <a:spcPct val="100000"/>
              </a:lnSpc>
              <a:spcBef>
                <a:spcPts val="479"/>
              </a:spcBef>
              <a:spcAft>
                <a:spcPts val="0"/>
              </a:spcAft>
              <a:buNone/>
            </a:pPr>
            <a:r>
              <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rPr lang="en-US" sz="2500" strike="noStrike">
                <a:solidFill>
                  <a:srgbClr val="FFFFFF"/>
                </a:solidFill>
                <a:latin typeface="Times New Roman"/>
                <a:ea typeface="Times New Roman"/>
                <a:cs typeface="Times New Roman"/>
                <a:sym typeface="Times New Roman"/>
              </a:rPr>
              <a:t>To integrate the network and host based IDS for better detection.</a:t>
            </a:r>
            <a:endParaRPr sz="2500" strike="noStrike">
              <a:latin typeface="Times New Roman"/>
              <a:ea typeface="Times New Roman"/>
              <a:cs typeface="Times New Roman"/>
              <a:sym typeface="Times New Roman"/>
            </a:endParaRPr>
          </a:p>
          <a:p>
            <a:pPr indent="-411120" lvl="0" marL="548640" marR="0" rtl="0" algn="l">
              <a:lnSpc>
                <a:spcPct val="100000"/>
              </a:lnSpc>
              <a:spcBef>
                <a:spcPts val="479"/>
              </a:spcBef>
              <a:spcAft>
                <a:spcPts val="0"/>
              </a:spcAft>
              <a:buNone/>
            </a:pPr>
            <a:r>
              <a:t/>
            </a:r>
            <a:endParaRPr sz="2500" strike="noStrike">
              <a:latin typeface="Times New Roman"/>
              <a:ea typeface="Times New Roman"/>
              <a:cs typeface="Times New Roman"/>
              <a:sym typeface="Times New Roman"/>
            </a:endParaRPr>
          </a:p>
          <a:p>
            <a:pPr indent="0" lvl="0" marL="0" marR="0" rtl="0" algn="l">
              <a:lnSpc>
                <a:spcPct val="100000"/>
              </a:lnSpc>
              <a:spcBef>
                <a:spcPts val="1001"/>
              </a:spcBef>
              <a:spcAft>
                <a:spcPts val="0"/>
              </a:spcAft>
              <a:buNone/>
            </a:pPr>
            <a:r>
              <a:rPr lang="en-US" sz="2500" strike="noStrike">
                <a:solidFill>
                  <a:srgbClr val="FFFFFF"/>
                </a:solidFill>
                <a:latin typeface="Times New Roman"/>
                <a:ea typeface="Times New Roman"/>
                <a:cs typeface="Times New Roman"/>
                <a:sym typeface="Times New Roman"/>
              </a:rPr>
              <a:t>Developing IDS schemes for detecting novel attacks rather than individual instantiations..</a:t>
            </a:r>
            <a:endParaRPr sz="2500" strike="noStrike">
              <a:latin typeface="Times New Roman"/>
              <a:ea typeface="Times New Roman"/>
              <a:cs typeface="Times New Roman"/>
              <a:sym typeface="Times New Roman"/>
            </a:endParaRPr>
          </a:p>
          <a:p>
            <a:pPr indent="0" lvl="0" marL="0" marR="0" rtl="0" algn="l">
              <a:lnSpc>
                <a:spcPct val="100000"/>
              </a:lnSpc>
              <a:spcBef>
                <a:spcPts val="1001"/>
              </a:spcBef>
              <a:spcAft>
                <a:spcPts val="0"/>
              </a:spcAft>
              <a:buNone/>
            </a:pPr>
            <a:r>
              <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rPr lang="en-US" sz="2500" strike="noStrike">
                <a:solidFill>
                  <a:srgbClr val="FFFFFF"/>
                </a:solidFill>
                <a:latin typeface="Times New Roman"/>
                <a:ea typeface="Times New Roman"/>
                <a:cs typeface="Times New Roman"/>
                <a:sym typeface="Times New Roman"/>
              </a:rPr>
              <a:t>Monitors the operation of firewalls, routers, key management servers and files critical to other security mechanisms. </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rPr lang="en-US" sz="2500" strike="noStrike">
                <a:solidFill>
                  <a:srgbClr val="FFFFFF"/>
                </a:solidFill>
                <a:latin typeface="Times New Roman"/>
                <a:ea typeface="Times New Roman"/>
                <a:cs typeface="Times New Roman"/>
                <a:sym typeface="Times New Roman"/>
              </a:rPr>
              <a:t>Allows administrator to tune, organize and comprehend often incomprehensible operating system audit trails and other logs.</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t/>
            </a:r>
            <a:endParaRPr sz="2500" strike="noStrike">
              <a:latin typeface="Times New Roman"/>
              <a:ea typeface="Times New Roman"/>
              <a:cs typeface="Times New Roman"/>
              <a:sym typeface="Times New Roman"/>
            </a:endParaRPr>
          </a:p>
          <a:p>
            <a:pPr indent="0" lvl="0" marL="0" marR="0" rtl="0" algn="l">
              <a:lnSpc>
                <a:spcPct val="100000"/>
              </a:lnSpc>
              <a:spcBef>
                <a:spcPts val="479"/>
              </a:spcBef>
              <a:spcAft>
                <a:spcPts val="0"/>
              </a:spcAft>
              <a:buNone/>
            </a:pPr>
            <a:r>
              <a:rPr lang="en-US" sz="2500" strike="noStrike">
                <a:solidFill>
                  <a:srgbClr val="FFFFFF"/>
                </a:solidFill>
                <a:latin typeface="Times New Roman"/>
                <a:ea typeface="Times New Roman"/>
                <a:cs typeface="Times New Roman"/>
                <a:sym typeface="Times New Roman"/>
              </a:rPr>
              <a:t>Can make the security management of systems by non-expert staff possible by providing nice user friendly interface. </a:t>
            </a:r>
            <a:endParaRPr sz="2500" strike="noStrike">
              <a:latin typeface="Times New Roman"/>
              <a:ea typeface="Times New Roman"/>
              <a:cs typeface="Times New Roman"/>
              <a:sym typeface="Times New Roman"/>
            </a:endParaRPr>
          </a:p>
          <a:p>
            <a:pPr indent="0" lvl="0" marL="0" marR="0" rtl="0" algn="l">
              <a:lnSpc>
                <a:spcPct val="100000"/>
              </a:lnSpc>
              <a:spcBef>
                <a:spcPts val="1001"/>
              </a:spcBef>
              <a:spcAft>
                <a:spcPts val="0"/>
              </a:spcAft>
              <a:buNone/>
            </a:pPr>
            <a:r>
              <a:rPr lang="en-US" sz="2500" strike="noStrike">
                <a:solidFill>
                  <a:srgbClr val="FFFFFF"/>
                </a:solidFill>
                <a:latin typeface="Times New Roman"/>
                <a:ea typeface="Times New Roman"/>
                <a:cs typeface="Times New Roman"/>
                <a:sym typeface="Times New Roman"/>
              </a:rPr>
              <a:t>Can recognize and report alterations to data files.</a:t>
            </a:r>
            <a:endParaRPr sz="2500" strike="noStrike">
              <a:latin typeface="Times New Roman"/>
              <a:ea typeface="Times New Roman"/>
              <a:cs typeface="Times New Roman"/>
              <a:sym typeface="Times New Roman"/>
            </a:endParaRPr>
          </a:p>
          <a:p>
            <a:pPr indent="0" lvl="0" marL="0" marR="0" rtl="0" algn="l">
              <a:lnSpc>
                <a:spcPct val="100000"/>
              </a:lnSpc>
              <a:spcBef>
                <a:spcPts val="1001"/>
              </a:spcBef>
              <a:spcAft>
                <a:spcPts val="0"/>
              </a:spcAft>
              <a:buNone/>
            </a:pPr>
            <a:r>
              <a:t/>
            </a:r>
            <a:endParaRPr b="0" sz="839" strike="noStrike">
              <a:latin typeface="Arial"/>
              <a:ea typeface="Arial"/>
              <a:cs typeface="Arial"/>
              <a:sym typeface="Arial"/>
            </a:endParaRPr>
          </a:p>
          <a:p>
            <a:pPr indent="0" lvl="0" marL="0" marR="0" rtl="0" algn="l">
              <a:lnSpc>
                <a:spcPct val="100000"/>
              </a:lnSpc>
              <a:spcBef>
                <a:spcPts val="1001"/>
              </a:spcBef>
              <a:spcAft>
                <a:spcPts val="0"/>
              </a:spcAft>
              <a:buNone/>
            </a:pPr>
            <a:r>
              <a:t/>
            </a:r>
            <a:endParaRPr b="0" sz="839"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1"/>
          <p:cNvSpPr txBox="1"/>
          <p:nvPr/>
        </p:nvSpPr>
        <p:spPr>
          <a:xfrm>
            <a:off x="1005840" y="1120320"/>
            <a:ext cx="11589900" cy="9234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6000">
                <a:solidFill>
                  <a:srgbClr val="FFFFFF"/>
                </a:solidFill>
                <a:latin typeface="Calibri"/>
                <a:ea typeface="Calibri"/>
                <a:cs typeface="Calibri"/>
                <a:sym typeface="Calibri"/>
              </a:rPr>
              <a:t>CONCLUSION:</a:t>
            </a:r>
            <a:endParaRPr b="1" i="1" sz="6000" strike="noStrike">
              <a:solidFill>
                <a:srgbClr val="FFFFFF"/>
              </a:solidFill>
              <a:latin typeface="Calibri"/>
              <a:ea typeface="Calibri"/>
              <a:cs typeface="Calibri"/>
              <a:sym typeface="Calibri"/>
            </a:endParaRPr>
          </a:p>
        </p:txBody>
      </p:sp>
      <p:sp>
        <p:nvSpPr>
          <p:cNvPr id="453" name="Google Shape;453;p81"/>
          <p:cNvSpPr txBox="1"/>
          <p:nvPr/>
        </p:nvSpPr>
        <p:spPr>
          <a:xfrm>
            <a:off x="640080" y="3304800"/>
            <a:ext cx="11703600" cy="5656320"/>
          </a:xfrm>
          <a:prstGeom prst="rect">
            <a:avLst/>
          </a:prstGeom>
          <a:noFill/>
          <a:ln>
            <a:noFill/>
          </a:ln>
        </p:spPr>
        <p:txBody>
          <a:bodyPr anchorCtr="0" anchor="t" bIns="0" lIns="0" spcFirstLastPara="1" rIns="0" wrap="square" tIns="0">
            <a:normAutofit/>
          </a:bodyPr>
          <a:lstStyle/>
          <a:p>
            <a:pPr indent="0" lvl="0" marL="0" rtl="0" algn="l">
              <a:lnSpc>
                <a:spcPct val="115000"/>
              </a:lnSpc>
              <a:spcBef>
                <a:spcPts val="1200"/>
              </a:spcBef>
              <a:spcAft>
                <a:spcPts val="0"/>
              </a:spcAft>
              <a:buClr>
                <a:schemeClr val="dk1"/>
              </a:buClr>
              <a:buSzPts val="1100"/>
              <a:buFont typeface="Arial"/>
              <a:buNone/>
            </a:pPr>
            <a:r>
              <a:rPr lang="en-US" sz="2800">
                <a:solidFill>
                  <a:schemeClr val="lt1"/>
                </a:solidFill>
                <a:latin typeface="Times New Roman"/>
                <a:ea typeface="Times New Roman"/>
                <a:cs typeface="Times New Roman"/>
                <a:sym typeface="Times New Roman"/>
              </a:rPr>
              <a:t>We observed that the model created using Deep neural network using the AutoEncoder layers as hidden layers has shown better results when compared to the results from model created using machine learning algorithms.</a:t>
            </a:r>
            <a:endParaRPr sz="28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800">
                <a:solidFill>
                  <a:schemeClr val="lt1"/>
                </a:solidFill>
                <a:latin typeface="Times New Roman"/>
                <a:ea typeface="Times New Roman"/>
                <a:cs typeface="Times New Roman"/>
                <a:sym typeface="Times New Roman"/>
              </a:rPr>
              <a:t> </a:t>
            </a:r>
            <a:endParaRPr sz="28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800">
                <a:solidFill>
                  <a:schemeClr val="lt1"/>
                </a:solidFill>
                <a:latin typeface="Times New Roman"/>
                <a:ea typeface="Times New Roman"/>
                <a:cs typeface="Times New Roman"/>
                <a:sym typeface="Times New Roman"/>
              </a:rPr>
              <a:t>We want to further experiment using Generative Adversarial networks, type of neural networks and also perform experiments towards building an intrusion prevention system versus an intrusion detection system.</a:t>
            </a:r>
            <a:endParaRPr sz="2800">
              <a:solidFill>
                <a:schemeClr val="lt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82"/>
          <p:cNvPicPr preferRelativeResize="0"/>
          <p:nvPr/>
        </p:nvPicPr>
        <p:blipFill rotWithShape="1">
          <a:blip r:embed="rId3">
            <a:alphaModFix/>
          </a:blip>
          <a:srcRect b="0" l="3610" r="0" t="0"/>
          <a:stretch/>
        </p:blipFill>
        <p:spPr>
          <a:xfrm>
            <a:off x="0" y="3796920"/>
            <a:ext cx="4305960" cy="5956200"/>
          </a:xfrm>
          <a:prstGeom prst="rect">
            <a:avLst/>
          </a:prstGeom>
          <a:noFill/>
          <a:ln>
            <a:noFill/>
          </a:ln>
        </p:spPr>
      </p:pic>
      <p:pic>
        <p:nvPicPr>
          <p:cNvPr id="459" name="Google Shape;459;p82"/>
          <p:cNvPicPr preferRelativeResize="0"/>
          <p:nvPr/>
        </p:nvPicPr>
        <p:blipFill rotWithShape="1">
          <a:blip r:embed="rId4">
            <a:alphaModFix/>
          </a:blip>
          <a:srcRect b="0" l="35647" r="0" t="0"/>
          <a:stretch/>
        </p:blipFill>
        <p:spPr>
          <a:xfrm>
            <a:off x="0" y="4113720"/>
            <a:ext cx="1623600" cy="3363840"/>
          </a:xfrm>
          <a:prstGeom prst="rect">
            <a:avLst/>
          </a:prstGeom>
          <a:noFill/>
          <a:ln>
            <a:noFill/>
          </a:ln>
        </p:spPr>
      </p:pic>
      <p:sp>
        <p:nvSpPr>
          <p:cNvPr id="460" name="Google Shape;460;p82"/>
          <p:cNvSpPr/>
          <p:nvPr/>
        </p:nvSpPr>
        <p:spPr>
          <a:xfrm>
            <a:off x="9182880" y="2384280"/>
            <a:ext cx="3007080" cy="4009320"/>
          </a:xfrm>
          <a:prstGeom prst="ellipse">
            <a:avLst/>
          </a:prstGeom>
          <a:gradFill>
            <a:gsLst>
              <a:gs pos="0">
                <a:srgbClr val="F7F7F7"/>
              </a:gs>
              <a:gs pos="100000">
                <a:srgbClr val="F7F7F7"/>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p82"/>
          <p:cNvPicPr preferRelativeResize="0"/>
          <p:nvPr/>
        </p:nvPicPr>
        <p:blipFill rotWithShape="1">
          <a:blip r:embed="rId5">
            <a:alphaModFix/>
          </a:blip>
          <a:srcRect b="0" l="0" r="0" t="28812"/>
          <a:stretch/>
        </p:blipFill>
        <p:spPr>
          <a:xfrm>
            <a:off x="8532720" y="0"/>
            <a:ext cx="1710000" cy="1622880"/>
          </a:xfrm>
          <a:prstGeom prst="rect">
            <a:avLst/>
          </a:prstGeom>
          <a:noFill/>
          <a:ln>
            <a:noFill/>
          </a:ln>
        </p:spPr>
      </p:pic>
      <p:pic>
        <p:nvPicPr>
          <p:cNvPr id="462" name="Google Shape;462;p82"/>
          <p:cNvPicPr preferRelativeResize="0"/>
          <p:nvPr/>
        </p:nvPicPr>
        <p:blipFill rotWithShape="1">
          <a:blip r:embed="rId6">
            <a:alphaModFix/>
          </a:blip>
          <a:srcRect b="23333" l="0" r="0" t="0"/>
          <a:stretch/>
        </p:blipFill>
        <p:spPr>
          <a:xfrm>
            <a:off x="9182880" y="8669880"/>
            <a:ext cx="1059480" cy="1083240"/>
          </a:xfrm>
          <a:prstGeom prst="rect">
            <a:avLst/>
          </a:prstGeom>
          <a:noFill/>
          <a:ln>
            <a:noFill/>
          </a:ln>
        </p:spPr>
      </p:pic>
      <p:sp>
        <p:nvSpPr>
          <p:cNvPr id="463" name="Google Shape;463;p82"/>
          <p:cNvSpPr/>
          <p:nvPr/>
        </p:nvSpPr>
        <p:spPr>
          <a:xfrm>
            <a:off x="11133720" y="0"/>
            <a:ext cx="731160" cy="16254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2"/>
          <p:cNvSpPr/>
          <p:nvPr/>
        </p:nvSpPr>
        <p:spPr>
          <a:xfrm>
            <a:off x="0" y="0"/>
            <a:ext cx="13004281" cy="975312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2"/>
          <p:cNvSpPr/>
          <p:nvPr/>
        </p:nvSpPr>
        <p:spPr>
          <a:xfrm flipH="1">
            <a:off x="9973800" y="0"/>
            <a:ext cx="596520" cy="5275440"/>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rgbClr val="F3F3F3">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2"/>
          <p:cNvSpPr/>
          <p:nvPr/>
        </p:nvSpPr>
        <p:spPr>
          <a:xfrm>
            <a:off x="-3240" y="0"/>
            <a:ext cx="10346760" cy="9753120"/>
          </a:xfrm>
          <a:custGeom>
            <a:rect b="b" l="l" r="r" t="t"/>
            <a:pathLst>
              <a:path extrusionOk="0" h="6858001" w="9700459">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gradFill>
            <a:gsLst>
              <a:gs pos="0">
                <a:srgbClr val="FFFFFF"/>
              </a:gs>
              <a:gs pos="100000">
                <a:srgbClr val="6A6A6A"/>
              </a:gs>
            </a:gsLst>
            <a:path path="circle">
              <a:fillToRect b="50%" l="50%" r="50%" t="50%"/>
            </a:path>
            <a:tileRect/>
          </a:gradFill>
          <a:ln>
            <a:noFill/>
          </a:ln>
        </p:spPr>
      </p:sp>
      <p:sp>
        <p:nvSpPr>
          <p:cNvPr id="467" name="Google Shape;467;p82"/>
          <p:cNvSpPr txBox="1"/>
          <p:nvPr/>
        </p:nvSpPr>
        <p:spPr>
          <a:xfrm>
            <a:off x="548640" y="457200"/>
            <a:ext cx="9515880" cy="7592400"/>
          </a:xfrm>
          <a:prstGeom prst="rect">
            <a:avLst/>
          </a:prstGeom>
          <a:noFill/>
          <a:ln>
            <a:noFill/>
          </a:ln>
        </p:spPr>
        <p:txBody>
          <a:bodyPr anchorCtr="0" anchor="b" bIns="45700" lIns="91425" spcFirstLastPara="1" rIns="91425" wrap="square" tIns="45700">
            <a:noAutofit/>
          </a:bodyPr>
          <a:lstStyle/>
          <a:p>
            <a:pPr indent="-571320" lvl="0" marL="571680" marR="0" rtl="0" algn="l">
              <a:lnSpc>
                <a:spcPct val="90000"/>
              </a:lnSpc>
              <a:spcBef>
                <a:spcPts val="0"/>
              </a:spcBef>
              <a:spcAft>
                <a:spcPts val="0"/>
              </a:spcAft>
              <a:buNone/>
            </a:pPr>
            <a:br>
              <a:rPr lang="en-US" sz="1800"/>
            </a:br>
            <a:r>
              <a:rPr b="1" i="1" lang="en-US" sz="6000" u="sng" strike="noStrike">
                <a:solidFill>
                  <a:srgbClr val="FFFFFF"/>
                </a:solidFill>
                <a:latin typeface="Calibri"/>
                <a:ea typeface="Calibri"/>
                <a:cs typeface="Calibri"/>
                <a:sym typeface="Calibri"/>
              </a:rPr>
              <a:t>References</a:t>
            </a:r>
            <a:r>
              <a:rPr b="0" lang="en-US" sz="2000" u="sng" strike="noStrike">
                <a:solidFill>
                  <a:srgbClr val="0E5580"/>
                </a:solidFill>
                <a:latin typeface="Century Gothic"/>
                <a:ea typeface="Century Gothic"/>
                <a:cs typeface="Century Gothic"/>
                <a:sym typeface="Century Gothic"/>
              </a:rPr>
              <a:t>:</a:t>
            </a:r>
            <a:br>
              <a:rPr lang="en-US" sz="1800"/>
            </a:br>
            <a:br>
              <a:rPr lang="en-US" sz="1800"/>
            </a:br>
            <a:r>
              <a:rPr b="0" lang="en-US" sz="2000" u="sng" strike="noStrike">
                <a:solidFill>
                  <a:srgbClr val="000000"/>
                </a:solidFill>
                <a:latin typeface="Calibri"/>
                <a:ea typeface="Calibri"/>
                <a:cs typeface="Calibri"/>
                <a:sym typeface="Calibri"/>
              </a:rPr>
              <a:t>1.</a:t>
            </a:r>
            <a:r>
              <a:rPr b="0" lang="en-US" sz="2000" strike="noStrike">
                <a:solidFill>
                  <a:srgbClr val="000000"/>
                </a:solidFill>
                <a:latin typeface="Calibri"/>
                <a:ea typeface="Calibri"/>
                <a:cs typeface="Calibri"/>
                <a:sym typeface="Calibri"/>
              </a:rPr>
              <a:t>Dataset: :</a:t>
            </a:r>
            <a:r>
              <a:rPr b="0" lang="en-US" sz="2000" u="sng" strike="noStrike">
                <a:solidFill>
                  <a:srgbClr val="000000"/>
                </a:solidFill>
                <a:latin typeface="Calibri"/>
                <a:ea typeface="Calibri"/>
                <a:cs typeface="Calibri"/>
                <a:sym typeface="Calibri"/>
              </a:rPr>
              <a:t>https://www.unsw.adfa.edu.au/unsw-canberra-cyber/cybersecurity/ADFA-NB15-Datasets/</a:t>
            </a:r>
            <a:br>
              <a:rPr lang="en-US" sz="1800"/>
            </a:br>
            <a:br>
              <a:rPr lang="en-US" sz="1800"/>
            </a:br>
            <a:r>
              <a:rPr b="0" lang="en-US" sz="2000" u="sng" strike="noStrike">
                <a:solidFill>
                  <a:srgbClr val="000000"/>
                </a:solidFill>
                <a:latin typeface="Calibri"/>
                <a:ea typeface="Calibri"/>
                <a:cs typeface="Calibri"/>
                <a:sym typeface="Calibri"/>
              </a:rPr>
              <a:t>2.</a:t>
            </a:r>
            <a:r>
              <a:rPr b="0" lang="en-US" sz="2000" strike="noStrike">
                <a:solidFill>
                  <a:srgbClr val="000000"/>
                </a:solidFill>
                <a:latin typeface="Calibri"/>
                <a:ea typeface="Calibri"/>
                <a:cs typeface="Calibri"/>
                <a:sym typeface="Calibri"/>
              </a:rPr>
              <a:t> Link: </a:t>
            </a:r>
            <a:r>
              <a:rPr b="0" lang="en-US" sz="2000" u="sng" strike="noStrike">
                <a:solidFill>
                  <a:schemeClr val="hlink"/>
                </a:solidFill>
                <a:latin typeface="Calibri"/>
                <a:ea typeface="Calibri"/>
                <a:cs typeface="Calibri"/>
                <a:sym typeface="Calibri"/>
                <a:hlinkClick r:id="rId7"/>
              </a:rPr>
              <a:t>https://www.unb.ca/cic/datasets/nsl.html</a:t>
            </a:r>
            <a:br>
              <a:rPr lang="en-US" sz="1800"/>
            </a:br>
            <a:br>
              <a:rPr lang="en-US" sz="1800"/>
            </a:br>
            <a:br>
              <a:rPr lang="en-US" sz="1800"/>
            </a:br>
            <a:r>
              <a:rPr b="0" lang="en-US" sz="2000" u="sng" strike="noStrike">
                <a:solidFill>
                  <a:srgbClr val="000000"/>
                </a:solidFill>
                <a:latin typeface="Calibri"/>
                <a:ea typeface="Calibri"/>
                <a:cs typeface="Calibri"/>
                <a:sym typeface="Calibri"/>
              </a:rPr>
              <a:t>3. </a:t>
            </a:r>
            <a:r>
              <a:rPr b="0" lang="en-US" sz="2000" strike="noStrike">
                <a:solidFill>
                  <a:srgbClr val="000000"/>
                </a:solidFill>
                <a:latin typeface="Calibri"/>
                <a:ea typeface="Calibri"/>
                <a:cs typeface="Calibri"/>
                <a:sym typeface="Calibri"/>
              </a:rPr>
              <a:t>B. Mukherjee, L. T. Heberlein and K. N. Levitt, "Network intrusion detection", IEEE Netw., vol. 8, pp. 26-41, May 1994.</a:t>
            </a:r>
            <a:br>
              <a:rPr lang="en-US" sz="1800"/>
            </a:br>
            <a:br>
              <a:rPr lang="en-US" sz="1800"/>
            </a:br>
            <a:br>
              <a:rPr lang="en-US" sz="1800"/>
            </a:br>
            <a:r>
              <a:rPr b="0" lang="en-US" sz="2000" strike="noStrike">
                <a:solidFill>
                  <a:srgbClr val="000000"/>
                </a:solidFill>
                <a:latin typeface="Calibri"/>
                <a:ea typeface="Calibri"/>
                <a:cs typeface="Calibri"/>
                <a:sym typeface="Calibri"/>
              </a:rPr>
              <a:t> 4. D Larson, "Distributed denial of service attacks–holding back the flood", </a:t>
            </a:r>
            <a:r>
              <a:rPr b="0" i="1" lang="en-US" sz="2000" strike="noStrike">
                <a:solidFill>
                  <a:srgbClr val="000000"/>
                </a:solidFill>
                <a:latin typeface="Calibri"/>
                <a:ea typeface="Calibri"/>
                <a:cs typeface="Calibri"/>
                <a:sym typeface="Calibri"/>
              </a:rPr>
              <a:t>Netw. Secur.</a:t>
            </a:r>
            <a:r>
              <a:rPr b="0" lang="en-US" sz="2000" strike="noStrike">
                <a:solidFill>
                  <a:srgbClr val="000000"/>
                </a:solidFill>
                <a:latin typeface="Calibri"/>
                <a:ea typeface="Calibri"/>
                <a:cs typeface="Calibri"/>
                <a:sym typeface="Calibri"/>
              </a:rPr>
              <a:t>, vol. 2016, no. 3, pp. 5-7, 2016.</a:t>
            </a:r>
            <a:br>
              <a:rPr lang="en-US" sz="1800"/>
            </a:br>
            <a:br>
              <a:rPr lang="en-US" sz="1800"/>
            </a:br>
            <a:r>
              <a:rPr b="0" lang="en-US" sz="2000" strike="noStrike">
                <a:solidFill>
                  <a:srgbClr val="000000"/>
                </a:solidFill>
                <a:latin typeface="Calibri"/>
                <a:ea typeface="Calibri"/>
                <a:cs typeface="Calibri"/>
                <a:sym typeface="Calibri"/>
              </a:rPr>
              <a:t>5</a:t>
            </a:r>
            <a:r>
              <a:rPr b="1" lang="en-US" sz="2000" strike="noStrike">
                <a:solidFill>
                  <a:srgbClr val="000000"/>
                </a:solidFill>
                <a:latin typeface="Calibri"/>
                <a:ea typeface="Calibri"/>
                <a:cs typeface="Calibri"/>
                <a:sym typeface="Calibri"/>
              </a:rPr>
              <a:t>.</a:t>
            </a:r>
            <a:r>
              <a:rPr b="0" lang="en-US" sz="2000" strike="noStrike">
                <a:solidFill>
                  <a:srgbClr val="000000"/>
                </a:solidFill>
                <a:latin typeface="Calibri"/>
                <a:ea typeface="Calibri"/>
                <a:cs typeface="Calibri"/>
                <a:sym typeface="Calibri"/>
              </a:rPr>
              <a:t> R. C. Staudemeyer, "Applying long short-term memory recurrent neural networks to intrusion detection", </a:t>
            </a:r>
            <a:r>
              <a:rPr b="0" i="1" lang="en-US" sz="2000" strike="noStrike">
                <a:solidFill>
                  <a:srgbClr val="000000"/>
                </a:solidFill>
                <a:latin typeface="Calibri"/>
                <a:ea typeface="Calibri"/>
                <a:cs typeface="Calibri"/>
                <a:sym typeface="Calibri"/>
              </a:rPr>
              <a:t>South Afr. Comput. J.</a:t>
            </a:r>
            <a:r>
              <a:rPr b="0" lang="en-US" sz="2000" strike="noStrike">
                <a:solidFill>
                  <a:srgbClr val="000000"/>
                </a:solidFill>
                <a:latin typeface="Calibri"/>
                <a:ea typeface="Calibri"/>
                <a:cs typeface="Calibri"/>
                <a:sym typeface="Calibri"/>
              </a:rPr>
              <a:t>, vol. 56, no. 1, pp. 136-154, 2015.</a:t>
            </a:r>
            <a:br>
              <a:rPr lang="en-US" sz="1800"/>
            </a:br>
            <a:br>
              <a:rPr lang="en-US" sz="1800"/>
            </a:br>
            <a:r>
              <a:rPr b="0" lang="en-US" sz="2000" strike="noStrike">
                <a:solidFill>
                  <a:srgbClr val="000000"/>
                </a:solidFill>
                <a:latin typeface="Calibri"/>
                <a:ea typeface="Calibri"/>
                <a:cs typeface="Calibri"/>
                <a:sym typeface="Calibri"/>
              </a:rPr>
              <a:t>6. S. Venkatraman </a:t>
            </a:r>
            <a:r>
              <a:rPr b="0" lang="en-US" sz="2000" strike="noStrike">
                <a:solidFill>
                  <a:srgbClr val="000000"/>
                </a:solidFill>
                <a:latin typeface="Calibri"/>
                <a:ea typeface="Calibri"/>
                <a:cs typeface="Calibri"/>
                <a:sym typeface="Calibri"/>
              </a:rPr>
              <a:t>and M. Alazab, "Use of data visualisation for zero-day Malware detection", </a:t>
            </a:r>
            <a:r>
              <a:rPr b="0" i="1" lang="en-US" sz="2000" strike="noStrike">
                <a:solidFill>
                  <a:srgbClr val="000000"/>
                </a:solidFill>
                <a:latin typeface="Calibri"/>
                <a:ea typeface="Calibri"/>
                <a:cs typeface="Calibri"/>
                <a:sym typeface="Calibri"/>
              </a:rPr>
              <a:t>Secur. Commun. Netw.</a:t>
            </a:r>
            <a:r>
              <a:rPr b="0" lang="en-US" sz="2000" strike="noStrike">
                <a:solidFill>
                  <a:srgbClr val="000000"/>
                </a:solidFill>
                <a:latin typeface="Calibri"/>
                <a:ea typeface="Calibri"/>
                <a:cs typeface="Calibri"/>
                <a:sym typeface="Calibri"/>
              </a:rPr>
              <a:t>, vol. 2018, Dec. 2018</a:t>
            </a:r>
            <a:br>
              <a:rPr lang="en-US" sz="1800"/>
            </a:br>
            <a:br>
              <a:rPr lang="en-US" sz="1800"/>
            </a:br>
            <a:br>
              <a:rPr lang="en-US" sz="1800"/>
            </a:br>
            <a:endParaRPr b="0" sz="2000" strike="noStrike">
              <a:solidFill>
                <a:srgbClr val="5C5C5C"/>
              </a:solidFill>
              <a:latin typeface="Arial"/>
              <a:ea typeface="Arial"/>
              <a:cs typeface="Arial"/>
              <a:sym typeface="Arial"/>
            </a:endParaRPr>
          </a:p>
        </p:txBody>
      </p:sp>
      <p:sp>
        <p:nvSpPr>
          <p:cNvPr id="468" name="Google Shape;468;p82"/>
          <p:cNvSpPr/>
          <p:nvPr/>
        </p:nvSpPr>
        <p:spPr>
          <a:xfrm>
            <a:off x="11133720" y="0"/>
            <a:ext cx="731160" cy="16254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pic>
        <p:nvPicPr>
          <p:cNvPr id="473" name="Google Shape;473;p83"/>
          <p:cNvPicPr preferRelativeResize="0"/>
          <p:nvPr/>
        </p:nvPicPr>
        <p:blipFill rotWithShape="1">
          <a:blip r:embed="rId4">
            <a:alphaModFix/>
          </a:blip>
          <a:srcRect b="0" l="3610" r="0" t="0"/>
          <a:stretch/>
        </p:blipFill>
        <p:spPr>
          <a:xfrm>
            <a:off x="0" y="3796920"/>
            <a:ext cx="4305960" cy="5956200"/>
          </a:xfrm>
          <a:prstGeom prst="rect">
            <a:avLst/>
          </a:prstGeom>
          <a:noFill/>
          <a:ln>
            <a:noFill/>
          </a:ln>
        </p:spPr>
      </p:pic>
      <p:pic>
        <p:nvPicPr>
          <p:cNvPr id="474" name="Google Shape;474;p83"/>
          <p:cNvPicPr preferRelativeResize="0"/>
          <p:nvPr/>
        </p:nvPicPr>
        <p:blipFill rotWithShape="1">
          <a:blip r:embed="rId5">
            <a:alphaModFix/>
          </a:blip>
          <a:srcRect b="0" l="35647" r="0" t="0"/>
          <a:stretch/>
        </p:blipFill>
        <p:spPr>
          <a:xfrm>
            <a:off x="0" y="4113720"/>
            <a:ext cx="1623600" cy="3363840"/>
          </a:xfrm>
          <a:prstGeom prst="rect">
            <a:avLst/>
          </a:prstGeom>
          <a:noFill/>
          <a:ln>
            <a:noFill/>
          </a:ln>
        </p:spPr>
      </p:pic>
      <p:sp>
        <p:nvSpPr>
          <p:cNvPr id="475" name="Google Shape;475;p83"/>
          <p:cNvSpPr/>
          <p:nvPr/>
        </p:nvSpPr>
        <p:spPr>
          <a:xfrm>
            <a:off x="9182880" y="2384280"/>
            <a:ext cx="300708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6" name="Google Shape;476;p83"/>
          <p:cNvPicPr preferRelativeResize="0"/>
          <p:nvPr/>
        </p:nvPicPr>
        <p:blipFill rotWithShape="1">
          <a:blip r:embed="rId6">
            <a:alphaModFix/>
          </a:blip>
          <a:srcRect b="0" l="0" r="0" t="28812"/>
          <a:stretch/>
        </p:blipFill>
        <p:spPr>
          <a:xfrm>
            <a:off x="8532720" y="0"/>
            <a:ext cx="1710000" cy="1622880"/>
          </a:xfrm>
          <a:prstGeom prst="rect">
            <a:avLst/>
          </a:prstGeom>
          <a:noFill/>
          <a:ln>
            <a:noFill/>
          </a:ln>
        </p:spPr>
      </p:pic>
      <p:pic>
        <p:nvPicPr>
          <p:cNvPr id="477" name="Google Shape;477;p83"/>
          <p:cNvPicPr preferRelativeResize="0"/>
          <p:nvPr/>
        </p:nvPicPr>
        <p:blipFill rotWithShape="1">
          <a:blip r:embed="rId7">
            <a:alphaModFix/>
          </a:blip>
          <a:srcRect b="23333" l="0" r="0" t="0"/>
          <a:stretch/>
        </p:blipFill>
        <p:spPr>
          <a:xfrm>
            <a:off x="9182880" y="8669880"/>
            <a:ext cx="1059480" cy="1083240"/>
          </a:xfrm>
          <a:prstGeom prst="rect">
            <a:avLst/>
          </a:prstGeom>
          <a:noFill/>
          <a:ln>
            <a:noFill/>
          </a:ln>
        </p:spPr>
      </p:pic>
      <p:sp>
        <p:nvSpPr>
          <p:cNvPr id="478" name="Google Shape;478;p83"/>
          <p:cNvSpPr/>
          <p:nvPr/>
        </p:nvSpPr>
        <p:spPr>
          <a:xfrm>
            <a:off x="11133720" y="0"/>
            <a:ext cx="731160" cy="16254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3"/>
          <p:cNvSpPr/>
          <p:nvPr/>
        </p:nvSpPr>
        <p:spPr>
          <a:xfrm>
            <a:off x="0" y="0"/>
            <a:ext cx="13004281" cy="672768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3"/>
          <p:cNvSpPr/>
          <p:nvPr/>
        </p:nvSpPr>
        <p:spPr>
          <a:xfrm>
            <a:off x="0" y="5767920"/>
            <a:ext cx="13004280" cy="3985200"/>
          </a:xfrm>
          <a:custGeom>
            <a:rect b="b" l="l" r="r" t="t"/>
            <a:pathLst>
              <a:path extrusionOk="0" h="2802467" w="12192000">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dk2"/>
          </a:solidFill>
          <a:ln>
            <a:noFill/>
          </a:ln>
        </p:spPr>
      </p:sp>
      <p:sp>
        <p:nvSpPr>
          <p:cNvPr id="481" name="Google Shape;481;p83"/>
          <p:cNvSpPr/>
          <p:nvPr/>
        </p:nvSpPr>
        <p:spPr>
          <a:xfrm>
            <a:off x="9301320" y="5338440"/>
            <a:ext cx="3703320" cy="1174320"/>
          </a:xfrm>
          <a:custGeom>
            <a:rect b="b" l="l" r="r" t="t"/>
            <a:pathLst>
              <a:path extrusionOk="0" h="825932" w="3472060">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3"/>
          <p:cNvSpPr/>
          <p:nvPr/>
        </p:nvSpPr>
        <p:spPr>
          <a:xfrm>
            <a:off x="1029960" y="810480"/>
            <a:ext cx="10944600" cy="50115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9900" strike="noStrike">
                <a:solidFill>
                  <a:srgbClr val="EBEBEB"/>
                </a:solidFill>
                <a:latin typeface="Century Gothic"/>
                <a:ea typeface="Century Gothic"/>
                <a:cs typeface="Century Gothic"/>
                <a:sym typeface="Century Gothic"/>
              </a:rPr>
              <a:t>THANK YOU</a:t>
            </a:r>
            <a:endParaRPr b="0" sz="99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7"/>
          <p:cNvSpPr/>
          <p:nvPr/>
        </p:nvSpPr>
        <p:spPr>
          <a:xfrm>
            <a:off x="820452" y="533525"/>
            <a:ext cx="4747200" cy="1051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US" sz="6000" u="none" cap="none" strike="noStrike">
                <a:solidFill>
                  <a:srgbClr val="C8EBF7"/>
                </a:solidFill>
                <a:latin typeface="Arial"/>
                <a:ea typeface="Arial"/>
                <a:cs typeface="Arial"/>
                <a:sym typeface="Arial"/>
              </a:rPr>
              <a:t>CONTENT:</a:t>
            </a:r>
            <a:endParaRPr b="0" i="0" sz="6000" u="none" cap="none" strike="noStrike">
              <a:latin typeface="Arial"/>
              <a:ea typeface="Arial"/>
              <a:cs typeface="Arial"/>
              <a:sym typeface="Arial"/>
            </a:endParaRPr>
          </a:p>
        </p:txBody>
      </p:sp>
      <p:sp>
        <p:nvSpPr>
          <p:cNvPr id="317" name="Google Shape;317;p67"/>
          <p:cNvSpPr/>
          <p:nvPr/>
        </p:nvSpPr>
        <p:spPr>
          <a:xfrm>
            <a:off x="1910075" y="1585025"/>
            <a:ext cx="8473500" cy="7455600"/>
          </a:xfrm>
          <a:prstGeom prst="rect">
            <a:avLst/>
          </a:prstGeom>
          <a:noFill/>
          <a:ln>
            <a:noFill/>
          </a:ln>
        </p:spPr>
        <p:txBody>
          <a:bodyPr anchorCtr="0" anchor="t" bIns="45000" lIns="90000" spcFirstLastPara="1" rIns="90000" wrap="square" tIns="45000">
            <a:noAutofit/>
          </a:bodyPr>
          <a:lstStyle/>
          <a:p>
            <a:pPr indent="-342540" lvl="0" marL="457200" marR="0" rtl="0" algn="l">
              <a:lnSpc>
                <a:spcPct val="100000"/>
              </a:lnSpc>
              <a:spcBef>
                <a:spcPts val="0"/>
              </a:spcBef>
              <a:spcAft>
                <a:spcPts val="0"/>
              </a:spcAft>
              <a:buClr>
                <a:srgbClr val="E3F5FB"/>
              </a:buClr>
              <a:buSzPts val="1800"/>
              <a:buFont typeface="Noto Sans Symbols"/>
              <a:buNone/>
            </a:pPr>
            <a:r>
              <a:t/>
            </a:r>
            <a:endParaRPr b="0" i="0" sz="1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i="1" lang="en-US" sz="2800">
                <a:solidFill>
                  <a:srgbClr val="E3F5FB"/>
                </a:solidFill>
              </a:rPr>
              <a:t>PROBLEM STATEMENT</a:t>
            </a:r>
            <a:endParaRPr i="1" sz="2800">
              <a:solidFill>
                <a:srgbClr val="E3F5FB"/>
              </a:solidFill>
            </a:endParaRPr>
          </a:p>
          <a:p>
            <a:pPr indent="-456840" lvl="0" marL="457200" marR="0" rtl="0" algn="l">
              <a:lnSpc>
                <a:spcPct val="100000"/>
              </a:lnSpc>
              <a:spcBef>
                <a:spcPts val="1400"/>
              </a:spcBef>
              <a:spcAft>
                <a:spcPts val="0"/>
              </a:spcAft>
              <a:buClr>
                <a:srgbClr val="E3F5FB"/>
              </a:buClr>
              <a:buSzPts val="2800"/>
              <a:buChar char="⮚"/>
            </a:pPr>
            <a:r>
              <a:rPr i="1" lang="en-US" sz="2800">
                <a:solidFill>
                  <a:srgbClr val="E3F5FB"/>
                </a:solidFill>
              </a:rPr>
              <a:t>INTRODUCTION</a:t>
            </a:r>
            <a:endParaRPr i="1" sz="2800">
              <a:solidFill>
                <a:srgbClr val="E3F5FB"/>
              </a:solidFil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LITERATURE SURVEY</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ALGORITHMS PROPOSED</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i="1" lang="en-US" sz="2800">
                <a:solidFill>
                  <a:srgbClr val="E3F5FB"/>
                </a:solidFill>
              </a:rPr>
              <a:t>IMPLEMENTATION</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MODEL STRUCTURE USED</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STATISTICAL MEASURES</a:t>
            </a:r>
            <a:endParaRPr b="0" i="1" sz="2800" u="none" cap="none" strike="noStrike">
              <a:solidFill>
                <a:srgbClr val="E3F5FB"/>
              </a:solidFill>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Char char="⮚"/>
            </a:pPr>
            <a:r>
              <a:rPr i="1" lang="en-US" sz="2800">
                <a:solidFill>
                  <a:srgbClr val="E3F5FB"/>
                </a:solidFill>
              </a:rPr>
              <a:t>DATA FOR EXPERIMENTATION</a:t>
            </a:r>
            <a:endParaRPr i="1" sz="2800">
              <a:solidFill>
                <a:srgbClr val="E3F5FB"/>
              </a:solidFill>
            </a:endParaRPr>
          </a:p>
          <a:p>
            <a:pPr indent="-456840" lvl="0" marL="457200" marR="0" rtl="0" algn="l">
              <a:lnSpc>
                <a:spcPct val="100000"/>
              </a:lnSpc>
              <a:spcBef>
                <a:spcPts val="1400"/>
              </a:spcBef>
              <a:spcAft>
                <a:spcPts val="0"/>
              </a:spcAft>
              <a:buClr>
                <a:srgbClr val="E3F5FB"/>
              </a:buClr>
              <a:buSzPts val="2800"/>
              <a:buChar char="⮚"/>
            </a:pPr>
            <a:r>
              <a:rPr i="1" lang="en-US" sz="2800">
                <a:solidFill>
                  <a:srgbClr val="E3F5FB"/>
                </a:solidFill>
              </a:rPr>
              <a:t>OBTAINED RESULT</a:t>
            </a:r>
            <a:endParaRPr i="1" sz="2800">
              <a:solidFill>
                <a:srgbClr val="E3F5FB"/>
              </a:solidFill>
            </a:endParaRPr>
          </a:p>
          <a:p>
            <a:pPr indent="-456840" lvl="0" marL="457200" marR="0" rtl="0" algn="l">
              <a:lnSpc>
                <a:spcPct val="100000"/>
              </a:lnSpc>
              <a:spcBef>
                <a:spcPts val="1400"/>
              </a:spcBef>
              <a:spcAft>
                <a:spcPts val="0"/>
              </a:spcAft>
              <a:buClr>
                <a:srgbClr val="E3F5FB"/>
              </a:buClr>
              <a:buSzPts val="2800"/>
              <a:buFont typeface="Noto Sans Symbols"/>
              <a:buChar char="⮚"/>
            </a:pPr>
            <a:r>
              <a:rPr i="1" lang="en-US" sz="2800">
                <a:solidFill>
                  <a:srgbClr val="E3F5FB"/>
                </a:solidFill>
              </a:rPr>
              <a:t>FUTURE SCOPE</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CONCLUSION</a:t>
            </a:r>
            <a:endParaRPr b="0" i="0" sz="2800" u="none" cap="none" strike="noStrike">
              <a:latin typeface="Arial"/>
              <a:ea typeface="Arial"/>
              <a:cs typeface="Arial"/>
              <a:sym typeface="Arial"/>
            </a:endParaRPr>
          </a:p>
          <a:p>
            <a:pPr indent="-456840" lvl="0" marL="457200" marR="0" rtl="0" algn="l">
              <a:lnSpc>
                <a:spcPct val="100000"/>
              </a:lnSpc>
              <a:spcBef>
                <a:spcPts val="1400"/>
              </a:spcBef>
              <a:spcAft>
                <a:spcPts val="0"/>
              </a:spcAft>
              <a:buClr>
                <a:srgbClr val="E3F5FB"/>
              </a:buClr>
              <a:buSzPts val="2800"/>
              <a:buFont typeface="Noto Sans Symbols"/>
              <a:buChar char="⮚"/>
            </a:pPr>
            <a:r>
              <a:rPr b="0" i="1" lang="en-US" sz="2800" u="none" cap="none" strike="noStrike">
                <a:solidFill>
                  <a:srgbClr val="E3F5FB"/>
                </a:solidFill>
                <a:latin typeface="Arial"/>
                <a:ea typeface="Arial"/>
                <a:cs typeface="Arial"/>
                <a:sym typeface="Arial"/>
              </a:rPr>
              <a:t>REFERENCES</a:t>
            </a:r>
            <a:endParaRPr b="0" i="0" sz="2800" u="none" cap="none" strike="noStrike">
              <a:latin typeface="Arial"/>
              <a:ea typeface="Arial"/>
              <a:cs typeface="Arial"/>
              <a:sym typeface="Arial"/>
            </a:endParaRPr>
          </a:p>
        </p:txBody>
      </p:sp>
      <p:sp>
        <p:nvSpPr>
          <p:cNvPr id="318" name="Google Shape;318;p67"/>
          <p:cNvSpPr/>
          <p:nvPr/>
        </p:nvSpPr>
        <p:spPr>
          <a:xfrm>
            <a:off x="3638520" y="4876920"/>
            <a:ext cx="3943080" cy="45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8"/>
          <p:cNvSpPr txBox="1"/>
          <p:nvPr>
            <p:ph type="title"/>
          </p:nvPr>
        </p:nvSpPr>
        <p:spPr>
          <a:xfrm>
            <a:off x="548650" y="-26"/>
            <a:ext cx="11805000" cy="1361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b="1" i="1" lang="en-US" sz="5800">
                <a:solidFill>
                  <a:schemeClr val="lt1"/>
                </a:solidFill>
                <a:latin typeface="Calibri"/>
                <a:ea typeface="Calibri"/>
                <a:cs typeface="Calibri"/>
                <a:sym typeface="Calibri"/>
              </a:rPr>
              <a:t>PROBLEM STATEMENT:</a:t>
            </a:r>
            <a:endParaRPr b="1" i="1" sz="5800">
              <a:solidFill>
                <a:schemeClr val="lt1"/>
              </a:solidFill>
              <a:latin typeface="Calibri"/>
              <a:ea typeface="Calibri"/>
              <a:cs typeface="Calibri"/>
              <a:sym typeface="Calibri"/>
            </a:endParaRPr>
          </a:p>
        </p:txBody>
      </p:sp>
      <p:sp>
        <p:nvSpPr>
          <p:cNvPr id="324" name="Google Shape;324;p68"/>
          <p:cNvSpPr txBox="1"/>
          <p:nvPr>
            <p:ph idx="1" type="subTitle"/>
          </p:nvPr>
        </p:nvSpPr>
        <p:spPr>
          <a:xfrm>
            <a:off x="548750" y="1686550"/>
            <a:ext cx="11805000" cy="528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2800">
                <a:solidFill>
                  <a:schemeClr val="lt1"/>
                </a:solidFill>
                <a:latin typeface="Times New Roman"/>
                <a:ea typeface="Times New Roman"/>
                <a:cs typeface="Times New Roman"/>
                <a:sym typeface="Times New Roman"/>
              </a:rPr>
              <a:t>The goal of a Network Intrusion Detection System (NIDS) is to alert a system administrator each time an intruder tries to penetrate the network.   A misuse NIDS defines attacks via a table of malicious signatures:  if an ongoing activity matches a signature in the table, an alarm is raised.  Thousands of organizations depend upon such systems because they are simple to understand, enable administrators to customize the signature database, and provide concrete information about the events that have occurred.</a:t>
            </a:r>
            <a:endParaRPr sz="43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9"/>
          <p:cNvSpPr txBox="1"/>
          <p:nvPr/>
        </p:nvSpPr>
        <p:spPr>
          <a:xfrm>
            <a:off x="304800" y="243850"/>
            <a:ext cx="12395100" cy="8859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b="1" i="1" lang="en-US" sz="5800">
                <a:solidFill>
                  <a:srgbClr val="FFFFFF"/>
                </a:solidFill>
                <a:latin typeface="Calibri"/>
                <a:ea typeface="Calibri"/>
                <a:cs typeface="Calibri"/>
                <a:sym typeface="Calibri"/>
              </a:rPr>
              <a:t>INTRODUCTION</a:t>
            </a:r>
            <a:r>
              <a:rPr b="1" i="1" lang="en-US" sz="5800" u="none" cap="none" strike="noStrike">
                <a:solidFill>
                  <a:srgbClr val="FFFFFF"/>
                </a:solidFill>
                <a:latin typeface="Calibri"/>
                <a:ea typeface="Calibri"/>
                <a:cs typeface="Calibri"/>
                <a:sym typeface="Calibri"/>
              </a:rPr>
              <a:t>:</a:t>
            </a:r>
            <a:endParaRPr b="1" sz="5800" strike="noStrike">
              <a:solidFill>
                <a:srgbClr val="FFFFFF"/>
              </a:solidFill>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b="0" sz="3500" strike="noStrike">
              <a:solidFill>
                <a:srgbClr val="FFFFFF"/>
              </a:solidFill>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rPr b="0" lang="en-US" sz="2790" strike="noStrike">
                <a:solidFill>
                  <a:srgbClr val="FFFFFF"/>
                </a:solidFill>
                <a:latin typeface="Times New Roman"/>
                <a:ea typeface="Times New Roman"/>
                <a:cs typeface="Times New Roman"/>
                <a:sym typeface="Times New Roman"/>
              </a:rPr>
              <a:t>Network Intrusion detection system performs the classification between normal and malicious connection using deep neural networks. Intrusion can be of many types. Like, anybody trying to gain unauthorized access to the network. Virus, Trojans and worms replicating in the network, sending specially crafted packets to exploit any specific vulnerability. Attacks that would make the services unresponsive even for the legitimate clients. Some types of Intrusion/Attacks are: Denial of service attacks, Probe attack: Searching ports an services. NMAP and ZENMAP etc. </a:t>
            </a:r>
            <a:endParaRPr b="0" sz="2790" strike="noStrike">
              <a:latin typeface="Arial"/>
              <a:ea typeface="Arial"/>
              <a:cs typeface="Arial"/>
              <a:sym typeface="Arial"/>
            </a:endParaRPr>
          </a:p>
          <a:p>
            <a:pPr indent="0" lvl="0" marL="0" marR="0" rtl="0" algn="l">
              <a:lnSpc>
                <a:spcPct val="80000"/>
              </a:lnSpc>
              <a:spcBef>
                <a:spcPts val="0"/>
              </a:spcBef>
              <a:spcAft>
                <a:spcPts val="0"/>
              </a:spcAft>
              <a:buNone/>
            </a:pPr>
            <a:r>
              <a:t/>
            </a:r>
            <a:endParaRPr b="0" sz="2790" strike="noStrike">
              <a:latin typeface="Arial"/>
              <a:ea typeface="Arial"/>
              <a:cs typeface="Arial"/>
              <a:sym typeface="Arial"/>
            </a:endParaRPr>
          </a:p>
          <a:p>
            <a:pPr indent="0" lvl="0" marL="0" marR="0" rtl="0" algn="l">
              <a:lnSpc>
                <a:spcPct val="80000"/>
              </a:lnSpc>
              <a:spcBef>
                <a:spcPts val="0"/>
              </a:spcBef>
              <a:spcAft>
                <a:spcPts val="0"/>
              </a:spcAft>
              <a:buNone/>
            </a:pPr>
            <a:r>
              <a:t/>
            </a:r>
            <a:endParaRPr b="0" sz="2790" strike="noStrike">
              <a:latin typeface="Arial"/>
              <a:ea typeface="Arial"/>
              <a:cs typeface="Arial"/>
              <a:sym typeface="Arial"/>
            </a:endParaRPr>
          </a:p>
          <a:p>
            <a:pPr indent="0" lvl="0" marL="0" marR="0" rtl="0" algn="l">
              <a:lnSpc>
                <a:spcPct val="80000"/>
              </a:lnSpc>
              <a:spcBef>
                <a:spcPts val="0"/>
              </a:spcBef>
              <a:spcAft>
                <a:spcPts val="0"/>
              </a:spcAft>
              <a:buNone/>
            </a:pPr>
            <a:r>
              <a:rPr b="0" lang="en-US" sz="2790" strike="noStrike">
                <a:solidFill>
                  <a:srgbClr val="FFFFFF"/>
                </a:solidFill>
                <a:latin typeface="Times New Roman"/>
                <a:ea typeface="Times New Roman"/>
                <a:cs typeface="Times New Roman"/>
                <a:sym typeface="Times New Roman"/>
              </a:rPr>
              <a:t> Intrusion Detection System can also be used to monitor network traffic, thereby detecting if a system is being targeted by a network attack such as a denial of service attack. Intrusion detection system (IDS) is usually installed to complement the firewall. Intrusion detection system detect attacks as they happen. It performs Real-time monitoring of networks. It provides information about attacks that have succeeded. It performs forensic analysis. For passive systems it performs monitoring and reporting. Whereas for active systems it adapts the corrective measures. </a:t>
            </a:r>
            <a:endParaRPr b="0" sz="2790" strike="noStrike">
              <a:latin typeface="Arial"/>
              <a:ea typeface="Arial"/>
              <a:cs typeface="Arial"/>
              <a:sym typeface="Arial"/>
            </a:endParaRPr>
          </a:p>
          <a:p>
            <a:pPr indent="0" lvl="0" marL="0" marR="0" rtl="0" algn="l">
              <a:lnSpc>
                <a:spcPct val="80000"/>
              </a:lnSpc>
              <a:spcBef>
                <a:spcPts val="0"/>
              </a:spcBef>
              <a:spcAft>
                <a:spcPts val="0"/>
              </a:spcAft>
              <a:buNone/>
            </a:pPr>
            <a:r>
              <a:t/>
            </a:r>
            <a:endParaRPr b="0" sz="2790" strike="noStrike">
              <a:latin typeface="Calibri"/>
              <a:ea typeface="Calibri"/>
              <a:cs typeface="Calibri"/>
              <a:sym typeface="Calibri"/>
            </a:endParaRPr>
          </a:p>
          <a:p>
            <a:pPr indent="0" lvl="0" marL="0" marR="0" rtl="0" algn="l">
              <a:lnSpc>
                <a:spcPct val="80000"/>
              </a:lnSpc>
              <a:spcBef>
                <a:spcPts val="0"/>
              </a:spcBef>
              <a:spcAft>
                <a:spcPts val="0"/>
              </a:spcAft>
              <a:buNone/>
            </a:pPr>
            <a:r>
              <a:t/>
            </a:r>
            <a:endParaRPr b="0" sz="2790" strike="noStrike">
              <a:latin typeface="Calibri"/>
              <a:ea typeface="Calibri"/>
              <a:cs typeface="Calibri"/>
              <a:sym typeface="Calibri"/>
            </a:endParaRPr>
          </a:p>
          <a:p>
            <a:pPr indent="0" lvl="0" marL="0" marR="0" rtl="0" algn="l">
              <a:lnSpc>
                <a:spcPct val="80000"/>
              </a:lnSpc>
              <a:spcBef>
                <a:spcPts val="0"/>
              </a:spcBef>
              <a:spcAft>
                <a:spcPts val="0"/>
              </a:spcAft>
              <a:buNone/>
            </a:pPr>
            <a:r>
              <a:rPr lang="en-US" sz="2790">
                <a:solidFill>
                  <a:srgbClr val="FFFFFF"/>
                </a:solidFill>
                <a:latin typeface="Times New Roman"/>
                <a:ea typeface="Times New Roman"/>
                <a:cs typeface="Times New Roman"/>
                <a:sym typeface="Times New Roman"/>
              </a:rPr>
              <a:t>NSL-KDD</a:t>
            </a:r>
            <a:r>
              <a:rPr b="0" lang="en-US" sz="2790" strike="noStrike">
                <a:solidFill>
                  <a:srgbClr val="FFFFFF"/>
                </a:solidFill>
                <a:latin typeface="Times New Roman"/>
                <a:ea typeface="Times New Roman"/>
                <a:cs typeface="Times New Roman"/>
                <a:sym typeface="Times New Roman"/>
              </a:rPr>
              <a:t> dataset has nine type of attacks category known as the Analysis, Fuzzers, Backdoors, DoS Exploits, Reconnaissance, Generic, Shellcode, and Worms. NSL-KDD is a data set suggested to solve some of the inherent problems of the KDD'99 dataset adding U2R and R2L attacks</a:t>
            </a:r>
            <a:r>
              <a:rPr b="0" lang="en-US" sz="2680" strike="noStrike">
                <a:solidFill>
                  <a:srgbClr val="FFFFFF"/>
                </a:solidFill>
                <a:latin typeface="Times New Roman"/>
                <a:ea typeface="Times New Roman"/>
                <a:cs typeface="Times New Roman"/>
                <a:sym typeface="Times New Roman"/>
              </a:rPr>
              <a:t>.</a:t>
            </a:r>
            <a:r>
              <a:rPr b="0" lang="en-US" sz="2680" strike="noStrike">
                <a:latin typeface="Calibri"/>
                <a:ea typeface="Calibri"/>
                <a:cs typeface="Calibri"/>
                <a:sym typeface="Calibri"/>
              </a:rPr>
              <a:t> </a:t>
            </a:r>
            <a:endParaRPr b="0" sz="2680" strike="noStrike">
              <a:latin typeface="Calibri"/>
              <a:ea typeface="Calibri"/>
              <a:cs typeface="Calibri"/>
              <a:sym typeface="Calibri"/>
            </a:endParaRPr>
          </a:p>
          <a:p>
            <a:pPr indent="0" lvl="0" marL="0" marR="0" rtl="0" algn="l">
              <a:lnSpc>
                <a:spcPct val="80000"/>
              </a:lnSpc>
              <a:spcBef>
                <a:spcPts val="0"/>
              </a:spcBef>
              <a:spcAft>
                <a:spcPts val="0"/>
              </a:spcAft>
              <a:buNone/>
            </a:pPr>
            <a:r>
              <a:t/>
            </a:r>
            <a:endParaRPr b="0" sz="1300" strike="noStrike">
              <a:latin typeface="Calibri"/>
              <a:ea typeface="Calibri"/>
              <a:cs typeface="Calibri"/>
              <a:sym typeface="Calibri"/>
            </a:endParaRPr>
          </a:p>
          <a:p>
            <a:pPr indent="0" lvl="0" marL="0" marR="0" rtl="0" algn="l">
              <a:lnSpc>
                <a:spcPct val="80000"/>
              </a:lnSpc>
              <a:spcBef>
                <a:spcPts val="0"/>
              </a:spcBef>
              <a:spcAft>
                <a:spcPts val="0"/>
              </a:spcAft>
              <a:buNone/>
            </a:pPr>
            <a:r>
              <a:t/>
            </a:r>
            <a:endParaRPr b="0" sz="1300" strike="noStrike">
              <a:latin typeface="Calibri"/>
              <a:ea typeface="Calibri"/>
              <a:cs typeface="Calibri"/>
              <a:sym typeface="Calibri"/>
            </a:endParaRPr>
          </a:p>
          <a:p>
            <a:pPr indent="0" lvl="0" marL="0" marR="0" rtl="0" algn="l">
              <a:lnSpc>
                <a:spcPct val="80000"/>
              </a:lnSpc>
              <a:spcBef>
                <a:spcPts val="0"/>
              </a:spcBef>
              <a:spcAft>
                <a:spcPts val="0"/>
              </a:spcAft>
              <a:buNone/>
            </a:pPr>
            <a:r>
              <a:t/>
            </a:r>
            <a:endParaRPr b="0" sz="1300" strike="noStrike">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0"/>
          <p:cNvSpPr txBox="1"/>
          <p:nvPr/>
        </p:nvSpPr>
        <p:spPr>
          <a:xfrm>
            <a:off x="571680" y="571680"/>
            <a:ext cx="11861280" cy="134856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6000" strike="noStrike">
                <a:solidFill>
                  <a:srgbClr val="FFFFFF"/>
                </a:solidFill>
                <a:latin typeface="Calibri"/>
                <a:ea typeface="Calibri"/>
                <a:cs typeface="Calibri"/>
                <a:sym typeface="Calibri"/>
              </a:rPr>
              <a:t>LITERATURE SURVEY:</a:t>
            </a:r>
            <a:endParaRPr b="1" i="1" sz="6000" strike="noStrike">
              <a:solidFill>
                <a:srgbClr val="FFFFFF"/>
              </a:solidFill>
              <a:latin typeface="Calibri"/>
              <a:ea typeface="Calibri"/>
              <a:cs typeface="Calibri"/>
              <a:sym typeface="Calibri"/>
            </a:endParaRPr>
          </a:p>
        </p:txBody>
      </p:sp>
      <p:sp>
        <p:nvSpPr>
          <p:cNvPr id="335" name="Google Shape;335;p70"/>
          <p:cNvSpPr txBox="1"/>
          <p:nvPr/>
        </p:nvSpPr>
        <p:spPr>
          <a:xfrm>
            <a:off x="493200" y="2011680"/>
            <a:ext cx="11896560" cy="592668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125"/>
              <a:buFont typeface="Noto Sans Symbols"/>
              <a:buChar char="●"/>
            </a:pPr>
            <a:r>
              <a:rPr b="0" lang="en-US" sz="2500" strike="noStrike">
                <a:solidFill>
                  <a:srgbClr val="FFFFFF"/>
                </a:solidFill>
                <a:latin typeface="Times New Roman"/>
                <a:ea typeface="Times New Roman"/>
                <a:cs typeface="Times New Roman"/>
                <a:sym typeface="Times New Roman"/>
              </a:rPr>
              <a:t>Gone through blogs articles and research papers and chose the one that suits best for our use case.</a:t>
            </a:r>
            <a:endParaRPr b="0" sz="2500" strike="noStrike">
              <a:solidFill>
                <a:srgbClr val="FFFFFF"/>
              </a:solidFill>
              <a:latin typeface="Times New Roman"/>
              <a:ea typeface="Times New Roman"/>
              <a:cs typeface="Times New Roman"/>
              <a:sym typeface="Times New Roman"/>
            </a:endParaRPr>
          </a:p>
          <a:p>
            <a:pPr indent="-324000" lvl="0" marL="432000" marR="0" rtl="0" algn="l">
              <a:spcBef>
                <a:spcPts val="1417"/>
              </a:spcBef>
              <a:spcAft>
                <a:spcPts val="0"/>
              </a:spcAft>
              <a:buClr>
                <a:srgbClr val="000000"/>
              </a:buClr>
              <a:buSzPts val="1125"/>
              <a:buFont typeface="Noto Sans Symbols"/>
              <a:buChar char="●"/>
            </a:pPr>
            <a:r>
              <a:rPr b="0" lang="en-US" sz="2500" strike="noStrike">
                <a:solidFill>
                  <a:srgbClr val="FFFFFF"/>
                </a:solidFill>
                <a:latin typeface="Times New Roman"/>
                <a:ea typeface="Times New Roman"/>
                <a:cs typeface="Times New Roman"/>
                <a:sym typeface="Times New Roman"/>
              </a:rPr>
              <a:t>Mainly there are two models of Machine Learning which is used for  classification between normal and malicious connection requests i.e. SHALLOW MODEL,DEEP LEARNING MODEL.</a:t>
            </a:r>
            <a:endParaRPr b="0" sz="2500" strike="noStrike">
              <a:solidFill>
                <a:srgbClr val="FFFFFF"/>
              </a:solidFill>
              <a:latin typeface="Times New Roman"/>
              <a:ea typeface="Times New Roman"/>
              <a:cs typeface="Times New Roman"/>
              <a:sym typeface="Times New Roman"/>
            </a:endParaRPr>
          </a:p>
          <a:p>
            <a:pPr indent="-324000" lvl="0" marL="432000" marR="0" rtl="0" algn="l">
              <a:spcBef>
                <a:spcPts val="1417"/>
              </a:spcBef>
              <a:spcAft>
                <a:spcPts val="0"/>
              </a:spcAft>
              <a:buClr>
                <a:srgbClr val="000000"/>
              </a:buClr>
              <a:buSzPts val="1125"/>
              <a:buFont typeface="Noto Sans Symbols"/>
              <a:buChar char="●"/>
            </a:pPr>
            <a:r>
              <a:rPr b="0" lang="en-US" sz="2500" strike="noStrike">
                <a:solidFill>
                  <a:srgbClr val="FFFFFF"/>
                </a:solidFill>
                <a:latin typeface="Times New Roman"/>
                <a:ea typeface="Times New Roman"/>
                <a:cs typeface="Times New Roman"/>
                <a:sym typeface="Times New Roman"/>
              </a:rPr>
              <a:t>There isn't really a consensus on the definition of a shallow neural network but a neural network with one hidden layer is considered a shallow neural network whereas a network with many hidden layers and a large number of neurons in each layer is considered a deep neural network.</a:t>
            </a:r>
            <a:endParaRPr b="0" sz="2500" strike="noStrike">
              <a:solidFill>
                <a:srgbClr val="FFFFFF"/>
              </a:solidFill>
              <a:latin typeface="Times New Roman"/>
              <a:ea typeface="Times New Roman"/>
              <a:cs typeface="Times New Roman"/>
              <a:sym typeface="Times New Roman"/>
            </a:endParaRPr>
          </a:p>
          <a:p>
            <a:pPr indent="-324000" lvl="0" marL="432000" marR="0" rtl="0" algn="l">
              <a:spcBef>
                <a:spcPts val="1417"/>
              </a:spcBef>
              <a:spcAft>
                <a:spcPts val="0"/>
              </a:spcAft>
              <a:buClr>
                <a:srgbClr val="000000"/>
              </a:buClr>
              <a:buSzPts val="1125"/>
              <a:buFont typeface="Noto Sans Symbols"/>
              <a:buChar char="●"/>
            </a:pPr>
            <a:r>
              <a:rPr b="0" lang="en-US" sz="2500" strike="noStrike">
                <a:solidFill>
                  <a:srgbClr val="FFFFFF"/>
                </a:solidFill>
                <a:latin typeface="Times New Roman"/>
                <a:ea typeface="Times New Roman"/>
                <a:cs typeface="Times New Roman"/>
                <a:sym typeface="Times New Roman"/>
              </a:rPr>
              <a:t>Also, unlike a shallow neural network which takes only input as vectors, deep neural networks are able to take raw data such as images and text and automatically extract the necessary features to learn the data better.</a:t>
            </a:r>
            <a:endParaRPr b="0" sz="2500" strike="noStrike">
              <a:solidFill>
                <a:srgbClr val="FFFFFF"/>
              </a:solidFill>
              <a:latin typeface="Times New Roman"/>
              <a:ea typeface="Times New Roman"/>
              <a:cs typeface="Times New Roman"/>
              <a:sym typeface="Times New Roman"/>
            </a:endParaRPr>
          </a:p>
          <a:p>
            <a:pPr indent="-324000" lvl="0" marL="432000" marR="0" rtl="0" algn="l">
              <a:spcBef>
                <a:spcPts val="1417"/>
              </a:spcBef>
              <a:spcAft>
                <a:spcPts val="0"/>
              </a:spcAft>
              <a:buClr>
                <a:srgbClr val="000000"/>
              </a:buClr>
              <a:buSzPts val="1125"/>
              <a:buFont typeface="Noto Sans Symbols"/>
              <a:buChar char="●"/>
            </a:pPr>
            <a:r>
              <a:rPr b="0" lang="en-US" sz="2500" strike="noStrike">
                <a:solidFill>
                  <a:srgbClr val="FFFFFF"/>
                </a:solidFill>
                <a:latin typeface="Times New Roman"/>
                <a:ea typeface="Times New Roman"/>
                <a:cs typeface="Times New Roman"/>
                <a:sym typeface="Times New Roman"/>
              </a:rPr>
              <a:t>Hence, we decided to  move on with deep learning model.</a:t>
            </a:r>
            <a:endParaRPr b="0" sz="2500"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71"/>
          <p:cNvSpPr txBox="1"/>
          <p:nvPr/>
        </p:nvSpPr>
        <p:spPr>
          <a:xfrm>
            <a:off x="640080" y="644040"/>
            <a:ext cx="10083600" cy="1991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6000" strike="noStrike">
                <a:solidFill>
                  <a:srgbClr val="7AC4F0"/>
                </a:solidFill>
                <a:latin typeface="Calibri"/>
                <a:ea typeface="Calibri"/>
                <a:cs typeface="Calibri"/>
                <a:sym typeface="Calibri"/>
              </a:rPr>
              <a:t>      </a:t>
            </a:r>
            <a:r>
              <a:rPr b="1" i="1" lang="en-US" sz="6000" strike="noStrike">
                <a:solidFill>
                  <a:srgbClr val="FFFFFF"/>
                </a:solidFill>
                <a:latin typeface="Calibri"/>
                <a:ea typeface="Calibri"/>
                <a:cs typeface="Calibri"/>
                <a:sym typeface="Calibri"/>
              </a:rPr>
              <a:t>ALGORITHMS PROPOSED:</a:t>
            </a:r>
            <a:br>
              <a:rPr lang="en-US" sz="1800"/>
            </a:br>
            <a:br>
              <a:rPr lang="en-US" sz="1800"/>
            </a:br>
            <a:r>
              <a:rPr b="0" lang="en-US" sz="4000" strike="noStrike">
                <a:solidFill>
                  <a:srgbClr val="7AC4F0"/>
                </a:solidFill>
                <a:latin typeface="Calibri"/>
                <a:ea typeface="Calibri"/>
                <a:cs typeface="Calibri"/>
                <a:sym typeface="Calibri"/>
              </a:rPr>
              <a:t>  </a:t>
            </a:r>
            <a:endParaRPr b="0" sz="4000" strike="noStrike">
              <a:solidFill>
                <a:srgbClr val="5C5C5C"/>
              </a:solidFill>
              <a:latin typeface="Arial"/>
              <a:ea typeface="Arial"/>
              <a:cs typeface="Arial"/>
              <a:sym typeface="Arial"/>
            </a:endParaRPr>
          </a:p>
        </p:txBody>
      </p:sp>
      <p:sp>
        <p:nvSpPr>
          <p:cNvPr id="341" name="Google Shape;341;p71"/>
          <p:cNvSpPr txBox="1"/>
          <p:nvPr/>
        </p:nvSpPr>
        <p:spPr>
          <a:xfrm>
            <a:off x="2779920" y="8517240"/>
            <a:ext cx="6754320" cy="950040"/>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0"/>
              </a:spcBef>
              <a:spcAft>
                <a:spcPts val="0"/>
              </a:spcAft>
              <a:buNone/>
            </a:pPr>
            <a:r>
              <a:rPr b="0" lang="en-US" sz="4000" strike="noStrike">
                <a:solidFill>
                  <a:srgbClr val="DEECFD"/>
                </a:solidFill>
                <a:latin typeface="Century Gothic"/>
                <a:ea typeface="Century Gothic"/>
                <a:cs typeface="Century Gothic"/>
                <a:sym typeface="Century Gothic"/>
              </a:rPr>
              <a:t>     </a:t>
            </a:r>
            <a:r>
              <a:rPr b="0" lang="en-US" sz="4000" strike="noStrike">
                <a:solidFill>
                  <a:srgbClr val="DEECFD"/>
                </a:solidFill>
                <a:latin typeface="Calibri"/>
                <a:ea typeface="Calibri"/>
                <a:cs typeface="Calibri"/>
                <a:sym typeface="Calibri"/>
              </a:rPr>
              <a:t> We will use </a:t>
            </a:r>
            <a:r>
              <a:rPr lang="en-US" sz="4000">
                <a:solidFill>
                  <a:srgbClr val="DEECFD"/>
                </a:solidFill>
                <a:latin typeface="Calibri"/>
                <a:ea typeface="Calibri"/>
                <a:cs typeface="Calibri"/>
                <a:sym typeface="Calibri"/>
              </a:rPr>
              <a:t>D</a:t>
            </a:r>
            <a:r>
              <a:rPr b="0" lang="en-US" sz="4000" strike="noStrike">
                <a:solidFill>
                  <a:srgbClr val="DEECFD"/>
                </a:solidFill>
                <a:latin typeface="Calibri"/>
                <a:ea typeface="Calibri"/>
                <a:cs typeface="Calibri"/>
                <a:sym typeface="Calibri"/>
              </a:rPr>
              <a:t>NN based model</a:t>
            </a:r>
            <a:endParaRPr b="0" sz="4000" strike="noStrike">
              <a:solidFill>
                <a:srgbClr val="FFFFFF"/>
              </a:solidFill>
              <a:latin typeface="Century Gothic"/>
              <a:ea typeface="Century Gothic"/>
              <a:cs typeface="Century Gothic"/>
              <a:sym typeface="Century Gothic"/>
            </a:endParaRPr>
          </a:p>
        </p:txBody>
      </p:sp>
      <p:pic>
        <p:nvPicPr>
          <p:cNvPr id="342" name="Google Shape;342;p71"/>
          <p:cNvPicPr preferRelativeResize="0"/>
          <p:nvPr/>
        </p:nvPicPr>
        <p:blipFill rotWithShape="1">
          <a:blip r:embed="rId3">
            <a:alphaModFix/>
          </a:blip>
          <a:srcRect b="0" l="0" r="0" t="0"/>
          <a:stretch/>
        </p:blipFill>
        <p:spPr>
          <a:xfrm>
            <a:off x="1920240" y="2631600"/>
            <a:ext cx="8525880" cy="5689440"/>
          </a:xfrm>
          <a:prstGeom prst="rect">
            <a:avLst/>
          </a:prstGeom>
          <a:noFill/>
          <a:ln>
            <a:noFill/>
          </a:ln>
        </p:spPr>
      </p:pic>
      <p:pic>
        <p:nvPicPr>
          <p:cNvPr id="343" name="Google Shape;343;p71"/>
          <p:cNvPicPr preferRelativeResize="0"/>
          <p:nvPr/>
        </p:nvPicPr>
        <p:blipFill rotWithShape="1">
          <a:blip r:embed="rId4">
            <a:alphaModFix/>
          </a:blip>
          <a:srcRect b="0" l="0" r="0" t="0"/>
          <a:stretch/>
        </p:blipFill>
        <p:spPr>
          <a:xfrm>
            <a:off x="4719240" y="5092560"/>
            <a:ext cx="138960" cy="35640"/>
          </a:xfrm>
          <a:prstGeom prst="rect">
            <a:avLst/>
          </a:prstGeom>
          <a:noFill/>
          <a:ln>
            <a:noFill/>
          </a:ln>
        </p:spPr>
      </p:pic>
      <p:pic>
        <p:nvPicPr>
          <p:cNvPr id="344" name="Google Shape;344;p71"/>
          <p:cNvPicPr preferRelativeResize="0"/>
          <p:nvPr/>
        </p:nvPicPr>
        <p:blipFill rotWithShape="1">
          <a:blip r:embed="rId5">
            <a:alphaModFix/>
          </a:blip>
          <a:srcRect b="0" l="0" r="0" t="0"/>
          <a:stretch/>
        </p:blipFill>
        <p:spPr>
          <a:xfrm>
            <a:off x="4834800" y="6233400"/>
            <a:ext cx="181080" cy="35640"/>
          </a:xfrm>
          <a:prstGeom prst="rect">
            <a:avLst/>
          </a:prstGeom>
          <a:noFill/>
          <a:ln>
            <a:noFill/>
          </a:ln>
        </p:spPr>
      </p:pic>
      <p:pic>
        <p:nvPicPr>
          <p:cNvPr id="345" name="Google Shape;345;p71"/>
          <p:cNvPicPr preferRelativeResize="0"/>
          <p:nvPr/>
        </p:nvPicPr>
        <p:blipFill rotWithShape="1">
          <a:blip r:embed="rId6">
            <a:alphaModFix/>
          </a:blip>
          <a:srcRect b="0" l="0" r="0" t="0"/>
          <a:stretch/>
        </p:blipFill>
        <p:spPr>
          <a:xfrm>
            <a:off x="5886000" y="6233400"/>
            <a:ext cx="181800" cy="35640"/>
          </a:xfrm>
          <a:prstGeom prst="rect">
            <a:avLst/>
          </a:prstGeom>
          <a:noFill/>
          <a:ln>
            <a:noFill/>
          </a:ln>
        </p:spPr>
      </p:pic>
      <p:pic>
        <p:nvPicPr>
          <p:cNvPr id="346" name="Google Shape;346;p71"/>
          <p:cNvPicPr preferRelativeResize="0"/>
          <p:nvPr/>
        </p:nvPicPr>
        <p:blipFill rotWithShape="1">
          <a:blip r:embed="rId7">
            <a:alphaModFix/>
          </a:blip>
          <a:srcRect b="0" l="0" r="0" t="0"/>
          <a:stretch/>
        </p:blipFill>
        <p:spPr>
          <a:xfrm>
            <a:off x="6015600" y="5509800"/>
            <a:ext cx="159480" cy="35640"/>
          </a:xfrm>
          <a:prstGeom prst="rect">
            <a:avLst/>
          </a:prstGeom>
          <a:noFill/>
          <a:ln>
            <a:noFill/>
          </a:ln>
        </p:spPr>
      </p:pic>
      <p:pic>
        <p:nvPicPr>
          <p:cNvPr id="347" name="Google Shape;347;p71"/>
          <p:cNvPicPr preferRelativeResize="0"/>
          <p:nvPr/>
        </p:nvPicPr>
        <p:blipFill rotWithShape="1">
          <a:blip r:embed="rId8">
            <a:alphaModFix/>
          </a:blip>
          <a:srcRect b="0" l="0" r="0" t="0"/>
          <a:stretch/>
        </p:blipFill>
        <p:spPr>
          <a:xfrm>
            <a:off x="7073640" y="5509800"/>
            <a:ext cx="135720" cy="35640"/>
          </a:xfrm>
          <a:prstGeom prst="rect">
            <a:avLst/>
          </a:prstGeom>
          <a:noFill/>
          <a:ln>
            <a:noFill/>
          </a:ln>
        </p:spPr>
      </p:pic>
      <p:pic>
        <p:nvPicPr>
          <p:cNvPr id="348" name="Google Shape;348;p71"/>
          <p:cNvPicPr preferRelativeResize="0"/>
          <p:nvPr/>
        </p:nvPicPr>
        <p:blipFill rotWithShape="1">
          <a:blip r:embed="rId9">
            <a:alphaModFix/>
          </a:blip>
          <a:srcRect b="0" l="0" r="0" t="0"/>
          <a:stretch/>
        </p:blipFill>
        <p:spPr>
          <a:xfrm>
            <a:off x="7189200" y="5303160"/>
            <a:ext cx="178560" cy="35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pic>
        <p:nvPicPr>
          <p:cNvPr id="353" name="Google Shape;353;p72"/>
          <p:cNvPicPr preferRelativeResize="0"/>
          <p:nvPr/>
        </p:nvPicPr>
        <p:blipFill rotWithShape="1">
          <a:blip r:embed="rId4">
            <a:alphaModFix/>
          </a:blip>
          <a:srcRect b="0" l="3610" r="0" t="0"/>
          <a:stretch/>
        </p:blipFill>
        <p:spPr>
          <a:xfrm>
            <a:off x="0" y="3796920"/>
            <a:ext cx="4305960" cy="5956200"/>
          </a:xfrm>
          <a:prstGeom prst="rect">
            <a:avLst/>
          </a:prstGeom>
          <a:noFill/>
          <a:ln>
            <a:noFill/>
          </a:ln>
        </p:spPr>
      </p:pic>
      <p:pic>
        <p:nvPicPr>
          <p:cNvPr id="354" name="Google Shape;354;p72"/>
          <p:cNvPicPr preferRelativeResize="0"/>
          <p:nvPr/>
        </p:nvPicPr>
        <p:blipFill rotWithShape="1">
          <a:blip r:embed="rId5">
            <a:alphaModFix/>
          </a:blip>
          <a:srcRect b="0" l="35647" r="0" t="0"/>
          <a:stretch/>
        </p:blipFill>
        <p:spPr>
          <a:xfrm>
            <a:off x="0" y="4113720"/>
            <a:ext cx="1623600" cy="3363840"/>
          </a:xfrm>
          <a:prstGeom prst="rect">
            <a:avLst/>
          </a:prstGeom>
          <a:noFill/>
          <a:ln>
            <a:noFill/>
          </a:ln>
        </p:spPr>
      </p:pic>
      <p:sp>
        <p:nvSpPr>
          <p:cNvPr id="355" name="Google Shape;355;p72"/>
          <p:cNvSpPr/>
          <p:nvPr/>
        </p:nvSpPr>
        <p:spPr>
          <a:xfrm>
            <a:off x="9182880" y="2384280"/>
            <a:ext cx="3007080" cy="4009320"/>
          </a:xfrm>
          <a:prstGeom prst="ellipse">
            <a:avLst/>
          </a:prstGeom>
          <a:gradFill>
            <a:gsLst>
              <a:gs pos="0">
                <a:srgbClr val="7AC4F0"/>
              </a:gs>
              <a:gs pos="100000">
                <a:srgbClr val="7AC4F0"/>
              </a:gs>
            </a:gsLst>
            <a:path path="circle">
              <a:fillToRect b="50%" l="50%" r="50%" t="50%"/>
            </a:path>
            <a:tileRect/>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72"/>
          <p:cNvPicPr preferRelativeResize="0"/>
          <p:nvPr/>
        </p:nvPicPr>
        <p:blipFill rotWithShape="1">
          <a:blip r:embed="rId6">
            <a:alphaModFix/>
          </a:blip>
          <a:srcRect b="0" l="0" r="0" t="28812"/>
          <a:stretch/>
        </p:blipFill>
        <p:spPr>
          <a:xfrm>
            <a:off x="8532720" y="0"/>
            <a:ext cx="1710000" cy="1622880"/>
          </a:xfrm>
          <a:prstGeom prst="rect">
            <a:avLst/>
          </a:prstGeom>
          <a:noFill/>
          <a:ln>
            <a:noFill/>
          </a:ln>
        </p:spPr>
      </p:pic>
      <p:pic>
        <p:nvPicPr>
          <p:cNvPr id="357" name="Google Shape;357;p72"/>
          <p:cNvPicPr preferRelativeResize="0"/>
          <p:nvPr/>
        </p:nvPicPr>
        <p:blipFill rotWithShape="1">
          <a:blip r:embed="rId7">
            <a:alphaModFix/>
          </a:blip>
          <a:srcRect b="23333" l="0" r="0" t="0"/>
          <a:stretch/>
        </p:blipFill>
        <p:spPr>
          <a:xfrm>
            <a:off x="9182880" y="8669880"/>
            <a:ext cx="1059480" cy="1083240"/>
          </a:xfrm>
          <a:prstGeom prst="rect">
            <a:avLst/>
          </a:prstGeom>
          <a:noFill/>
          <a:ln>
            <a:noFill/>
          </a:ln>
        </p:spPr>
      </p:pic>
      <p:sp>
        <p:nvSpPr>
          <p:cNvPr id="358" name="Google Shape;358;p72"/>
          <p:cNvSpPr/>
          <p:nvPr/>
        </p:nvSpPr>
        <p:spPr>
          <a:xfrm>
            <a:off x="11133720" y="0"/>
            <a:ext cx="731160" cy="16254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2"/>
          <p:cNvSpPr/>
          <p:nvPr/>
        </p:nvSpPr>
        <p:spPr>
          <a:xfrm>
            <a:off x="8415360" y="1982520"/>
            <a:ext cx="5010480" cy="468144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lang="en-US" sz="6200" strike="noStrike">
                <a:solidFill>
                  <a:srgbClr val="EBEBEB"/>
                </a:solidFill>
                <a:latin typeface="Calibri"/>
                <a:ea typeface="Calibri"/>
                <a:cs typeface="Calibri"/>
                <a:sym typeface="Calibri"/>
              </a:rPr>
              <a:t>We are using DNN for intrusion detections</a:t>
            </a:r>
            <a:endParaRPr b="1" sz="6200" strike="noStrike">
              <a:latin typeface="Calibri"/>
              <a:ea typeface="Calibri"/>
              <a:cs typeface="Calibri"/>
              <a:sym typeface="Calibri"/>
            </a:endParaRPr>
          </a:p>
        </p:txBody>
      </p:sp>
      <p:sp>
        <p:nvSpPr>
          <p:cNvPr id="360" name="Google Shape;360;p72"/>
          <p:cNvSpPr/>
          <p:nvPr/>
        </p:nvSpPr>
        <p:spPr>
          <a:xfrm>
            <a:off x="0" y="0"/>
            <a:ext cx="7633800" cy="975312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2"/>
          <p:cNvSpPr/>
          <p:nvPr/>
        </p:nvSpPr>
        <p:spPr>
          <a:xfrm flipH="1">
            <a:off x="7960680" y="0"/>
            <a:ext cx="596520" cy="5275440"/>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2"/>
          <p:cNvSpPr/>
          <p:nvPr/>
        </p:nvSpPr>
        <p:spPr>
          <a:xfrm flipH="1" rot="5400000">
            <a:off x="2735640" y="4159800"/>
            <a:ext cx="9753120" cy="143388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63" name="Google Shape;363;p72"/>
          <p:cNvPicPr preferRelativeResize="0"/>
          <p:nvPr/>
        </p:nvPicPr>
        <p:blipFill rotWithShape="1">
          <a:blip r:embed="rId8">
            <a:alphaModFix/>
          </a:blip>
          <a:srcRect b="0" l="0" r="0" t="0"/>
          <a:stretch/>
        </p:blipFill>
        <p:spPr>
          <a:xfrm>
            <a:off x="686880" y="2355840"/>
            <a:ext cx="6688440" cy="5040720"/>
          </a:xfrm>
          <a:prstGeom prst="rect">
            <a:avLst/>
          </a:prstGeom>
          <a:noFill/>
          <a:ln>
            <a:noFill/>
          </a:ln>
        </p:spPr>
      </p:pic>
      <p:sp>
        <p:nvSpPr>
          <p:cNvPr id="364" name="Google Shape;364;p72"/>
          <p:cNvSpPr/>
          <p:nvPr/>
        </p:nvSpPr>
        <p:spPr>
          <a:xfrm>
            <a:off x="4551840" y="7238880"/>
            <a:ext cx="4712040" cy="52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3"/>
          <p:cNvSpPr txBox="1"/>
          <p:nvPr/>
        </p:nvSpPr>
        <p:spPr>
          <a:xfrm>
            <a:off x="505440" y="337320"/>
            <a:ext cx="10033920" cy="1991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6000" strike="noStrike">
                <a:solidFill>
                  <a:srgbClr val="EBEBEB"/>
                </a:solidFill>
                <a:latin typeface="Calibri"/>
                <a:ea typeface="Calibri"/>
                <a:cs typeface="Calibri"/>
                <a:sym typeface="Calibri"/>
              </a:rPr>
              <a:t>          </a:t>
            </a:r>
            <a:r>
              <a:rPr b="1" i="1" lang="en-US" sz="6000">
                <a:solidFill>
                  <a:srgbClr val="EBEBEB"/>
                </a:solidFill>
                <a:latin typeface="Calibri"/>
                <a:ea typeface="Calibri"/>
                <a:cs typeface="Calibri"/>
                <a:sym typeface="Calibri"/>
              </a:rPr>
              <a:t>IMPLEMENTATION</a:t>
            </a:r>
            <a:r>
              <a:rPr b="0" lang="en-US" sz="4200" strike="noStrike">
                <a:solidFill>
                  <a:srgbClr val="EBEBEB"/>
                </a:solidFill>
                <a:latin typeface="Century Gothic"/>
                <a:ea typeface="Century Gothic"/>
                <a:cs typeface="Century Gothic"/>
                <a:sym typeface="Century Gothic"/>
              </a:rPr>
              <a:t>:</a:t>
            </a:r>
            <a:endParaRPr b="0" sz="4200" strike="noStrike">
              <a:solidFill>
                <a:srgbClr val="5C5C5C"/>
              </a:solidFill>
              <a:latin typeface="Arial"/>
              <a:ea typeface="Arial"/>
              <a:cs typeface="Arial"/>
              <a:sym typeface="Arial"/>
            </a:endParaRPr>
          </a:p>
        </p:txBody>
      </p:sp>
      <p:sp>
        <p:nvSpPr>
          <p:cNvPr id="370" name="Google Shape;370;p73"/>
          <p:cNvSpPr/>
          <p:nvPr/>
        </p:nvSpPr>
        <p:spPr>
          <a:xfrm>
            <a:off x="4311720" y="1428480"/>
            <a:ext cx="2791440" cy="912960"/>
          </a:xfrm>
          <a:prstGeom prst="can">
            <a:avLst>
              <a:gd fmla="val 25000" name="adj"/>
            </a:avLst>
          </a:prstGeom>
          <a:solidFill>
            <a:srgbClr val="C0EED8"/>
          </a:solidFill>
          <a:ln cap="flat" cmpd="sng" w="25400">
            <a:solidFill>
              <a:schemeClr val="dk1"/>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NSL-KDD,UNSWNB15 Dataset</a:t>
            </a:r>
            <a:endParaRPr b="0" sz="2000" strike="noStrike">
              <a:latin typeface="Arial"/>
              <a:ea typeface="Arial"/>
              <a:cs typeface="Arial"/>
              <a:sym typeface="Arial"/>
            </a:endParaRPr>
          </a:p>
        </p:txBody>
      </p:sp>
      <p:sp>
        <p:nvSpPr>
          <p:cNvPr id="371" name="Google Shape;371;p73"/>
          <p:cNvSpPr/>
          <p:nvPr/>
        </p:nvSpPr>
        <p:spPr>
          <a:xfrm>
            <a:off x="4311360" y="2810880"/>
            <a:ext cx="2778480" cy="783720"/>
          </a:xfrm>
          <a:prstGeom prst="roundRect">
            <a:avLst>
              <a:gd fmla="val 16667" name="adj"/>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Data preprocessing</a:t>
            </a:r>
            <a:endParaRPr b="0" sz="2000" strike="noStrike">
              <a:latin typeface="Arial"/>
              <a:ea typeface="Arial"/>
              <a:cs typeface="Arial"/>
              <a:sym typeface="Arial"/>
            </a:endParaRPr>
          </a:p>
        </p:txBody>
      </p:sp>
      <p:sp>
        <p:nvSpPr>
          <p:cNvPr id="372" name="Google Shape;372;p73"/>
          <p:cNvSpPr/>
          <p:nvPr/>
        </p:nvSpPr>
        <p:spPr>
          <a:xfrm>
            <a:off x="3998880" y="3848760"/>
            <a:ext cx="3411720" cy="1880640"/>
          </a:xfrm>
          <a:prstGeom prst="diamond">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Feature extraction</a:t>
            </a:r>
            <a:endParaRPr b="0" sz="2000" strike="noStrike">
              <a:latin typeface="Arial"/>
              <a:ea typeface="Arial"/>
              <a:cs typeface="Arial"/>
              <a:sym typeface="Arial"/>
            </a:endParaRPr>
          </a:p>
        </p:txBody>
      </p:sp>
      <p:sp>
        <p:nvSpPr>
          <p:cNvPr id="373" name="Google Shape;373;p73"/>
          <p:cNvSpPr/>
          <p:nvPr/>
        </p:nvSpPr>
        <p:spPr>
          <a:xfrm>
            <a:off x="5439600" y="2345760"/>
            <a:ext cx="468720" cy="46620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3"/>
          <p:cNvSpPr/>
          <p:nvPr/>
        </p:nvSpPr>
        <p:spPr>
          <a:xfrm>
            <a:off x="5439960" y="3595320"/>
            <a:ext cx="468000" cy="56988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3"/>
          <p:cNvSpPr/>
          <p:nvPr/>
        </p:nvSpPr>
        <p:spPr>
          <a:xfrm>
            <a:off x="7111800" y="4677480"/>
            <a:ext cx="1186560" cy="3065040"/>
          </a:xfrm>
          <a:prstGeom prst="curvedLeftArrow">
            <a:avLst>
              <a:gd fmla="val 25000" name="adj1"/>
              <a:gd fmla="val 50000" name="adj2"/>
              <a:gd fmla="val 25000" name="adj3"/>
            </a:avLst>
          </a:prstGeom>
          <a:solidFill>
            <a:schemeClr val="accent1"/>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1100" strike="noStrike">
                <a:solidFill>
                  <a:srgbClr val="FFFFFF"/>
                </a:solidFill>
                <a:latin typeface="Century Gothic"/>
                <a:ea typeface="Century Gothic"/>
                <a:cs typeface="Century Gothic"/>
                <a:sym typeface="Century Gothic"/>
              </a:rPr>
              <a:t>                 no</a:t>
            </a:r>
            <a:endParaRPr b="0" sz="1100" strike="noStrike">
              <a:latin typeface="Arial"/>
              <a:ea typeface="Arial"/>
              <a:cs typeface="Arial"/>
              <a:sym typeface="Arial"/>
            </a:endParaRPr>
          </a:p>
        </p:txBody>
      </p:sp>
      <p:sp>
        <p:nvSpPr>
          <p:cNvPr id="376" name="Google Shape;376;p73"/>
          <p:cNvSpPr/>
          <p:nvPr/>
        </p:nvSpPr>
        <p:spPr>
          <a:xfrm>
            <a:off x="5440320" y="6664320"/>
            <a:ext cx="520200" cy="46800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3"/>
          <p:cNvSpPr/>
          <p:nvPr/>
        </p:nvSpPr>
        <p:spPr>
          <a:xfrm>
            <a:off x="5415120" y="5427000"/>
            <a:ext cx="545760" cy="57780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1100" strike="noStrike">
                <a:solidFill>
                  <a:srgbClr val="FFFFFF"/>
                </a:solidFill>
                <a:latin typeface="Century Gothic"/>
                <a:ea typeface="Century Gothic"/>
                <a:cs typeface="Century Gothic"/>
                <a:sym typeface="Century Gothic"/>
              </a:rPr>
              <a:t>yes</a:t>
            </a:r>
            <a:endParaRPr b="0" sz="1100" strike="noStrike">
              <a:latin typeface="Arial"/>
              <a:ea typeface="Arial"/>
              <a:cs typeface="Arial"/>
              <a:sym typeface="Arial"/>
            </a:endParaRPr>
          </a:p>
        </p:txBody>
      </p:sp>
      <p:sp>
        <p:nvSpPr>
          <p:cNvPr id="378" name="Google Shape;378;p73"/>
          <p:cNvSpPr/>
          <p:nvPr/>
        </p:nvSpPr>
        <p:spPr>
          <a:xfrm>
            <a:off x="4310280" y="5999400"/>
            <a:ext cx="2777400" cy="660960"/>
          </a:xfrm>
          <a:prstGeom prst="roundRect">
            <a:avLst>
              <a:gd fmla="val 16667" name="adj"/>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Feature reduction</a:t>
            </a:r>
            <a:endParaRPr b="0" sz="2000" strike="noStrike">
              <a:latin typeface="Arial"/>
              <a:ea typeface="Arial"/>
              <a:cs typeface="Arial"/>
              <a:sym typeface="Arial"/>
            </a:endParaRPr>
          </a:p>
        </p:txBody>
      </p:sp>
      <p:sp>
        <p:nvSpPr>
          <p:cNvPr id="379" name="Google Shape;379;p73"/>
          <p:cNvSpPr/>
          <p:nvPr/>
        </p:nvSpPr>
        <p:spPr>
          <a:xfrm>
            <a:off x="4297680" y="7981920"/>
            <a:ext cx="2777400" cy="601920"/>
          </a:xfrm>
          <a:prstGeom prst="roundRect">
            <a:avLst>
              <a:gd fmla="val 16667" name="adj"/>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Training and testing</a:t>
            </a:r>
            <a:r>
              <a:rPr b="0" i="1" lang="en-US" sz="2000" strike="noStrike">
                <a:solidFill>
                  <a:srgbClr val="FFFFFF"/>
                </a:solidFill>
                <a:latin typeface="Century Gothic"/>
                <a:ea typeface="Century Gothic"/>
                <a:cs typeface="Century Gothic"/>
                <a:sym typeface="Century Gothic"/>
              </a:rPr>
              <a:t> </a:t>
            </a:r>
            <a:endParaRPr b="0" sz="2000" strike="noStrike">
              <a:latin typeface="Arial"/>
              <a:ea typeface="Arial"/>
              <a:cs typeface="Arial"/>
              <a:sym typeface="Arial"/>
            </a:endParaRPr>
          </a:p>
        </p:txBody>
      </p:sp>
      <p:sp>
        <p:nvSpPr>
          <p:cNvPr id="380" name="Google Shape;380;p73"/>
          <p:cNvSpPr/>
          <p:nvPr/>
        </p:nvSpPr>
        <p:spPr>
          <a:xfrm>
            <a:off x="4311000" y="7133760"/>
            <a:ext cx="2777400" cy="550440"/>
          </a:xfrm>
          <a:prstGeom prst="roundRect">
            <a:avLst>
              <a:gd fmla="val 16667" name="adj"/>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Normalization</a:t>
            </a:r>
            <a:r>
              <a:rPr b="0" i="1" lang="en-US" sz="2800" strike="noStrike">
                <a:solidFill>
                  <a:srgbClr val="FFFFFF"/>
                </a:solidFill>
                <a:latin typeface="Century Gothic"/>
                <a:ea typeface="Century Gothic"/>
                <a:cs typeface="Century Gothic"/>
                <a:sym typeface="Century Gothic"/>
              </a:rPr>
              <a:t> </a:t>
            </a:r>
            <a:endParaRPr b="0" sz="2800" strike="noStrike">
              <a:latin typeface="Arial"/>
              <a:ea typeface="Arial"/>
              <a:cs typeface="Arial"/>
              <a:sym typeface="Arial"/>
            </a:endParaRPr>
          </a:p>
        </p:txBody>
      </p:sp>
      <p:sp>
        <p:nvSpPr>
          <p:cNvPr id="381" name="Google Shape;381;p73"/>
          <p:cNvSpPr/>
          <p:nvPr/>
        </p:nvSpPr>
        <p:spPr>
          <a:xfrm>
            <a:off x="4308120" y="8993520"/>
            <a:ext cx="2866320" cy="532080"/>
          </a:xfrm>
          <a:prstGeom prst="roundRect">
            <a:avLst>
              <a:gd fmla="val 16667" name="adj"/>
            </a:avLst>
          </a:prstGeom>
          <a:solidFill>
            <a:srgbClr val="C0EED8"/>
          </a:solidFill>
          <a:ln cap="flat" cmpd="sng" w="25400">
            <a:solidFill>
              <a:srgbClr val="7D9A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000" strike="noStrike">
                <a:solidFill>
                  <a:srgbClr val="BC9A17"/>
                </a:solidFill>
                <a:latin typeface="Century Gothic"/>
                <a:ea typeface="Century Gothic"/>
                <a:cs typeface="Century Gothic"/>
                <a:sym typeface="Century Gothic"/>
              </a:rPr>
              <a:t>Result Evaluation</a:t>
            </a:r>
            <a:endParaRPr b="0" sz="2000" strike="noStrike">
              <a:latin typeface="Arial"/>
              <a:ea typeface="Arial"/>
              <a:cs typeface="Arial"/>
              <a:sym typeface="Arial"/>
            </a:endParaRPr>
          </a:p>
        </p:txBody>
      </p:sp>
      <p:sp>
        <p:nvSpPr>
          <p:cNvPr id="382" name="Google Shape;382;p73"/>
          <p:cNvSpPr/>
          <p:nvPr/>
        </p:nvSpPr>
        <p:spPr>
          <a:xfrm>
            <a:off x="5438880" y="8587440"/>
            <a:ext cx="490680" cy="46404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3"/>
          <p:cNvSpPr/>
          <p:nvPr/>
        </p:nvSpPr>
        <p:spPr>
          <a:xfrm>
            <a:off x="5413680" y="7630920"/>
            <a:ext cx="490680" cy="438480"/>
          </a:xfrm>
          <a:prstGeom prst="downArrow">
            <a:avLst>
              <a:gd fmla="val 50000" name="adj1"/>
              <a:gd fmla="val 50000" name="adj2"/>
            </a:avLst>
          </a:prstGeom>
          <a:solidFill>
            <a:schemeClr val="accent1"/>
          </a:solidFill>
          <a:ln cap="flat" cmpd="sng" w="25400">
            <a:solidFill>
              <a:srgbClr val="7D9A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nvSpPr>
        <p:spPr>
          <a:xfrm>
            <a:off x="689400" y="644040"/>
            <a:ext cx="10033920" cy="19915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i="1" lang="en-US" sz="4200" strike="noStrike">
                <a:solidFill>
                  <a:srgbClr val="EBEBEB"/>
                </a:solidFill>
                <a:latin typeface="Calibri"/>
                <a:ea typeface="Calibri"/>
                <a:cs typeface="Calibri"/>
                <a:sym typeface="Calibri"/>
              </a:rPr>
              <a:t>                 Model Structure used:</a:t>
            </a:r>
            <a:endParaRPr b="1" i="1" sz="4200" strike="noStrike">
              <a:solidFill>
                <a:srgbClr val="5C5C5C"/>
              </a:solidFill>
              <a:latin typeface="Calibri"/>
              <a:ea typeface="Calibri"/>
              <a:cs typeface="Calibri"/>
              <a:sym typeface="Calibri"/>
            </a:endParaRPr>
          </a:p>
        </p:txBody>
      </p:sp>
      <p:pic>
        <p:nvPicPr>
          <p:cNvPr id="389" name="Google Shape;389;p74"/>
          <p:cNvPicPr preferRelativeResize="0"/>
          <p:nvPr/>
        </p:nvPicPr>
        <p:blipFill rotWithShape="1">
          <a:blip r:embed="rId3">
            <a:alphaModFix/>
          </a:blip>
          <a:srcRect b="0" l="0" r="0" t="0"/>
          <a:stretch/>
        </p:blipFill>
        <p:spPr>
          <a:xfrm>
            <a:off x="933120" y="1828800"/>
            <a:ext cx="9907560" cy="5157360"/>
          </a:xfrm>
          <a:prstGeom prst="rect">
            <a:avLst/>
          </a:prstGeom>
          <a:noFill/>
          <a:ln>
            <a:noFill/>
          </a:ln>
        </p:spPr>
      </p:pic>
      <p:sp>
        <p:nvSpPr>
          <p:cNvPr id="390" name="Google Shape;390;p74"/>
          <p:cNvSpPr/>
          <p:nvPr/>
        </p:nvSpPr>
        <p:spPr>
          <a:xfrm>
            <a:off x="933125" y="7144750"/>
            <a:ext cx="11499900" cy="788100"/>
          </a:xfrm>
          <a:prstGeom prst="rect">
            <a:avLst/>
          </a:prstGeom>
          <a:noFill/>
          <a:ln>
            <a:noFill/>
          </a:ln>
        </p:spPr>
        <p:txBody>
          <a:bodyPr anchorCtr="0" anchor="ctr" bIns="50750" lIns="50750" spcFirstLastPara="1" rIns="50750" wrap="square" tIns="50750">
            <a:noAutofit/>
          </a:bodyPr>
          <a:lstStyle/>
          <a:p>
            <a:pPr indent="0" lvl="0" marL="0" marR="0" rtl="0" algn="l">
              <a:lnSpc>
                <a:spcPct val="100000"/>
              </a:lnSpc>
              <a:spcBef>
                <a:spcPts val="0"/>
              </a:spcBef>
              <a:spcAft>
                <a:spcPts val="0"/>
              </a:spcAft>
              <a:buNone/>
            </a:pPr>
            <a:r>
              <a:rPr b="0" lang="en-US" sz="2800" strike="noStrike">
                <a:solidFill>
                  <a:srgbClr val="E3F5FB"/>
                </a:solidFill>
                <a:latin typeface="Arial"/>
                <a:ea typeface="Arial"/>
                <a:cs typeface="Arial"/>
                <a:sym typeface="Arial"/>
              </a:rPr>
              <a:t>Input layer :</a:t>
            </a:r>
            <a:r>
              <a:rPr lang="en-US" sz="2800">
                <a:solidFill>
                  <a:srgbClr val="E3F5FB"/>
                </a:solidFill>
              </a:rPr>
              <a:t>19</a:t>
            </a:r>
            <a:r>
              <a:rPr b="0" lang="en-US" sz="2800" strike="noStrike">
                <a:solidFill>
                  <a:srgbClr val="E3F5FB"/>
                </a:solidFill>
                <a:latin typeface="Arial"/>
                <a:ea typeface="Arial"/>
                <a:cs typeface="Arial"/>
                <a:sym typeface="Arial"/>
              </a:rPr>
              <a:t>   hidden layers:</a:t>
            </a:r>
            <a:r>
              <a:rPr lang="en-US" sz="2800">
                <a:solidFill>
                  <a:srgbClr val="E3F5FB"/>
                </a:solidFill>
              </a:rPr>
              <a:t>7</a:t>
            </a:r>
            <a:r>
              <a:rPr b="0" lang="en-US" sz="2800" strike="noStrike">
                <a:solidFill>
                  <a:srgbClr val="E3F5FB"/>
                </a:solidFill>
                <a:latin typeface="Arial"/>
                <a:ea typeface="Arial"/>
                <a:cs typeface="Arial"/>
                <a:sym typeface="Arial"/>
              </a:rPr>
              <a:t>(</a:t>
            </a:r>
            <a:r>
              <a:rPr lang="en-US" sz="2800">
                <a:solidFill>
                  <a:srgbClr val="E3F5FB"/>
                </a:solidFill>
              </a:rPr>
              <a:t>800</a:t>
            </a:r>
            <a:r>
              <a:rPr b="0" lang="en-US" sz="2800" strike="noStrike">
                <a:solidFill>
                  <a:srgbClr val="E3F5FB"/>
                </a:solidFill>
                <a:latin typeface="Arial"/>
                <a:ea typeface="Arial"/>
                <a:cs typeface="Arial"/>
                <a:sym typeface="Arial"/>
              </a:rPr>
              <a:t>,</a:t>
            </a:r>
            <a:r>
              <a:rPr lang="en-US" sz="2800">
                <a:solidFill>
                  <a:srgbClr val="E3F5FB"/>
                </a:solidFill>
              </a:rPr>
              <a:t>500</a:t>
            </a:r>
            <a:r>
              <a:rPr b="0" lang="en-US" sz="2800" strike="noStrike">
                <a:solidFill>
                  <a:srgbClr val="E3F5FB"/>
                </a:solidFill>
                <a:latin typeface="Arial"/>
                <a:ea typeface="Arial"/>
                <a:cs typeface="Arial"/>
                <a:sym typeface="Arial"/>
              </a:rPr>
              <a:t>,</a:t>
            </a:r>
            <a:r>
              <a:rPr lang="en-US" sz="2800">
                <a:solidFill>
                  <a:srgbClr val="E3F5FB"/>
                </a:solidFill>
              </a:rPr>
              <a:t>400,300,200,100,50</a:t>
            </a:r>
            <a:r>
              <a:rPr b="0" lang="en-US" sz="2800" strike="noStrike">
                <a:solidFill>
                  <a:srgbClr val="E3F5FB"/>
                </a:solidFill>
                <a:latin typeface="Arial"/>
                <a:ea typeface="Arial"/>
                <a:cs typeface="Arial"/>
                <a:sym typeface="Arial"/>
              </a:rPr>
              <a:t>)  </a:t>
            </a:r>
            <a:endParaRPr b="0" sz="2800" strike="noStrike">
              <a:solidFill>
                <a:srgbClr val="E3F5FB"/>
              </a:solidFill>
              <a:latin typeface="Arial"/>
              <a:ea typeface="Arial"/>
              <a:cs typeface="Arial"/>
              <a:sym typeface="Arial"/>
            </a:endParaRPr>
          </a:p>
          <a:p>
            <a:pPr indent="0" lvl="0" marL="0" marR="0" rtl="0" algn="l">
              <a:lnSpc>
                <a:spcPct val="100000"/>
              </a:lnSpc>
              <a:spcBef>
                <a:spcPts val="0"/>
              </a:spcBef>
              <a:spcAft>
                <a:spcPts val="0"/>
              </a:spcAft>
              <a:buNone/>
            </a:pPr>
            <a:r>
              <a:rPr b="0" lang="en-US" sz="2800" strike="noStrike">
                <a:solidFill>
                  <a:srgbClr val="E3F5FB"/>
                </a:solidFill>
                <a:latin typeface="Arial"/>
                <a:ea typeface="Arial"/>
                <a:cs typeface="Arial"/>
                <a:sym typeface="Arial"/>
              </a:rPr>
              <a:t>output layer:10</a:t>
            </a:r>
            <a:endParaRPr b="0" sz="28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