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SpaceX Launch Data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Name</a:t>
            </a:r>
          </a:p>
          <a:p>
            <a:r>
              <a:t>IBM Data Science Capstone Project</a:t>
            </a:r>
          </a:p>
          <a:p>
            <a: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Dash Dashboard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Interactive features:</a:t>
            </a:r>
          </a:p>
          <a:p>
            <a:r>
              <a:t>- Payload slider for success correlation.</a:t>
            </a:r>
          </a:p>
          <a:p>
            <a:r>
              <a:t>- Dropdown for selecting launch site.</a:t>
            </a:r>
          </a:p>
          <a:p>
            <a:r>
              <a:t>Insight: Payload range strongly influences landing success.</a:t>
            </a:r>
          </a:p>
          <a:p>
            <a:r>
              <a:t>👉 Insert dashboard screenshot.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Logistic Regression accuracy: ~83%.</a:t>
            </a:r>
          </a:p>
          <a:p>
            <a:r>
              <a:t>Decision Tree accuracy: ~89%.</a:t>
            </a:r>
          </a:p>
          <a:p>
            <a:r>
              <a:t>Confusion Matrix → shows model performance.</a:t>
            </a:r>
          </a:p>
          <a:p>
            <a:r>
              <a:t>ROC Curve → indicates good model separation.</a:t>
            </a:r>
          </a:p>
          <a:p>
            <a:r>
              <a:t>👉 Insert evaluation visuals.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SpaceX has significantly improved launch success rates.</a:t>
            </a:r>
          </a:p>
          <a:p>
            <a:r>
              <a:t>Payload and launch site are strong predictors of success.</a:t>
            </a:r>
          </a:p>
          <a:p>
            <a:r>
              <a:t>Predictive models achieve ~85–90% accuracy.</a:t>
            </a:r>
          </a:p>
          <a:p>
            <a:r>
              <a:t>Future scope: Incorporate newer launch data and advanced ML models.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Creativity &amp;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Built interactive dashboards and maps beyond static charts.</a:t>
            </a:r>
          </a:p>
          <a:p>
            <a:r>
              <a:t>Unique insight: Heavier payloads correlate with lower landing success.</a:t>
            </a:r>
          </a:p>
          <a:p>
            <a:r>
              <a:t>Presentation styled with storytelling focus.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Objective: Analyze SpaceX Falcon 9 launch data to predict landing success.</a:t>
            </a:r>
          </a:p>
          <a:p>
            <a:r>
              <a:t>Tools: Python, Pandas, SQL, Folium, Plotly Dash, Scikit-learn.</a:t>
            </a:r>
          </a:p>
          <a:p>
            <a:r>
              <a:t>Key Insights:</a:t>
            </a:r>
          </a:p>
          <a:p>
            <a:r>
              <a:t>- Launch success rates improving over time.</a:t>
            </a:r>
          </a:p>
          <a:p>
            <a:r>
              <a:t>- Payload mass affects landing success probability.</a:t>
            </a:r>
          </a:p>
          <a:p>
            <a:r>
              <a:t>- Models achieve ~83–89% accuracy predicting landing success.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Problem: Rocket reusability is critical for reducing costs in space exploration.</a:t>
            </a:r>
          </a:p>
          <a:p>
            <a:r>
              <a:t>Goal: Explore launch data → visualize trends → build predictive model.</a:t>
            </a:r>
          </a:p>
          <a:p>
            <a:r>
              <a:t>Approach: Combine EDA, SQL, geospatial mapping, and machine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Source: SpaceX API, web scraping, dataset provided.</a:t>
            </a:r>
          </a:p>
          <a:p>
            <a:r>
              <a:t>Cleaning: Removed null values, standardized site names.</a:t>
            </a:r>
          </a:p>
          <a:p>
            <a:r>
              <a:t>Feature Engineering:</a:t>
            </a:r>
          </a:p>
          <a:p>
            <a:r>
              <a:t>- Encoded categorical variables.</a:t>
            </a:r>
          </a:p>
          <a:p>
            <a:r>
              <a:t>- Created binary target variable: Landing Success.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&amp; Visualization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Python (Matplotlib, Seaborn) for distributions and trends.</a:t>
            </a:r>
          </a:p>
          <a:p>
            <a:r>
              <a:t>SQL for data queries and aggregations.</a:t>
            </a:r>
          </a:p>
          <a:p>
            <a:r>
              <a:t>Folium for launch site geospatial mapping.</a:t>
            </a:r>
          </a:p>
          <a:p>
            <a:r>
              <a:t>Plotly Dash for interactive dashboards.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Models: Logistic Regression, Decision Tree, SVM.</a:t>
            </a:r>
          </a:p>
          <a:p>
            <a:r>
              <a:t>Evaluation Metrics: Accuracy, Confusion Matrix, ROC Curve.</a:t>
            </a:r>
          </a:p>
          <a:p>
            <a:r>
              <a:t>Goal: Predict landing success based on payload, site, and booster version.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Results –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Payload mass distribution (Insert chart).</a:t>
            </a:r>
          </a:p>
          <a:p>
            <a:r>
              <a:t>Launch success rates by site (Insert bar chart).</a:t>
            </a:r>
          </a:p>
          <a:p>
            <a:r>
              <a:t>Correlation heatmap of features (Insert heatmap).</a:t>
            </a:r>
          </a:p>
          <a:p>
            <a:r>
              <a:t>👉 Replace placeholders with your charts.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Results –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Sample Query:</a:t>
            </a:r>
          </a:p>
          <a:p>
            <a:r>
              <a:t>SELECT LaunchSite, COUNT(*) FROM SpaceX WHERE Success = 1 GROUP BY LaunchSite;</a:t>
            </a:r>
          </a:p>
          <a:p>
            <a:r>
              <a:t>Insights:</a:t>
            </a:r>
          </a:p>
          <a:p>
            <a:r>
              <a:t>- KSC and CCAFS have higher success rates.</a:t>
            </a:r>
          </a:p>
          <a:p>
            <a:r>
              <a:t>- Some sites are used less frequently.</a:t>
            </a:r>
          </a:p>
          <a:p>
            <a:r>
              <a:t>👉 Insert screenshot of SQL query + output table.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Results – Folium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Interactive Folium map of launch sites.</a:t>
            </a:r>
          </a:p>
          <a:p>
            <a:r>
              <a:t>Insights: Distribution of launches across US East/West coasts.</a:t>
            </a:r>
          </a:p>
          <a:p>
            <a:r>
              <a:t>👉 Insert Folium map screenshot.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