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308" r:id="rId5"/>
    <p:sldId id="315" r:id="rId6"/>
    <p:sldId id="310" r:id="rId7"/>
    <p:sldId id="313" r:id="rId8"/>
    <p:sldId id="316" r:id="rId9"/>
    <p:sldId id="317" r:id="rId10"/>
    <p:sldId id="318" r:id="rId11"/>
    <p:sldId id="303" r:id="rId12"/>
  </p:sldIdLst>
  <p:sldSz cx="16257270" cy="9144000"/>
  <p:notesSz cx="6858000" cy="9144000"/>
  <p:defaultTextStyle>
    <a:defPPr>
      <a:defRPr lang="en-US"/>
    </a:defPPr>
    <a:lvl1pPr marL="0" algn="l" defTabSz="1451610" rtl="0" eaLnBrk="1" latinLnBrk="0" hangingPunct="1">
      <a:defRPr sz="2900" kern="1200">
        <a:solidFill>
          <a:schemeClr val="tx1"/>
        </a:solidFill>
        <a:latin typeface="+mn-lt"/>
        <a:ea typeface="+mn-ea"/>
        <a:cs typeface="+mn-cs"/>
      </a:defRPr>
    </a:lvl1pPr>
    <a:lvl2pPr marL="725805" algn="l" defTabSz="1451610" rtl="0" eaLnBrk="1" latinLnBrk="0" hangingPunct="1">
      <a:defRPr sz="2900" kern="1200">
        <a:solidFill>
          <a:schemeClr val="tx1"/>
        </a:solidFill>
        <a:latin typeface="+mn-lt"/>
        <a:ea typeface="+mn-ea"/>
        <a:cs typeface="+mn-cs"/>
      </a:defRPr>
    </a:lvl2pPr>
    <a:lvl3pPr marL="1451610" algn="l" defTabSz="1451610" rtl="0" eaLnBrk="1" latinLnBrk="0" hangingPunct="1">
      <a:defRPr sz="2900" kern="1200">
        <a:solidFill>
          <a:schemeClr val="tx1"/>
        </a:solidFill>
        <a:latin typeface="+mn-lt"/>
        <a:ea typeface="+mn-ea"/>
        <a:cs typeface="+mn-cs"/>
      </a:defRPr>
    </a:lvl3pPr>
    <a:lvl4pPr marL="2177415" algn="l" defTabSz="1451610" rtl="0" eaLnBrk="1" latinLnBrk="0" hangingPunct="1">
      <a:defRPr sz="2900" kern="1200">
        <a:solidFill>
          <a:schemeClr val="tx1"/>
        </a:solidFill>
        <a:latin typeface="+mn-lt"/>
        <a:ea typeface="+mn-ea"/>
        <a:cs typeface="+mn-cs"/>
      </a:defRPr>
    </a:lvl4pPr>
    <a:lvl5pPr marL="2903220" algn="l" defTabSz="1451610" rtl="0" eaLnBrk="1" latinLnBrk="0" hangingPunct="1">
      <a:defRPr sz="2900" kern="1200">
        <a:solidFill>
          <a:schemeClr val="tx1"/>
        </a:solidFill>
        <a:latin typeface="+mn-lt"/>
        <a:ea typeface="+mn-ea"/>
        <a:cs typeface="+mn-cs"/>
      </a:defRPr>
    </a:lvl5pPr>
    <a:lvl6pPr marL="3629025" algn="l" defTabSz="1451610" rtl="0" eaLnBrk="1" latinLnBrk="0" hangingPunct="1">
      <a:defRPr sz="2900" kern="1200">
        <a:solidFill>
          <a:schemeClr val="tx1"/>
        </a:solidFill>
        <a:latin typeface="+mn-lt"/>
        <a:ea typeface="+mn-ea"/>
        <a:cs typeface="+mn-cs"/>
      </a:defRPr>
    </a:lvl6pPr>
    <a:lvl7pPr marL="4354830" algn="l" defTabSz="1451610" rtl="0" eaLnBrk="1" latinLnBrk="0" hangingPunct="1">
      <a:defRPr sz="2900" kern="1200">
        <a:solidFill>
          <a:schemeClr val="tx1"/>
        </a:solidFill>
        <a:latin typeface="+mn-lt"/>
        <a:ea typeface="+mn-ea"/>
        <a:cs typeface="+mn-cs"/>
      </a:defRPr>
    </a:lvl7pPr>
    <a:lvl8pPr marL="5080000" algn="l" defTabSz="1451610" rtl="0" eaLnBrk="1" latinLnBrk="0" hangingPunct="1">
      <a:defRPr sz="2900" kern="1200">
        <a:solidFill>
          <a:schemeClr val="tx1"/>
        </a:solidFill>
        <a:latin typeface="+mn-lt"/>
        <a:ea typeface="+mn-ea"/>
        <a:cs typeface="+mn-cs"/>
      </a:defRPr>
    </a:lvl8pPr>
    <a:lvl9pPr marL="5805805" algn="l" defTabSz="14516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8AB"/>
    <a:srgbClr val="3590A9"/>
    <a:srgbClr val="58A6EC"/>
    <a:srgbClr val="4C9BD3"/>
    <a:srgbClr val="000000"/>
    <a:srgbClr val="5F5F5F"/>
    <a:srgbClr val="F4A028"/>
    <a:srgbClr val="00783C"/>
    <a:srgbClr val="2C5376"/>
    <a:srgbClr val="2E7D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8" autoAdjust="0"/>
    <p:restoredTop sz="94434" autoAdjust="0"/>
  </p:normalViewPr>
  <p:slideViewPr>
    <p:cSldViewPr snapToGrid="0" showGuides="1">
      <p:cViewPr varScale="1">
        <p:scale>
          <a:sx n="53" d="100"/>
          <a:sy n="53" d="100"/>
        </p:scale>
        <p:origin x="708" y="78"/>
      </p:cViewPr>
      <p:guideLst>
        <p:guide orient="horz" pos="1021"/>
        <p:guide pos="5120"/>
      </p:guideLst>
    </p:cSldViewPr>
  </p:slideViewPr>
  <p:notesTextViewPr>
    <p:cViewPr>
      <p:scale>
        <a:sx n="100" d="100"/>
        <a:sy n="100" d="100"/>
      </p:scale>
      <p:origin x="0" y="0"/>
    </p:cViewPr>
  </p:notesTextViewPr>
  <p:sorterViewPr>
    <p:cViewPr>
      <p:scale>
        <a:sx n="37" d="100"/>
        <a:sy n="37"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1251A-5BED-4754-A54E-5B9B85CDEED8}"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F07D8F-2101-4538-B4F2-6EE5F60E73D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presentation template for a Getting</a:t>
            </a:r>
            <a:r>
              <a:rPr lang="en-US" baseline="0" dirty="0"/>
              <a:t> Started with Splunk Workshop.  The slides are intended to be customized to your own environment and agenda.  Notes conveying purpose and example usage are presented on the slides directly.  Good luck and have fun!</a:t>
            </a:r>
            <a:endParaRPr lang="en-US" dirty="0"/>
          </a:p>
        </p:txBody>
      </p:sp>
      <p:sp>
        <p:nvSpPr>
          <p:cNvPr id="4" name="Slide Number Placeholder 3"/>
          <p:cNvSpPr>
            <a:spLocks noGrp="1"/>
          </p:cNvSpPr>
          <p:nvPr>
            <p:ph type="sldNum" sz="quarter" idx="10"/>
          </p:nvPr>
        </p:nvSpPr>
        <p:spPr/>
        <p:txBody>
          <a:bodyPr/>
          <a:lstStyle/>
          <a:p>
            <a:fld id="{A3F07D8F-2101-4538-B4F2-6EE5F60E73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6257587" cy="1620838"/>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0" y="1403129"/>
            <a:ext cx="16257588" cy="1112686"/>
          </a:xfrm>
        </p:spPr>
        <p:txBody>
          <a:bodyPr anchor="t">
            <a:normAutofit/>
          </a:bodyPr>
          <a:lstStyle>
            <a:lvl1pPr marL="0" indent="0" algn="ctr">
              <a:spcBef>
                <a:spcPts val="0"/>
              </a:spcBef>
              <a:buNone/>
              <a:defRPr sz="3600">
                <a:solidFill>
                  <a:schemeClr val="tx1"/>
                </a:solidFill>
              </a:defRPr>
            </a:lvl1pPr>
            <a:lvl2pPr marL="725805" indent="0" algn="ctr">
              <a:buNone/>
              <a:defRPr>
                <a:solidFill>
                  <a:schemeClr val="tx1">
                    <a:tint val="75000"/>
                  </a:schemeClr>
                </a:solidFill>
              </a:defRPr>
            </a:lvl2pPr>
            <a:lvl3pPr marL="1451610" indent="0" algn="ctr">
              <a:buNone/>
              <a:defRPr>
                <a:solidFill>
                  <a:schemeClr val="tx1">
                    <a:tint val="75000"/>
                  </a:schemeClr>
                </a:solidFill>
              </a:defRPr>
            </a:lvl3pPr>
            <a:lvl4pPr marL="2177415" indent="0" algn="ctr">
              <a:buNone/>
              <a:defRPr>
                <a:solidFill>
                  <a:schemeClr val="tx1">
                    <a:tint val="75000"/>
                  </a:schemeClr>
                </a:solidFill>
              </a:defRPr>
            </a:lvl4pPr>
            <a:lvl5pPr marL="2903220" indent="0" algn="ctr">
              <a:buNone/>
              <a:defRPr>
                <a:solidFill>
                  <a:schemeClr val="tx1">
                    <a:tint val="75000"/>
                  </a:schemeClr>
                </a:solidFill>
              </a:defRPr>
            </a:lvl5pPr>
            <a:lvl6pPr marL="3629025" indent="0" algn="ctr">
              <a:buNone/>
              <a:defRPr>
                <a:solidFill>
                  <a:schemeClr val="tx1">
                    <a:tint val="75000"/>
                  </a:schemeClr>
                </a:solidFill>
              </a:defRPr>
            </a:lvl6pPr>
            <a:lvl7pPr marL="4354830" indent="0" algn="ctr">
              <a:buNone/>
              <a:defRPr>
                <a:solidFill>
                  <a:schemeClr val="tx1">
                    <a:tint val="75000"/>
                  </a:schemeClr>
                </a:solidFill>
              </a:defRPr>
            </a:lvl7pPr>
            <a:lvl8pPr marL="5080000" indent="0" algn="ctr">
              <a:buNone/>
              <a:defRPr>
                <a:solidFill>
                  <a:schemeClr val="tx1">
                    <a:tint val="75000"/>
                  </a:schemeClr>
                </a:solidFill>
              </a:defRPr>
            </a:lvl8pPr>
            <a:lvl9pPr marL="5805805" indent="0" algn="ctr">
              <a:buNone/>
              <a:defRPr>
                <a:solidFill>
                  <a:schemeClr val="tx1">
                    <a:tint val="75000"/>
                  </a:schemeClr>
                </a:solidFill>
              </a:defRPr>
            </a:lvl9pPr>
          </a:lstStyle>
          <a:p>
            <a:r>
              <a:rPr lang="en-US" dirty="0"/>
              <a:t>Click to edit Master subtitle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content">
    <p:spTree>
      <p:nvGrpSpPr>
        <p:cNvPr id="1" name=""/>
        <p:cNvGrpSpPr/>
        <p:nvPr/>
      </p:nvGrpSpPr>
      <p:grpSpPr>
        <a:xfrm>
          <a:off x="0" y="0"/>
          <a:ext cx="0" cy="0"/>
          <a:chOff x="0" y="0"/>
          <a:chExt cx="0" cy="0"/>
        </a:xfrm>
      </p:grpSpPr>
      <p:pic>
        <p:nvPicPr>
          <p:cNvPr id="7" name="Picture 6" descr="blue background.jpg"/>
          <p:cNvPicPr>
            <a:picLocks noChangeAspect="1"/>
          </p:cNvPicPr>
          <p:nvPr userDrawn="1"/>
        </p:nvPicPr>
        <p:blipFill>
          <a:blip r:embed="rId2"/>
          <a:stretch>
            <a:fillRect/>
          </a:stretch>
        </p:blipFill>
        <p:spPr>
          <a:xfrm>
            <a:off x="0" y="1620838"/>
            <a:ext cx="16257588" cy="7523162"/>
          </a:xfrm>
          <a:prstGeom prst="rect">
            <a:avLst/>
          </a:prstGeom>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bwMode="gray"/>
        <p:txBody>
          <a:bodyPr/>
          <a:lstStyle>
            <a:lvl1pPr>
              <a:buSzPct val="95000"/>
              <a:buFont typeface="Arial" panose="020B0604020202020204"/>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6" name="Slide Number Placeholder 5"/>
          <p:cNvSpPr>
            <a:spLocks noGrp="1"/>
          </p:cNvSpPr>
          <p:nvPr>
            <p:ph type="sldNum" sz="quarter" idx="12"/>
          </p:nvPr>
        </p:nvSpPr>
        <p:spPr bwMode="gray"/>
        <p:txBody>
          <a:bodyPr/>
          <a:lstStyle/>
          <a:p>
            <a:fld id="{027CC8FC-DC84-4CE8-AADD-ED05D9A2A54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oals content">
    <p:spTree>
      <p:nvGrpSpPr>
        <p:cNvPr id="1" name=""/>
        <p:cNvGrpSpPr/>
        <p:nvPr/>
      </p:nvGrpSpPr>
      <p:grpSpPr>
        <a:xfrm>
          <a:off x="0" y="0"/>
          <a:ext cx="0" cy="0"/>
          <a:chOff x="0" y="0"/>
          <a:chExt cx="0" cy="0"/>
        </a:xfrm>
      </p:grpSpPr>
      <p:pic>
        <p:nvPicPr>
          <p:cNvPr id="7" name="Picture 8" descr="green_information_bkg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r="716"/>
          <a:stretch>
            <a:fillRect/>
          </a:stretch>
        </p:blipFill>
        <p:spPr bwMode="gray">
          <a:xfrm>
            <a:off x="-25400" y="1647113"/>
            <a:ext cx="16282988" cy="7496887"/>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bwMode="gray"/>
        <p:txBody>
          <a:bodyPr/>
          <a:lstStyle>
            <a:lvl1pPr>
              <a:buSzPct val="95000"/>
              <a:buFont typeface="Arial" panose="020B0604020202020204"/>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6" name="Slide Number Placeholder 5"/>
          <p:cNvSpPr>
            <a:spLocks noGrp="1"/>
          </p:cNvSpPr>
          <p:nvPr>
            <p:ph type="sldNum" sz="quarter" idx="12"/>
          </p:nvPr>
        </p:nvSpPr>
        <p:spPr bwMode="gray"/>
        <p:txBody>
          <a:bodyPr/>
          <a:lstStyle/>
          <a:p>
            <a:fld id="{027CC8FC-DC84-4CE8-AADD-ED05D9A2A54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goals content">
    <p:spTree>
      <p:nvGrpSpPr>
        <p:cNvPr id="1" name=""/>
        <p:cNvGrpSpPr/>
        <p:nvPr/>
      </p:nvGrpSpPr>
      <p:grpSpPr>
        <a:xfrm>
          <a:off x="0" y="0"/>
          <a:ext cx="0" cy="0"/>
          <a:chOff x="0" y="0"/>
          <a:chExt cx="0" cy="0"/>
        </a:xfrm>
      </p:grpSpPr>
      <p:pic>
        <p:nvPicPr>
          <p:cNvPr id="8" name="Picture 8" descr="splunkslide[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0" y="1634756"/>
            <a:ext cx="16257588" cy="7490956"/>
          </a:xfrm>
          <a:prstGeom prst="rect">
            <a:avLst/>
          </a:prstGeom>
          <a:noFill/>
          <a:ln>
            <a:noFill/>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bwMode="gray"/>
        <p:txBody>
          <a:bodyPr/>
          <a:lstStyle>
            <a:lvl1pPr>
              <a:buClr>
                <a:schemeClr val="bg1"/>
              </a:buClr>
              <a:buSzPct val="95000"/>
              <a:buFont typeface="Arial" panose="020B0604020202020204"/>
              <a:buChar char="•"/>
              <a:defRPr>
                <a:solidFill>
                  <a:srgbClr val="000000"/>
                </a:solidFill>
              </a:defRPr>
            </a:lvl1pPr>
            <a:lvl2pPr>
              <a:defRPr>
                <a:solidFill>
                  <a:srgbClr val="000000"/>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p:txBody>
      </p:sp>
      <p:sp>
        <p:nvSpPr>
          <p:cNvPr id="6" name="Slide Number Placeholder 5"/>
          <p:cNvSpPr>
            <a:spLocks noGrp="1"/>
          </p:cNvSpPr>
          <p:nvPr>
            <p:ph type="sldNum" sz="quarter" idx="12"/>
          </p:nvPr>
        </p:nvSpPr>
        <p:spPr bwMode="gray"/>
        <p:txBody>
          <a:bodyPr/>
          <a:lstStyle/>
          <a:p>
            <a:fld id="{027CC8FC-DC84-4CE8-AADD-ED05D9A2A54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blue bar.jpg"/>
          <p:cNvPicPr>
            <a:picLocks noChangeAspect="1"/>
          </p:cNvPicPr>
          <p:nvPr userDrawn="1"/>
        </p:nvPicPr>
        <p:blipFill>
          <a:blip r:embed="rId2"/>
          <a:stretch>
            <a:fillRect/>
          </a:stretch>
        </p:blipFill>
        <p:spPr>
          <a:xfrm>
            <a:off x="-12095" y="2447740"/>
            <a:ext cx="16257588" cy="4248520"/>
          </a:xfrm>
          <a:prstGeom prst="rect">
            <a:avLst/>
          </a:prstGeom>
        </p:spPr>
      </p:pic>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yellow bar.jpg"/>
          <p:cNvPicPr>
            <a:picLocks noChangeAspect="1"/>
          </p:cNvPicPr>
          <p:nvPr userDrawn="1"/>
        </p:nvPicPr>
        <p:blipFill>
          <a:blip r:embed="rId2"/>
          <a:stretch>
            <a:fillRect/>
          </a:stretch>
        </p:blipFill>
        <p:spPr>
          <a:xfrm>
            <a:off x="0" y="2447740"/>
            <a:ext cx="16257588" cy="4248520"/>
          </a:xfrm>
          <a:prstGeom prst="rect">
            <a:avLst/>
          </a:prstGeom>
        </p:spPr>
      </p:pic>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7" name="Picture 6" descr="green bar.jpg"/>
          <p:cNvPicPr>
            <a:picLocks noChangeAspect="1"/>
          </p:cNvPicPr>
          <p:nvPr userDrawn="1"/>
        </p:nvPicPr>
        <p:blipFill>
          <a:blip r:embed="rId2"/>
          <a:stretch>
            <a:fillRect/>
          </a:stretch>
        </p:blipFill>
        <p:spPr>
          <a:xfrm>
            <a:off x="0" y="2447740"/>
            <a:ext cx="16257588" cy="4248520"/>
          </a:xfrm>
          <a:prstGeom prst="rect">
            <a:avLst/>
          </a:prstGeom>
        </p:spPr>
      </p:pic>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5" name="Rectangle 4"/>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4" descr="splunk-logo-on-white.png"/>
          <p:cNvPicPr>
            <a:picLocks noChangeAspect="1"/>
          </p:cNvPicPr>
          <p:nvPr userDrawn="1"/>
        </p:nvPicPr>
        <p:blipFill>
          <a:blip r:embed="rId3" cstate="print"/>
          <a:srcRect/>
          <a:stretch>
            <a:fillRect/>
          </a:stretch>
        </p:blipFill>
        <p:spPr bwMode="auto">
          <a:xfrm>
            <a:off x="12983984" y="7871346"/>
            <a:ext cx="2364521" cy="946114"/>
          </a:xfrm>
          <a:prstGeom prst="rect">
            <a:avLst/>
          </a:prstGeom>
          <a:noFill/>
          <a:ln w="9525">
            <a:noFill/>
            <a:miter lim="800000"/>
            <a:headEnd/>
            <a:tailEnd/>
          </a:ln>
        </p:spPr>
      </p:pic>
      <p:sp>
        <p:nvSpPr>
          <p:cNvPr id="9" name="Title 8"/>
          <p:cNvSpPr>
            <a:spLocks noGrp="1"/>
          </p:cNvSpPr>
          <p:nvPr>
            <p:ph type="title"/>
          </p:nvPr>
        </p:nvSpPr>
        <p:spPr>
          <a:xfrm>
            <a:off x="8345756" y="3804020"/>
            <a:ext cx="7911832" cy="1524000"/>
          </a:xfrm>
        </p:spPr>
        <p:txBody>
          <a:bodyPr>
            <a:noAutofit/>
          </a:bodyPr>
          <a:lstStyle>
            <a:lvl1pPr algn="l">
              <a:defRPr sz="4400">
                <a:solidFill>
                  <a:schemeClr val="tx1">
                    <a:lumMod val="65000"/>
                    <a:lumOff val="35000"/>
                  </a:schemeClr>
                </a:solidFill>
              </a:defRPr>
            </a:lvl1pPr>
          </a:lstStyle>
          <a:p>
            <a:r>
              <a:rPr lang="en-US" dirty="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Slide Number Placeholder 4"/>
          <p:cNvSpPr>
            <a:spLocks noGrp="1"/>
          </p:cNvSpPr>
          <p:nvPr>
            <p:ph type="sldNum" sz="quarter" idx="12"/>
          </p:nvPr>
        </p:nvSpPr>
        <p:spPr/>
        <p:txBody>
          <a:bodyPr/>
          <a:lstStyle/>
          <a:p>
            <a:fld id="{027CC8FC-DC84-4CE8-AADD-ED05D9A2A54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vider Slide Orange">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bwMode="gray">
          <a:xfrm>
            <a:off x="7786893" y="8563244"/>
            <a:ext cx="685800" cy="457200"/>
          </a:xfrm>
        </p:spPr>
        <p:txBody>
          <a:bodyPr/>
          <a:lstStyle/>
          <a:p>
            <a:fld id="{027CC8FC-DC84-4CE8-AADD-ED05D9A2A54F}" type="slidenum">
              <a:rPr lang="en-US" smtClean="0"/>
            </a:fld>
            <a:endParaRPr lang="en-US"/>
          </a:p>
        </p:txBody>
      </p:sp>
      <p:sp>
        <p:nvSpPr>
          <p:cNvPr id="4" name="Title 3"/>
          <p:cNvSpPr>
            <a:spLocks noGrp="1"/>
          </p:cNvSpPr>
          <p:nvPr>
            <p:ph type="title"/>
          </p:nvPr>
        </p:nvSpPr>
        <p:spPr/>
        <p:txBody>
          <a:bodyPr/>
          <a:lstStyle/>
          <a:p>
            <a:r>
              <a:rPr lang="en-US"/>
              <a:t>Click to edit Master title style</a:t>
            </a:r>
            <a:endParaRPr lang="en-US"/>
          </a:p>
        </p:txBody>
      </p:sp>
      <p:sp>
        <p:nvSpPr>
          <p:cNvPr id="10" name="Content Placeholder 9"/>
          <p:cNvSpPr>
            <a:spLocks noGrp="1"/>
          </p:cNvSpPr>
          <p:nvPr>
            <p:ph sz="quarter" idx="13" hasCustomPrompt="1"/>
          </p:nvPr>
        </p:nvSpPr>
        <p:spPr>
          <a:xfrm>
            <a:off x="780755" y="2075475"/>
            <a:ext cx="5837238" cy="1429471"/>
          </a:xfrm>
        </p:spPr>
        <p:txBody>
          <a:bodyPr>
            <a:normAutofit/>
          </a:bodyPr>
          <a:lstStyle>
            <a:lvl1pPr marL="182880">
              <a:buFontTx/>
              <a:buNone/>
              <a:defRPr sz="3200"/>
            </a:lvl1pPr>
          </a:lstStyle>
          <a:p>
            <a:pPr lvl="0"/>
            <a:r>
              <a:rPr lang="en-US" sz="3600" dirty="0">
                <a:solidFill>
                  <a:schemeClr val="accent5"/>
                </a:solidFill>
                <a:latin typeface="Calibri" panose="020F0502020204030204" pitchFamily="34" charset="0"/>
              </a:rPr>
              <a:t>“</a:t>
            </a:r>
            <a:r>
              <a:rPr lang="en-US" dirty="0"/>
              <a:t>Click to edit Master text styles</a:t>
            </a:r>
            <a:r>
              <a:rPr lang="en-US" sz="3600" dirty="0">
                <a:solidFill>
                  <a:schemeClr val="accent5"/>
                </a:solidFill>
                <a:latin typeface="Calibri" panose="020F0502020204030204" pitchFamily="34" charset="0"/>
              </a:rPr>
              <a:t>”</a:t>
            </a:r>
            <a:endParaRPr lang="en-US" dirty="0"/>
          </a:p>
        </p:txBody>
      </p:sp>
      <p:sp>
        <p:nvSpPr>
          <p:cNvPr id="15" name="Content Placeholder 14"/>
          <p:cNvSpPr>
            <a:spLocks noGrp="1"/>
          </p:cNvSpPr>
          <p:nvPr>
            <p:ph sz="quarter" idx="14"/>
          </p:nvPr>
        </p:nvSpPr>
        <p:spPr>
          <a:xfrm>
            <a:off x="1270050" y="5459383"/>
            <a:ext cx="5226269" cy="1928813"/>
          </a:xfrm>
        </p:spPr>
        <p:txBody>
          <a:bodyPr/>
          <a:lstStyle>
            <a:lvl1pPr>
              <a:buFontTx/>
              <a:buNone/>
              <a:defRPr sz="2800" b="1">
                <a:solidFill>
                  <a:schemeClr val="accent2"/>
                </a:solidFill>
              </a:defRPr>
            </a:lvl1pPr>
            <a:lvl2pPr marL="54610" indent="0">
              <a:buFontTx/>
              <a:buNone/>
              <a:defRPr sz="2400"/>
            </a:lvl2pPr>
          </a:lstStyle>
          <a:p>
            <a:pPr lvl="0"/>
            <a:r>
              <a:rPr lang="en-US" dirty="0"/>
              <a:t>Click to edit Master text styles</a:t>
            </a:r>
            <a:endParaRPr lang="en-US" dirty="0"/>
          </a:p>
          <a:p>
            <a:pPr lvl="1"/>
            <a:r>
              <a:rPr lang="en-US" dirty="0"/>
              <a:t>Second level</a:t>
            </a:r>
            <a:endParaRPr lang="en-US" dirty="0"/>
          </a:p>
        </p:txBody>
      </p:sp>
      <p:sp>
        <p:nvSpPr>
          <p:cNvPr id="17" name="Content Placeholder 16"/>
          <p:cNvSpPr>
            <a:spLocks noGrp="1"/>
          </p:cNvSpPr>
          <p:nvPr>
            <p:ph sz="quarter" idx="15"/>
          </p:nvPr>
        </p:nvSpPr>
        <p:spPr>
          <a:xfrm>
            <a:off x="7742270" y="6399724"/>
            <a:ext cx="5054600" cy="1733550"/>
          </a:xfrm>
        </p:spPr>
        <p:txBody>
          <a:bodyPr>
            <a:normAutofit/>
          </a:bodyPr>
          <a:lstStyle>
            <a:lvl1pPr marL="274320" indent="-274320">
              <a:spcBef>
                <a:spcPts val="0"/>
              </a:spcBef>
              <a:buSzPct val="76000"/>
              <a:buFontTx/>
              <a:buBlip>
                <a:blip r:embed="rId2"/>
              </a:buBlip>
              <a:defRPr sz="2400"/>
            </a:lvl1pPr>
          </a:lstStyle>
          <a:p>
            <a:pPr lvl="0"/>
            <a:r>
              <a:rPr lang="en-US" dirty="0"/>
              <a:t>Click to edit Master text styles</a:t>
            </a:r>
            <a:endParaRPr lang="en-US" dirty="0"/>
          </a:p>
          <a:p>
            <a:pPr lvl="0"/>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7CC8FC-DC84-4CE8-AADD-ED05D9A2A54F}" type="slidenum">
              <a:rPr lang="en-US" smtClean="0"/>
            </a:fld>
            <a:endParaRPr lang="en-US"/>
          </a:p>
        </p:txBody>
      </p:sp>
      <p:sp>
        <p:nvSpPr>
          <p:cNvPr id="3" name="Rectangle 2"/>
          <p:cNvSpPr/>
          <p:nvPr userDrawn="1"/>
        </p:nvSpPr>
        <p:spPr>
          <a:xfrm>
            <a:off x="0" y="7620000"/>
            <a:ext cx="16257588" cy="152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cover.jpg"/>
          <p:cNvPicPr>
            <a:picLocks noChangeAspect="1"/>
          </p:cNvPicPr>
          <p:nvPr userDrawn="1"/>
        </p:nvPicPr>
        <p:blipFill>
          <a:blip r:embed="rId2"/>
          <a:stretch>
            <a:fillRect/>
          </a:stretch>
        </p:blipFill>
        <p:spPr>
          <a:xfrm>
            <a:off x="-2857" y="0"/>
            <a:ext cx="16276320" cy="9164951"/>
          </a:xfrm>
          <a:prstGeom prst="rect">
            <a:avLst/>
          </a:prstGeom>
        </p:spPr>
      </p:pic>
      <p:sp>
        <p:nvSpPr>
          <p:cNvPr id="6" name="Title 5"/>
          <p:cNvSpPr>
            <a:spLocks noGrp="1"/>
          </p:cNvSpPr>
          <p:nvPr>
            <p:ph type="title"/>
          </p:nvPr>
        </p:nvSpPr>
        <p:spPr>
          <a:xfrm>
            <a:off x="9268244" y="3779905"/>
            <a:ext cx="5838779" cy="1524000"/>
          </a:xfrm>
        </p:spPr>
        <p:txBody>
          <a:bodyPr>
            <a:noAutofit/>
          </a:bodyPr>
          <a:lstStyle>
            <a:lvl1pPr algn="l">
              <a:defRPr sz="6000">
                <a:solidFill>
                  <a:schemeClr val="bg1"/>
                </a:solidFill>
              </a:defRPr>
            </a:lvl1pPr>
          </a:lstStyle>
          <a:p>
            <a:r>
              <a:rPr lang="en-US" dirty="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bwMode="gray">
          <a:xfrm>
            <a:off x="7786893" y="8563244"/>
            <a:ext cx="685800" cy="457200"/>
          </a:xfrm>
        </p:spPr>
        <p:txBody>
          <a:bodyPr/>
          <a:lstStyle/>
          <a:p>
            <a:fld id="{027CC8FC-DC84-4CE8-AADD-ED05D9A2A54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8" name="Content Placeholder 2"/>
          <p:cNvSpPr>
            <a:spLocks noGrp="1"/>
          </p:cNvSpPr>
          <p:nvPr>
            <p:ph idx="1"/>
          </p:nvPr>
        </p:nvSpPr>
        <p:spPr bwMode="gray">
          <a:xfrm>
            <a:off x="812880" y="1826381"/>
            <a:ext cx="14631829" cy="6341837"/>
          </a:xfrm>
        </p:spPr>
        <p:txBody>
          <a:bodyPr/>
          <a:lstStyle>
            <a:lvl1pPr marL="457200" marR="0" indent="-457200" algn="l" defTabSz="1451610" rtl="0" eaLnBrk="1" fontAlgn="auto" latinLnBrk="0" hangingPunct="1">
              <a:lnSpc>
                <a:spcPct val="100000"/>
              </a:lnSpc>
              <a:spcBef>
                <a:spcPts val="600"/>
              </a:spcBef>
              <a:spcAft>
                <a:spcPts val="0"/>
              </a:spcAft>
              <a:buClrTx/>
              <a:buSzPct val="80000"/>
              <a:buFontTx/>
              <a:buBlip>
                <a:blip r:embed="rId2"/>
              </a:buBlip>
              <a:defRPr>
                <a:solidFill>
                  <a:schemeClr val="tx1"/>
                </a:solidFill>
              </a:defRPr>
            </a:lvl1pPr>
            <a:lvl2pPr marL="967105" marR="0"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solidFill>
                  <a:schemeClr val="bg1"/>
                </a:solidFill>
              </a:defRPr>
            </a:lvl2pPr>
            <a:lvl3pPr marL="1193800" marR="0"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solidFill>
                  <a:schemeClr val="bg1"/>
                </a:solidFill>
              </a:defRPr>
            </a:lvl3pPr>
            <a:lvl4pPr marL="1828800" marR="0"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solidFill>
                  <a:schemeClr val="bg1"/>
                </a:solidFill>
              </a:defRPr>
            </a:lvl4pPr>
            <a:lvl5pPr marL="2181225" marR="0" indent="-300355" algn="l" defTabSz="1451610" rtl="0" eaLnBrk="1" fontAlgn="auto" latinLnBrk="0" hangingPunct="1">
              <a:lnSpc>
                <a:spcPct val="100000"/>
              </a:lnSpc>
              <a:spcBef>
                <a:spcPts val="0"/>
              </a:spcBef>
              <a:spcAft>
                <a:spcPts val="0"/>
              </a:spcAft>
              <a:buClr>
                <a:srgbClr val="7F7F7F"/>
              </a:buClr>
              <a:buSzTx/>
              <a:buFont typeface="Wingdings 3" panose="05040102010807070707" pitchFamily="18" charset="2"/>
              <a:buChar char="ê"/>
              <a:defRPr>
                <a:solidFill>
                  <a:schemeClr val="bg1"/>
                </a:solidFill>
              </a:defRPr>
            </a:lvl5pPr>
          </a:lstStyle>
          <a:p>
            <a:pPr marL="457200" marR="0" lvl="0" indent="-457200" algn="l" defTabSz="1451610" rtl="0" eaLnBrk="1" fontAlgn="auto" latinLnBrk="0" hangingPunct="1">
              <a:lnSpc>
                <a:spcPct val="100000"/>
              </a:lnSpc>
              <a:spcBef>
                <a:spcPts val="1200"/>
              </a:spcBef>
              <a:spcAft>
                <a:spcPts val="0"/>
              </a:spcAft>
              <a:buClrTx/>
              <a:buSzPct val="80000"/>
              <a:buFontTx/>
              <a:buBlip>
                <a:blip r:embed="rId2"/>
              </a:buBlip>
              <a:defRPr/>
            </a:pPr>
            <a:r>
              <a:rPr lang="en-US" dirty="0"/>
              <a:t>Click to edit Master text styles</a:t>
            </a:r>
            <a:endParaRPr lang="en-US" dirty="0"/>
          </a:p>
          <a:p>
            <a:pPr marL="967105" marR="0" lvl="1"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pPr>
            <a:r>
              <a:rPr kumimoji="0" lang="en-US" sz="3400" b="0" i="0" u="none" strike="noStrike" kern="1200" cap="none" spc="0" normalizeH="0" baseline="0" noProof="0" dirty="0">
                <a:ln>
                  <a:noFill/>
                </a:ln>
                <a:solidFill>
                  <a:schemeClr val="tx1"/>
                </a:solidFill>
                <a:effectLst/>
                <a:uLnTx/>
                <a:uFillTx/>
                <a:latin typeface="+mn-lt"/>
                <a:ea typeface="+mn-ea"/>
                <a:cs typeface="+mn-cs"/>
              </a:rPr>
              <a:t>Second level</a:t>
            </a:r>
            <a:endParaRPr kumimoji="0" lang="en-US" sz="3400" b="0" i="0" u="none" strike="noStrike" kern="1200" cap="none" spc="0" normalizeH="0" baseline="0" noProof="0" dirty="0">
              <a:ln>
                <a:noFill/>
              </a:ln>
              <a:solidFill>
                <a:schemeClr val="tx1"/>
              </a:solidFill>
              <a:effectLst/>
              <a:uLnTx/>
              <a:uFillTx/>
              <a:latin typeface="+mn-lt"/>
              <a:ea typeface="+mn-ea"/>
              <a:cs typeface="+mn-cs"/>
            </a:endParaRPr>
          </a:p>
          <a:p>
            <a:pPr marL="1266825" marR="0" lvl="2"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pPr>
            <a:r>
              <a:rPr kumimoji="0" lang="en-US" sz="3300" b="0" i="0" u="none" strike="noStrike" kern="1200" cap="none" spc="0" normalizeH="0" baseline="0" noProof="0" dirty="0">
                <a:ln>
                  <a:noFill/>
                </a:ln>
                <a:solidFill>
                  <a:schemeClr val="tx1"/>
                </a:solidFill>
                <a:effectLst/>
                <a:uLnTx/>
                <a:uFillTx/>
                <a:latin typeface="+mn-lt"/>
                <a:ea typeface="+mn-ea"/>
                <a:cs typeface="+mn-cs"/>
              </a:rPr>
              <a:t>Third level</a:t>
            </a:r>
            <a:endParaRPr kumimoji="0" lang="en-US" sz="3300" b="0" i="0" u="none" strike="noStrike" kern="1200" cap="none" spc="0" normalizeH="0" baseline="0" noProof="0" dirty="0">
              <a:ln>
                <a:noFill/>
              </a:ln>
              <a:solidFill>
                <a:schemeClr val="tx1"/>
              </a:solidFill>
              <a:effectLst/>
              <a:uLnTx/>
              <a:uFillTx/>
              <a:latin typeface="+mn-lt"/>
              <a:ea typeface="+mn-ea"/>
              <a:cs typeface="+mn-cs"/>
            </a:endParaRPr>
          </a:p>
          <a:p>
            <a:pPr marL="1828800" marR="0" lvl="3"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Fourth level</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8" name="Content Placeholder 2"/>
          <p:cNvSpPr>
            <a:spLocks noGrp="1"/>
          </p:cNvSpPr>
          <p:nvPr>
            <p:ph idx="1"/>
          </p:nvPr>
        </p:nvSpPr>
        <p:spPr bwMode="gray">
          <a:xfrm>
            <a:off x="812880" y="2334381"/>
            <a:ext cx="14631829" cy="6341837"/>
          </a:xfrm>
        </p:spPr>
        <p:txBody>
          <a:bodyPr/>
          <a:lstStyle>
            <a:lvl1pPr marL="457200" marR="0" indent="-457200" algn="l" defTabSz="1451610" rtl="0" eaLnBrk="1" fontAlgn="auto" latinLnBrk="0" hangingPunct="1">
              <a:lnSpc>
                <a:spcPct val="100000"/>
              </a:lnSpc>
              <a:spcBef>
                <a:spcPts val="600"/>
              </a:spcBef>
              <a:spcAft>
                <a:spcPts val="0"/>
              </a:spcAft>
              <a:buClrTx/>
              <a:buSzPct val="80000"/>
              <a:buFontTx/>
              <a:buBlip>
                <a:blip r:embed="rId2"/>
              </a:buBlip>
              <a:defRPr>
                <a:solidFill>
                  <a:schemeClr val="tx1"/>
                </a:solidFill>
              </a:defRPr>
            </a:lvl1pPr>
            <a:lvl2pPr marL="967105" marR="0"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solidFill>
                  <a:schemeClr val="bg1"/>
                </a:solidFill>
              </a:defRPr>
            </a:lvl2pPr>
            <a:lvl3pPr marL="1193800" marR="0"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solidFill>
                  <a:schemeClr val="bg1"/>
                </a:solidFill>
              </a:defRPr>
            </a:lvl3pPr>
            <a:lvl4pPr marL="1828800" marR="0"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solidFill>
                  <a:schemeClr val="bg1"/>
                </a:solidFill>
              </a:defRPr>
            </a:lvl4pPr>
            <a:lvl5pPr marL="2181225" marR="0" indent="-300355" algn="l" defTabSz="1451610" rtl="0" eaLnBrk="1" fontAlgn="auto" latinLnBrk="0" hangingPunct="1">
              <a:lnSpc>
                <a:spcPct val="100000"/>
              </a:lnSpc>
              <a:spcBef>
                <a:spcPts val="0"/>
              </a:spcBef>
              <a:spcAft>
                <a:spcPts val="0"/>
              </a:spcAft>
              <a:buClr>
                <a:srgbClr val="7F7F7F"/>
              </a:buClr>
              <a:buSzTx/>
              <a:buFont typeface="Wingdings 3" panose="05040102010807070707" pitchFamily="18" charset="2"/>
              <a:buChar char="ê"/>
              <a:defRPr>
                <a:solidFill>
                  <a:schemeClr val="bg1"/>
                </a:solidFill>
              </a:defRPr>
            </a:lvl5pPr>
          </a:lstStyle>
          <a:p>
            <a:pPr marL="457200" marR="0" lvl="0" indent="-457200" algn="l" defTabSz="1451610" rtl="0" eaLnBrk="1" fontAlgn="auto" latinLnBrk="0" hangingPunct="1">
              <a:lnSpc>
                <a:spcPct val="100000"/>
              </a:lnSpc>
              <a:spcBef>
                <a:spcPts val="1200"/>
              </a:spcBef>
              <a:spcAft>
                <a:spcPts val="0"/>
              </a:spcAft>
              <a:buClrTx/>
              <a:buSzPct val="80000"/>
              <a:buFontTx/>
              <a:buBlip>
                <a:blip r:embed="rId2"/>
              </a:buBlip>
              <a:defRPr/>
            </a:pPr>
            <a:r>
              <a:rPr lang="en-US" dirty="0"/>
              <a:t>Click to edit Master text styles</a:t>
            </a:r>
            <a:endParaRPr lang="en-US" dirty="0"/>
          </a:p>
          <a:p>
            <a:pPr marL="967105" marR="0" lvl="1"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pPr>
            <a:r>
              <a:rPr kumimoji="0" lang="en-US" sz="3400" b="0" i="0" u="none" strike="noStrike" kern="1200" cap="none" spc="0" normalizeH="0" baseline="0" noProof="0" dirty="0">
                <a:ln>
                  <a:noFill/>
                </a:ln>
                <a:solidFill>
                  <a:schemeClr val="tx1"/>
                </a:solidFill>
                <a:effectLst/>
                <a:uLnTx/>
                <a:uFillTx/>
                <a:latin typeface="+mn-lt"/>
                <a:ea typeface="+mn-ea"/>
                <a:cs typeface="+mn-cs"/>
              </a:rPr>
              <a:t>Second level</a:t>
            </a:r>
            <a:endParaRPr kumimoji="0" lang="en-US" sz="3400" b="0" i="0" u="none" strike="noStrike" kern="1200" cap="none" spc="0" normalizeH="0" baseline="0" noProof="0" dirty="0">
              <a:ln>
                <a:noFill/>
              </a:ln>
              <a:solidFill>
                <a:schemeClr val="tx1"/>
              </a:solidFill>
              <a:effectLst/>
              <a:uLnTx/>
              <a:uFillTx/>
              <a:latin typeface="+mn-lt"/>
              <a:ea typeface="+mn-ea"/>
              <a:cs typeface="+mn-cs"/>
            </a:endParaRPr>
          </a:p>
          <a:p>
            <a:pPr marL="1266825" marR="0" lvl="2"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pPr>
            <a:r>
              <a:rPr kumimoji="0" lang="en-US" sz="3300" b="0" i="0" u="none" strike="noStrike" kern="1200" cap="none" spc="0" normalizeH="0" baseline="0" noProof="0" dirty="0">
                <a:ln>
                  <a:noFill/>
                </a:ln>
                <a:solidFill>
                  <a:schemeClr val="tx1"/>
                </a:solidFill>
                <a:effectLst/>
                <a:uLnTx/>
                <a:uFillTx/>
                <a:latin typeface="+mn-lt"/>
                <a:ea typeface="+mn-ea"/>
                <a:cs typeface="+mn-cs"/>
              </a:rPr>
              <a:t>Third level</a:t>
            </a:r>
            <a:endParaRPr kumimoji="0" lang="en-US" sz="3300" b="0" i="0" u="none" strike="noStrike" kern="1200" cap="none" spc="0" normalizeH="0" baseline="0" noProof="0" dirty="0">
              <a:ln>
                <a:noFill/>
              </a:ln>
              <a:solidFill>
                <a:schemeClr val="tx1"/>
              </a:solidFill>
              <a:effectLst/>
              <a:uLnTx/>
              <a:uFillTx/>
              <a:latin typeface="+mn-lt"/>
              <a:ea typeface="+mn-ea"/>
              <a:cs typeface="+mn-cs"/>
            </a:endParaRPr>
          </a:p>
          <a:p>
            <a:pPr marL="1828800" marR="0" lvl="3"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Fourth level</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8"/>
          <p:cNvSpPr>
            <a:spLocks noGrp="1"/>
          </p:cNvSpPr>
          <p:nvPr>
            <p:ph sz="quarter" idx="13"/>
          </p:nvPr>
        </p:nvSpPr>
        <p:spPr>
          <a:xfrm>
            <a:off x="0" y="1396773"/>
            <a:ext cx="16257588" cy="852941"/>
          </a:xfrm>
        </p:spPr>
        <p:txBody>
          <a:bodyPr/>
          <a:lstStyle>
            <a:lvl1pPr algn="ctr">
              <a:buFontTx/>
              <a:buNone/>
              <a:defRPr sz="3600"/>
            </a:lvl1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6257587" cy="1620838"/>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0" y="1403129"/>
            <a:ext cx="16257588" cy="1028014"/>
          </a:xfrm>
        </p:spPr>
        <p:txBody>
          <a:bodyPr anchor="t">
            <a:normAutofit/>
          </a:bodyPr>
          <a:lstStyle>
            <a:lvl1pPr marL="0" indent="0" algn="ctr">
              <a:spcBef>
                <a:spcPts val="0"/>
              </a:spcBef>
              <a:buNone/>
              <a:defRPr sz="3600">
                <a:solidFill>
                  <a:schemeClr val="tx1"/>
                </a:solidFill>
              </a:defRPr>
            </a:lvl1pPr>
            <a:lvl2pPr marL="725805" indent="0" algn="ctr">
              <a:buNone/>
              <a:defRPr>
                <a:solidFill>
                  <a:schemeClr val="tx1">
                    <a:tint val="75000"/>
                  </a:schemeClr>
                </a:solidFill>
              </a:defRPr>
            </a:lvl2pPr>
            <a:lvl3pPr marL="1451610" indent="0" algn="ctr">
              <a:buNone/>
              <a:defRPr>
                <a:solidFill>
                  <a:schemeClr val="tx1">
                    <a:tint val="75000"/>
                  </a:schemeClr>
                </a:solidFill>
              </a:defRPr>
            </a:lvl3pPr>
            <a:lvl4pPr marL="2177415" indent="0" algn="ctr">
              <a:buNone/>
              <a:defRPr>
                <a:solidFill>
                  <a:schemeClr val="tx1">
                    <a:tint val="75000"/>
                  </a:schemeClr>
                </a:solidFill>
              </a:defRPr>
            </a:lvl4pPr>
            <a:lvl5pPr marL="2903220" indent="0" algn="ctr">
              <a:buNone/>
              <a:defRPr>
                <a:solidFill>
                  <a:schemeClr val="tx1">
                    <a:tint val="75000"/>
                  </a:schemeClr>
                </a:solidFill>
              </a:defRPr>
            </a:lvl5pPr>
            <a:lvl6pPr marL="3629025" indent="0" algn="ctr">
              <a:buNone/>
              <a:defRPr>
                <a:solidFill>
                  <a:schemeClr val="tx1">
                    <a:tint val="75000"/>
                  </a:schemeClr>
                </a:solidFill>
              </a:defRPr>
            </a:lvl6pPr>
            <a:lvl7pPr marL="4354830" indent="0" algn="ctr">
              <a:buNone/>
              <a:defRPr>
                <a:solidFill>
                  <a:schemeClr val="tx1">
                    <a:tint val="75000"/>
                  </a:schemeClr>
                </a:solidFill>
              </a:defRPr>
            </a:lvl7pPr>
            <a:lvl8pPr marL="5080000" indent="0" algn="ctr">
              <a:buNone/>
              <a:defRPr>
                <a:solidFill>
                  <a:schemeClr val="tx1">
                    <a:tint val="75000"/>
                  </a:schemeClr>
                </a:solidFill>
              </a:defRPr>
            </a:lvl8pPr>
            <a:lvl9pPr marL="5805805" indent="0" algn="ctr">
              <a:buNone/>
              <a:defRPr>
                <a:solidFill>
                  <a:schemeClr val="tx1">
                    <a:tint val="75000"/>
                  </a:schemeClr>
                </a:solidFill>
              </a:defRPr>
            </a:lvl9pPr>
          </a:lstStyle>
          <a:p>
            <a:r>
              <a:rPr lang="en-US" dirty="0"/>
              <a:t>Click to edit Master subtitle style</a:t>
            </a:r>
            <a:endParaRPr lang="en-US" dirty="0"/>
          </a:p>
        </p:txBody>
      </p:sp>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5" name="Content Placeholder 2"/>
          <p:cNvSpPr>
            <a:spLocks noGrp="1"/>
          </p:cNvSpPr>
          <p:nvPr>
            <p:ph idx="13"/>
          </p:nvPr>
        </p:nvSpPr>
        <p:spPr>
          <a:xfrm>
            <a:off x="8141310" y="2225600"/>
            <a:ext cx="5827014" cy="1354591"/>
          </a:xfrm>
        </p:spPr>
        <p:txBody>
          <a:bodyPr>
            <a:noAutofit/>
          </a:bodyPr>
          <a:lstStyle>
            <a:lvl1pPr marL="0" indent="0">
              <a:buFontTx/>
              <a:buNone/>
              <a:defRPr sz="4000"/>
            </a:lvl1pPr>
          </a:lstStyle>
          <a:p>
            <a:pPr lvl="0"/>
            <a:r>
              <a:rPr lang="en-US" dirty="0"/>
              <a:t>Click to edit Master text styles</a:t>
            </a:r>
            <a:endParaRPr lang="en-US" dirty="0"/>
          </a:p>
        </p:txBody>
      </p:sp>
      <p:sp>
        <p:nvSpPr>
          <p:cNvPr id="7" name="Content Placeholder 2"/>
          <p:cNvSpPr>
            <a:spLocks noGrp="1"/>
          </p:cNvSpPr>
          <p:nvPr>
            <p:ph idx="14"/>
          </p:nvPr>
        </p:nvSpPr>
        <p:spPr>
          <a:xfrm>
            <a:off x="8129588" y="3504005"/>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a:t>Click to edit Master text styles</a:t>
            </a:r>
            <a:endParaRPr lang="en-US" dirty="0"/>
          </a:p>
          <a:p>
            <a:pPr lvl="1"/>
            <a:r>
              <a:rPr lang="en-US" dirty="0"/>
              <a:t>Second level</a:t>
            </a:r>
            <a:endParaRPr lang="en-US" dirty="0"/>
          </a:p>
          <a:p>
            <a:pPr lvl="2"/>
            <a:r>
              <a:rPr lang="en-US" dirty="0"/>
              <a:t> Third</a:t>
            </a:r>
            <a:endParaRPr lang="en-US" dirty="0"/>
          </a:p>
        </p:txBody>
      </p:sp>
      <p:sp>
        <p:nvSpPr>
          <p:cNvPr id="8" name="Content Placeholder 2"/>
          <p:cNvSpPr>
            <a:spLocks noGrp="1"/>
          </p:cNvSpPr>
          <p:nvPr>
            <p:ph idx="15"/>
          </p:nvPr>
        </p:nvSpPr>
        <p:spPr>
          <a:xfrm>
            <a:off x="967250" y="2225600"/>
            <a:ext cx="5827014" cy="1354591"/>
          </a:xfrm>
        </p:spPr>
        <p:txBody>
          <a:bodyPr>
            <a:noAutofit/>
          </a:bodyPr>
          <a:lstStyle>
            <a:lvl1pPr marL="0" indent="0">
              <a:buFontTx/>
              <a:buNone/>
              <a:defRPr sz="4000"/>
            </a:lvl1pPr>
          </a:lstStyle>
          <a:p>
            <a:pPr lvl="0"/>
            <a:r>
              <a:rPr lang="en-US" dirty="0"/>
              <a:t>Click to edit Master text styles</a:t>
            </a:r>
            <a:endParaRPr lang="en-US" dirty="0"/>
          </a:p>
        </p:txBody>
      </p:sp>
      <p:sp>
        <p:nvSpPr>
          <p:cNvPr id="9" name="Content Placeholder 2"/>
          <p:cNvSpPr>
            <a:spLocks noGrp="1"/>
          </p:cNvSpPr>
          <p:nvPr>
            <p:ph idx="16"/>
          </p:nvPr>
        </p:nvSpPr>
        <p:spPr>
          <a:xfrm>
            <a:off x="955528" y="3504005"/>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a:t>Click to edit Master text styles</a:t>
            </a:r>
            <a:endParaRPr lang="en-US" dirty="0"/>
          </a:p>
          <a:p>
            <a:pPr lvl="1"/>
            <a:r>
              <a:rPr lang="en-US" dirty="0"/>
              <a:t>Second level</a:t>
            </a:r>
            <a:endParaRPr lang="en-US" dirty="0"/>
          </a:p>
          <a:p>
            <a:pPr lvl="2"/>
            <a:r>
              <a:rPr lang="en-US" dirty="0"/>
              <a:t> Third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5" name="Content Placeholder 2"/>
          <p:cNvSpPr>
            <a:spLocks noGrp="1"/>
          </p:cNvSpPr>
          <p:nvPr>
            <p:ph idx="13"/>
          </p:nvPr>
        </p:nvSpPr>
        <p:spPr>
          <a:xfrm>
            <a:off x="710673" y="1620838"/>
            <a:ext cx="14463238" cy="967363"/>
          </a:xfrm>
        </p:spPr>
        <p:txBody>
          <a:bodyPr>
            <a:normAutofit/>
          </a:bodyPr>
          <a:lstStyle>
            <a:lvl1pPr marL="0" indent="0">
              <a:buFontTx/>
              <a:buNone/>
              <a:defRPr sz="4200"/>
            </a:lvl1pPr>
          </a:lstStyle>
          <a:p>
            <a:pPr lvl="0"/>
            <a:r>
              <a:rPr lang="en-US" dirty="0"/>
              <a:t>Click to edit Master text styles</a:t>
            </a:r>
            <a:endParaRPr lang="en-US" dirty="0"/>
          </a:p>
        </p:txBody>
      </p:sp>
      <p:sp>
        <p:nvSpPr>
          <p:cNvPr id="8" name="Content Placeholder 2"/>
          <p:cNvSpPr>
            <a:spLocks noGrp="1"/>
          </p:cNvSpPr>
          <p:nvPr>
            <p:ph idx="14"/>
          </p:nvPr>
        </p:nvSpPr>
        <p:spPr>
          <a:xfrm>
            <a:off x="716913" y="2475909"/>
            <a:ext cx="6661217" cy="6034617"/>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a:t>Click to edit Master text styles</a:t>
            </a:r>
            <a:endParaRPr lang="en-US" dirty="0"/>
          </a:p>
          <a:p>
            <a:pPr lvl="1"/>
            <a:r>
              <a:rPr lang="en-US" dirty="0"/>
              <a:t>Second level</a:t>
            </a:r>
            <a:endParaRPr lang="en-US" dirty="0"/>
          </a:p>
          <a:p>
            <a:pPr lvl="2"/>
            <a:r>
              <a:rPr lang="en-US" dirty="0"/>
              <a:t> Third</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5" name="Content Placeholder 2"/>
          <p:cNvSpPr>
            <a:spLocks noGrp="1"/>
          </p:cNvSpPr>
          <p:nvPr>
            <p:ph idx="13"/>
          </p:nvPr>
        </p:nvSpPr>
        <p:spPr>
          <a:xfrm>
            <a:off x="8312385" y="1620838"/>
            <a:ext cx="5827014" cy="1354591"/>
          </a:xfrm>
        </p:spPr>
        <p:txBody>
          <a:bodyPr>
            <a:noAutofit/>
          </a:bodyPr>
          <a:lstStyle>
            <a:lvl1pPr marL="0" indent="0">
              <a:buFontTx/>
              <a:buNone/>
              <a:defRPr sz="4000"/>
            </a:lvl1pPr>
          </a:lstStyle>
          <a:p>
            <a:pPr lvl="0"/>
            <a:r>
              <a:rPr lang="en-US" dirty="0"/>
              <a:t>Click to edit Master text styles</a:t>
            </a:r>
            <a:endParaRPr lang="en-US" dirty="0"/>
          </a:p>
        </p:txBody>
      </p:sp>
      <p:sp>
        <p:nvSpPr>
          <p:cNvPr id="8" name="Content Placeholder 2"/>
          <p:cNvSpPr>
            <a:spLocks noGrp="1"/>
          </p:cNvSpPr>
          <p:nvPr>
            <p:ph idx="14"/>
          </p:nvPr>
        </p:nvSpPr>
        <p:spPr>
          <a:xfrm>
            <a:off x="8300663" y="2899243"/>
            <a:ext cx="6661217" cy="5131996"/>
          </a:xfrm>
        </p:spPr>
        <p:txBody>
          <a:bodyPr/>
          <a:lstStyle>
            <a:lvl1pPr>
              <a:spcBef>
                <a:spcPts val="600"/>
              </a:spcBef>
              <a:buClr>
                <a:schemeClr val="accent4"/>
              </a:buClr>
              <a:buSzPct val="91000"/>
              <a:buFont typeface="Lucida Grande"/>
              <a:buChar char="•"/>
              <a:defRPr sz="3200"/>
            </a:lvl1pPr>
            <a:lvl2pPr>
              <a:spcBef>
                <a:spcPts val="0"/>
              </a:spcBef>
              <a:defRPr sz="2800"/>
            </a:lvl2pPr>
            <a:lvl3pPr>
              <a:spcBef>
                <a:spcPts val="0"/>
              </a:spcBef>
              <a:defRPr sz="2700"/>
            </a:lvl3pPr>
          </a:lstStyle>
          <a:p>
            <a:pPr lvl="0"/>
            <a:r>
              <a:rPr lang="en-US" dirty="0"/>
              <a:t>Click to edit Master text styles</a:t>
            </a:r>
            <a:endParaRPr lang="en-US" dirty="0"/>
          </a:p>
          <a:p>
            <a:pPr lvl="1"/>
            <a:r>
              <a:rPr lang="en-US" dirty="0"/>
              <a:t>Second level</a:t>
            </a:r>
            <a:endParaRPr lang="en-US" dirty="0"/>
          </a:p>
          <a:p>
            <a:pPr lvl="2"/>
            <a:r>
              <a:rPr lang="en-US" dirty="0"/>
              <a:t> Third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xt and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sp>
        <p:nvSpPr>
          <p:cNvPr id="7" name="AutoShape 2"/>
          <p:cNvSpPr>
            <a:spLocks noChangeArrowheads="1"/>
          </p:cNvSpPr>
          <p:nvPr userDrawn="1"/>
        </p:nvSpPr>
        <p:spPr bwMode="gray">
          <a:xfrm>
            <a:off x="1165375" y="2362200"/>
            <a:ext cx="13931900" cy="4686300"/>
          </a:xfrm>
          <a:prstGeom prst="roundRect">
            <a:avLst>
              <a:gd name="adj" fmla="val 9894"/>
            </a:avLst>
          </a:prstGeom>
          <a:gradFill flip="none" rotWithShape="1">
            <a:gsLst>
              <a:gs pos="0">
                <a:srgbClr val="8FB568"/>
              </a:gs>
              <a:gs pos="100000">
                <a:srgbClr val="C2DE8E"/>
              </a:gs>
            </a:gsLst>
            <a:lin ang="5400000" scaled="0"/>
            <a:tileRect/>
          </a:gradFill>
          <a:ln w="25400">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rgbClr val="FFFFFF"/>
              </a:solidFill>
              <a:effectLst/>
              <a:uLnTx/>
              <a:uFillTx/>
              <a:latin typeface="Myriad Pro" charset="0"/>
              <a:sym typeface="Myriad Pro" charset="0"/>
            </a:endParaRPr>
          </a:p>
        </p:txBody>
      </p:sp>
      <p:pic>
        <p:nvPicPr>
          <p:cNvPr id="9" name="Picture 8" descr="white_shimmer.png"/>
          <p:cNvPicPr>
            <a:picLocks noChangeAspect="1"/>
          </p:cNvPicPr>
          <p:nvPr userDrawn="1"/>
        </p:nvPicPr>
        <p:blipFill>
          <a:blip r:embed="rId2" cstate="print"/>
          <a:stretch>
            <a:fillRect/>
          </a:stretch>
        </p:blipFill>
        <p:spPr bwMode="gray">
          <a:xfrm>
            <a:off x="1371307" y="2621881"/>
            <a:ext cx="13611225" cy="1638300"/>
          </a:xfrm>
          <a:prstGeom prst="rect">
            <a:avLst/>
          </a:prstGeom>
        </p:spPr>
      </p:pic>
      <p:sp>
        <p:nvSpPr>
          <p:cNvPr id="5" name="Content Placeholder 2"/>
          <p:cNvSpPr>
            <a:spLocks noGrp="1"/>
          </p:cNvSpPr>
          <p:nvPr>
            <p:ph idx="13"/>
          </p:nvPr>
        </p:nvSpPr>
        <p:spPr>
          <a:xfrm>
            <a:off x="1149050" y="3132676"/>
            <a:ext cx="13957971" cy="3035904"/>
          </a:xfrm>
        </p:spPr>
        <p:txBody>
          <a:bodyPr anchor="ctr">
            <a:noAutofit/>
          </a:bodyPr>
          <a:lstStyle>
            <a:lvl1pPr marL="0" indent="0" algn="ctr">
              <a:buFontTx/>
              <a:buNone/>
              <a:defRPr sz="5400"/>
            </a:lvl1pPr>
          </a:lstStyle>
          <a:p>
            <a:pPr lvl="0"/>
            <a:r>
              <a:rPr lang="en-US" dirty="0"/>
              <a:t>Click to edit Master text styles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ext and screen">
    <p:spTree>
      <p:nvGrpSpPr>
        <p:cNvPr id="1" name=""/>
        <p:cNvGrpSpPr/>
        <p:nvPr/>
      </p:nvGrpSpPr>
      <p:grpSpPr>
        <a:xfrm>
          <a:off x="0" y="0"/>
          <a:ext cx="0" cy="0"/>
          <a:chOff x="0" y="0"/>
          <a:chExt cx="0" cy="0"/>
        </a:xfrm>
      </p:grpSpPr>
      <p:grpSp>
        <p:nvGrpSpPr>
          <p:cNvPr id="8" name="Group 7"/>
          <p:cNvGrpSpPr/>
          <p:nvPr userDrawn="1"/>
        </p:nvGrpSpPr>
        <p:grpSpPr>
          <a:xfrm>
            <a:off x="1177470" y="1878392"/>
            <a:ext cx="13931900" cy="5675885"/>
            <a:chOff x="1104900" y="2362200"/>
            <a:chExt cx="13931900" cy="5675885"/>
          </a:xfrm>
        </p:grpSpPr>
        <p:sp>
          <p:nvSpPr>
            <p:cNvPr id="10" name="AutoShape 2"/>
            <p:cNvSpPr>
              <a:spLocks noChangeArrowheads="1"/>
            </p:cNvSpPr>
            <p:nvPr/>
          </p:nvSpPr>
          <p:spPr bwMode="auto">
            <a:xfrm>
              <a:off x="1104900" y="2362200"/>
              <a:ext cx="13931900" cy="4686300"/>
            </a:xfrm>
            <a:prstGeom prst="roundRect">
              <a:avLst>
                <a:gd name="adj" fmla="val 9894"/>
              </a:avLst>
            </a:prstGeom>
            <a:solidFill>
              <a:schemeClr val="accent2"/>
            </a:solidFill>
            <a:ln w="25400">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rgbClr val="FFFFFF"/>
                </a:solidFill>
                <a:effectLst/>
                <a:uLnTx/>
                <a:uFillTx/>
                <a:latin typeface="Myriad Pro" charset="0"/>
                <a:sym typeface="Myriad Pro" charset="0"/>
              </a:endParaRPr>
            </a:p>
          </p:txBody>
        </p:sp>
        <p:pic>
          <p:nvPicPr>
            <p:cNvPr id="11" name="Picture 10" descr="blue_shimmer.png"/>
            <p:cNvPicPr>
              <a:picLocks noChangeAspect="1"/>
            </p:cNvPicPr>
            <p:nvPr/>
          </p:nvPicPr>
          <p:blipFill>
            <a:blip r:embed="rId2" cstate="print"/>
            <a:stretch>
              <a:fillRect/>
            </a:stretch>
          </p:blipFill>
          <p:spPr>
            <a:xfrm>
              <a:off x="1226929" y="4355432"/>
              <a:ext cx="13611225" cy="3682653"/>
            </a:xfrm>
            <a:prstGeom prst="rect">
              <a:avLst/>
            </a:prstGeom>
          </p:spPr>
        </p:pic>
      </p:grpSp>
      <p:sp>
        <p:nvSpPr>
          <p:cNvPr id="6" name="Slide Number Placeholder 5"/>
          <p:cNvSpPr>
            <a:spLocks noGrp="1"/>
          </p:cNvSpPr>
          <p:nvPr>
            <p:ph type="sldNum" sz="quarter" idx="12"/>
          </p:nvPr>
        </p:nvSpPr>
        <p:spPr/>
        <p:txBody>
          <a:bodyPr/>
          <a:lstStyle/>
          <a:p>
            <a:fld id="{027CC8FC-DC84-4CE8-AADD-ED05D9A2A54F}" type="slidenum">
              <a:rPr lang="en-US" smtClean="0"/>
            </a:fld>
            <a:endParaRPr lang="en-US"/>
          </a:p>
        </p:txBody>
      </p:sp>
      <p:pic>
        <p:nvPicPr>
          <p:cNvPr id="9" name="Picture 8" descr="white_shimmer.png"/>
          <p:cNvPicPr>
            <a:picLocks noChangeAspect="1"/>
          </p:cNvPicPr>
          <p:nvPr userDrawn="1"/>
        </p:nvPicPr>
        <p:blipFill>
          <a:blip r:embed="rId3" cstate="print"/>
          <a:stretch>
            <a:fillRect/>
          </a:stretch>
        </p:blipFill>
        <p:spPr bwMode="gray">
          <a:xfrm>
            <a:off x="1371307" y="1896173"/>
            <a:ext cx="13611225" cy="1638300"/>
          </a:xfrm>
          <a:prstGeom prst="rect">
            <a:avLst/>
          </a:prstGeom>
        </p:spPr>
      </p:pic>
      <p:sp>
        <p:nvSpPr>
          <p:cNvPr id="5" name="Content Placeholder 2"/>
          <p:cNvSpPr>
            <a:spLocks noGrp="1"/>
          </p:cNvSpPr>
          <p:nvPr>
            <p:ph idx="13"/>
          </p:nvPr>
        </p:nvSpPr>
        <p:spPr>
          <a:xfrm>
            <a:off x="1149050" y="2648868"/>
            <a:ext cx="13957971" cy="3035904"/>
          </a:xfrm>
        </p:spPr>
        <p:txBody>
          <a:bodyPr anchor="ctr">
            <a:noAutofit/>
          </a:bodyPr>
          <a:lstStyle>
            <a:lvl1pPr marL="0" indent="0" algn="ctr">
              <a:buFontTx/>
              <a:buNone/>
              <a:defRPr sz="54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8288"/>
            <a:ext cx="16257588" cy="1524000"/>
          </a:xfrm>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812879" y="1778153"/>
            <a:ext cx="7183258" cy="853016"/>
          </a:xfrm>
        </p:spPr>
        <p:txBody>
          <a:bodyPr anchor="b"/>
          <a:lstStyle>
            <a:lvl1pPr marL="0" indent="0">
              <a:buNone/>
              <a:defRPr sz="3800" b="1"/>
            </a:lvl1pPr>
            <a:lvl2pPr marL="725805" indent="0">
              <a:buNone/>
              <a:defRPr sz="3200" b="1"/>
            </a:lvl2pPr>
            <a:lvl3pPr marL="1451610" indent="0">
              <a:buNone/>
              <a:defRPr sz="2900" b="1"/>
            </a:lvl3pPr>
            <a:lvl4pPr marL="2177415" indent="0">
              <a:buNone/>
              <a:defRPr sz="2500" b="1"/>
            </a:lvl4pPr>
            <a:lvl5pPr marL="2903220" indent="0">
              <a:buNone/>
              <a:defRPr sz="2500" b="1"/>
            </a:lvl5pPr>
            <a:lvl6pPr marL="3629025" indent="0">
              <a:buNone/>
              <a:defRPr sz="2500" b="1"/>
            </a:lvl6pPr>
            <a:lvl7pPr marL="4354830" indent="0">
              <a:buNone/>
              <a:defRPr sz="2500" b="1"/>
            </a:lvl7pPr>
            <a:lvl8pPr marL="5080000" indent="0">
              <a:buNone/>
              <a:defRPr sz="2500" b="1"/>
            </a:lvl8pPr>
            <a:lvl9pPr marL="5805805" indent="0">
              <a:buNone/>
              <a:defRPr sz="2500" b="1"/>
            </a:lvl9pPr>
          </a:lstStyle>
          <a:p>
            <a:pPr lvl="0"/>
            <a:r>
              <a:rPr lang="en-US" dirty="0"/>
              <a:t>Click to edit Master text styles</a:t>
            </a:r>
            <a:endParaRPr lang="en-US" dirty="0"/>
          </a:p>
        </p:txBody>
      </p:sp>
      <p:sp>
        <p:nvSpPr>
          <p:cNvPr id="5" name="Text Placeholder 4"/>
          <p:cNvSpPr>
            <a:spLocks noGrp="1"/>
          </p:cNvSpPr>
          <p:nvPr>
            <p:ph type="body" sz="quarter" idx="3"/>
          </p:nvPr>
        </p:nvSpPr>
        <p:spPr>
          <a:xfrm>
            <a:off x="8258630" y="1778153"/>
            <a:ext cx="7186080" cy="853016"/>
          </a:xfrm>
        </p:spPr>
        <p:txBody>
          <a:bodyPr anchor="b"/>
          <a:lstStyle>
            <a:lvl1pPr marL="0" indent="0">
              <a:buNone/>
              <a:defRPr sz="3800" b="1"/>
            </a:lvl1pPr>
            <a:lvl2pPr marL="725805" indent="0">
              <a:buNone/>
              <a:defRPr sz="3200" b="1"/>
            </a:lvl2pPr>
            <a:lvl3pPr marL="1451610" indent="0">
              <a:buNone/>
              <a:defRPr sz="2900" b="1"/>
            </a:lvl3pPr>
            <a:lvl4pPr marL="2177415" indent="0">
              <a:buNone/>
              <a:defRPr sz="2500" b="1"/>
            </a:lvl4pPr>
            <a:lvl5pPr marL="2903220" indent="0">
              <a:buNone/>
              <a:defRPr sz="2500" b="1"/>
            </a:lvl5pPr>
            <a:lvl6pPr marL="3629025" indent="0">
              <a:buNone/>
              <a:defRPr sz="2500" b="1"/>
            </a:lvl6pPr>
            <a:lvl7pPr marL="4354830" indent="0">
              <a:buNone/>
              <a:defRPr sz="2500" b="1"/>
            </a:lvl7pPr>
            <a:lvl8pPr marL="5080000" indent="0">
              <a:buNone/>
              <a:defRPr sz="2500" b="1"/>
            </a:lvl8pPr>
            <a:lvl9pPr marL="5805805" indent="0">
              <a:buNone/>
              <a:defRPr sz="2500" b="1"/>
            </a:lvl9pPr>
          </a:lstStyle>
          <a:p>
            <a:pPr lvl="0"/>
            <a:r>
              <a:rPr lang="en-US"/>
              <a:t>Click to edit Master text styles</a:t>
            </a:r>
            <a:endParaRPr lang="en-US"/>
          </a:p>
        </p:txBody>
      </p:sp>
      <p:sp>
        <p:nvSpPr>
          <p:cNvPr id="9" name="Slide Number Placeholder 8"/>
          <p:cNvSpPr>
            <a:spLocks noGrp="1"/>
          </p:cNvSpPr>
          <p:nvPr>
            <p:ph type="sldNum" sz="quarter" idx="12"/>
          </p:nvPr>
        </p:nvSpPr>
        <p:spPr/>
        <p:txBody>
          <a:bodyPr/>
          <a:lstStyle/>
          <a:p>
            <a:fld id="{027CC8FC-DC84-4CE8-AADD-ED05D9A2A54F}" type="slidenum">
              <a:rPr lang="en-US" smtClean="0"/>
            </a:fld>
            <a:endParaRPr lang="en-US"/>
          </a:p>
        </p:txBody>
      </p:sp>
      <p:sp>
        <p:nvSpPr>
          <p:cNvPr id="11" name="Content Placeholder 2"/>
          <p:cNvSpPr>
            <a:spLocks noGrp="1"/>
          </p:cNvSpPr>
          <p:nvPr>
            <p:ph idx="13"/>
          </p:nvPr>
        </p:nvSpPr>
        <p:spPr bwMode="gray">
          <a:xfrm>
            <a:off x="812881" y="2646288"/>
            <a:ext cx="7145824" cy="5253266"/>
          </a:xfrm>
        </p:spPr>
        <p:txBody>
          <a:bodyPr/>
          <a:lstStyle>
            <a:lvl1pPr marL="457200" marR="0" indent="-457200" algn="l" defTabSz="1451610" rtl="0" eaLnBrk="1" fontAlgn="auto" latinLnBrk="0" hangingPunct="1">
              <a:lnSpc>
                <a:spcPct val="100000"/>
              </a:lnSpc>
              <a:spcBef>
                <a:spcPts val="1200"/>
              </a:spcBef>
              <a:spcAft>
                <a:spcPts val="0"/>
              </a:spcAft>
              <a:buClrTx/>
              <a:buSzPct val="80000"/>
              <a:buFontTx/>
              <a:buBlip>
                <a:blip r:embed="rId2"/>
              </a:buBlip>
              <a:defRPr sz="3800">
                <a:solidFill>
                  <a:schemeClr val="tx1"/>
                </a:solidFill>
              </a:defRPr>
            </a:lvl1pPr>
            <a:lvl2pPr marL="967105" marR="0"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solidFill>
                  <a:schemeClr val="tx1"/>
                </a:solidFill>
              </a:defRPr>
            </a:lvl2pPr>
            <a:lvl3pPr marL="1266825" marR="0"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solidFill>
                  <a:schemeClr val="tx1"/>
                </a:solidFill>
              </a:defRPr>
            </a:lvl3pPr>
            <a:lvl4pPr marL="1828800" marR="0"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solidFill>
                  <a:schemeClr val="tx1"/>
                </a:solidFill>
              </a:defRPr>
            </a:lvl4pPr>
            <a:lvl5pPr marL="2181225" marR="0" indent="-300355" algn="l" defTabSz="1451610" rtl="0" eaLnBrk="1" fontAlgn="auto" latinLnBrk="0" hangingPunct="1">
              <a:lnSpc>
                <a:spcPct val="100000"/>
              </a:lnSpc>
              <a:spcBef>
                <a:spcPts val="0"/>
              </a:spcBef>
              <a:spcAft>
                <a:spcPts val="0"/>
              </a:spcAft>
              <a:buClr>
                <a:srgbClr val="7F7F7F"/>
              </a:buClr>
              <a:buSzTx/>
              <a:buFont typeface="Wingdings 3" panose="05040102010807070707" pitchFamily="18" charset="2"/>
              <a:buChar char="ê"/>
              <a:defRPr>
                <a:solidFill>
                  <a:schemeClr val="tx1"/>
                </a:solidFill>
              </a:defRPr>
            </a:lvl5pPr>
          </a:lstStyle>
          <a:p>
            <a:pPr marL="457200" marR="0" lvl="0" indent="-457200" algn="l" defTabSz="1451610" rtl="0" eaLnBrk="1" fontAlgn="auto" latinLnBrk="0" hangingPunct="1">
              <a:lnSpc>
                <a:spcPct val="100000"/>
              </a:lnSpc>
              <a:spcBef>
                <a:spcPts val="1200"/>
              </a:spcBef>
              <a:spcAft>
                <a:spcPts val="0"/>
              </a:spcAft>
              <a:buClrTx/>
              <a:buSzPct val="80000"/>
              <a:buFontTx/>
              <a:buBlip>
                <a:blip r:embed="rId2"/>
              </a:buBlip>
              <a:defRPr/>
            </a:pPr>
            <a:r>
              <a:rPr lang="en-US" dirty="0"/>
              <a:t>Click to edit Master text styles</a:t>
            </a:r>
            <a:endParaRPr lang="en-US" dirty="0"/>
          </a:p>
          <a:p>
            <a:pPr marL="967105" marR="0" lvl="1"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pPr>
            <a:r>
              <a:rPr kumimoji="0" lang="en-US" sz="3400" b="0" i="0" u="none" strike="noStrike" kern="1200" cap="none" spc="0" normalizeH="0" baseline="0" noProof="0" dirty="0">
                <a:ln>
                  <a:noFill/>
                </a:ln>
                <a:solidFill>
                  <a:schemeClr val="tx1"/>
                </a:solidFill>
                <a:effectLst/>
                <a:uLnTx/>
                <a:uFillTx/>
                <a:latin typeface="+mn-lt"/>
                <a:ea typeface="+mn-ea"/>
                <a:cs typeface="+mn-cs"/>
              </a:rPr>
              <a:t>Second level</a:t>
            </a:r>
            <a:endParaRPr kumimoji="0" lang="en-US" sz="3400" b="0" i="0" u="none" strike="noStrike" kern="1200" cap="none" spc="0" normalizeH="0" baseline="0" noProof="0" dirty="0">
              <a:ln>
                <a:noFill/>
              </a:ln>
              <a:solidFill>
                <a:schemeClr val="tx1"/>
              </a:solidFill>
              <a:effectLst/>
              <a:uLnTx/>
              <a:uFillTx/>
              <a:latin typeface="+mn-lt"/>
              <a:ea typeface="+mn-ea"/>
              <a:cs typeface="+mn-cs"/>
            </a:endParaRPr>
          </a:p>
          <a:p>
            <a:pPr marL="1266825" marR="0" lvl="2"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pPr>
            <a:r>
              <a:rPr kumimoji="0" lang="en-US" sz="3300" b="0" i="0" u="none" strike="noStrike" kern="1200" cap="none" spc="0" normalizeH="0" baseline="0" noProof="0" dirty="0">
                <a:ln>
                  <a:noFill/>
                </a:ln>
                <a:solidFill>
                  <a:schemeClr val="tx1"/>
                </a:solidFill>
                <a:effectLst/>
                <a:uLnTx/>
                <a:uFillTx/>
                <a:latin typeface="+mn-lt"/>
                <a:ea typeface="+mn-ea"/>
                <a:cs typeface="+mn-cs"/>
              </a:rPr>
              <a:t>Third level</a:t>
            </a:r>
            <a:endParaRPr kumimoji="0" lang="en-US" sz="3300" b="0" i="0" u="none" strike="noStrike" kern="1200" cap="none" spc="0" normalizeH="0" baseline="0" noProof="0" dirty="0">
              <a:ln>
                <a:noFill/>
              </a:ln>
              <a:solidFill>
                <a:schemeClr val="tx1"/>
              </a:solidFill>
              <a:effectLst/>
              <a:uLnTx/>
              <a:uFillTx/>
              <a:latin typeface="+mn-lt"/>
              <a:ea typeface="+mn-ea"/>
              <a:cs typeface="+mn-cs"/>
            </a:endParaRPr>
          </a:p>
          <a:p>
            <a:pPr marL="1828800" marR="0" lvl="3"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Fourth level</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2181225" marR="0" lvl="4" indent="-300355" algn="l" defTabSz="1451610" rtl="0" eaLnBrk="1" fontAlgn="auto" latinLnBrk="0" hangingPunct="1">
              <a:lnSpc>
                <a:spcPct val="100000"/>
              </a:lnSpc>
              <a:spcBef>
                <a:spcPts val="0"/>
              </a:spcBef>
              <a:spcAft>
                <a:spcPts val="0"/>
              </a:spcAft>
              <a:buClr>
                <a:srgbClr val="7F7F7F"/>
              </a:buClr>
              <a:buSzTx/>
              <a:buFont typeface="Wingdings 3" panose="05040102010807070707" pitchFamily="18" charset="2"/>
              <a:buChar char="ê"/>
              <a:defRPr/>
            </a:pPr>
            <a:r>
              <a:rPr kumimoji="0" lang="en-US" sz="2600" b="0" i="0" u="none" strike="noStrike" kern="1200" cap="none" spc="0" normalizeH="0" baseline="0" noProof="0" dirty="0">
                <a:ln>
                  <a:noFill/>
                </a:ln>
                <a:solidFill>
                  <a:schemeClr val="tx1"/>
                </a:solidFill>
                <a:effectLst/>
                <a:uLnTx/>
                <a:uFillTx/>
                <a:latin typeface="+mn-lt"/>
                <a:ea typeface="+mn-ea"/>
                <a:cs typeface="+mn-cs"/>
              </a:rPr>
              <a:t>Fifth level</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2"/>
          <p:cNvSpPr>
            <a:spLocks noGrp="1"/>
          </p:cNvSpPr>
          <p:nvPr>
            <p:ph idx="14"/>
          </p:nvPr>
        </p:nvSpPr>
        <p:spPr bwMode="gray">
          <a:xfrm>
            <a:off x="8226348" y="2646288"/>
            <a:ext cx="7145824" cy="5253266"/>
          </a:xfrm>
        </p:spPr>
        <p:txBody>
          <a:bodyPr/>
          <a:lstStyle>
            <a:lvl1pPr marL="457200" marR="0" indent="-457200" algn="l" defTabSz="1451610" rtl="0" eaLnBrk="1" fontAlgn="auto" latinLnBrk="0" hangingPunct="1">
              <a:lnSpc>
                <a:spcPct val="100000"/>
              </a:lnSpc>
              <a:spcBef>
                <a:spcPts val="1200"/>
              </a:spcBef>
              <a:spcAft>
                <a:spcPts val="0"/>
              </a:spcAft>
              <a:buClrTx/>
              <a:buSzPct val="80000"/>
              <a:buFontTx/>
              <a:buBlip>
                <a:blip r:embed="rId2"/>
              </a:buBlip>
              <a:defRPr>
                <a:solidFill>
                  <a:schemeClr val="tx1"/>
                </a:solidFill>
              </a:defRPr>
            </a:lvl1pPr>
            <a:lvl2pPr marL="967105" marR="0"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solidFill>
                  <a:schemeClr val="tx1"/>
                </a:solidFill>
              </a:defRPr>
            </a:lvl2pPr>
            <a:lvl3pPr marL="1266825" marR="0"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solidFill>
                  <a:schemeClr val="tx1"/>
                </a:solidFill>
              </a:defRPr>
            </a:lvl3pPr>
            <a:lvl4pPr marL="1828800" marR="0"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solidFill>
                  <a:schemeClr val="tx1"/>
                </a:solidFill>
              </a:defRPr>
            </a:lvl4pPr>
            <a:lvl5pPr marL="2181225" marR="0" indent="-300355" algn="l" defTabSz="1451610" rtl="0" eaLnBrk="1" fontAlgn="auto" latinLnBrk="0" hangingPunct="1">
              <a:lnSpc>
                <a:spcPct val="100000"/>
              </a:lnSpc>
              <a:spcBef>
                <a:spcPts val="0"/>
              </a:spcBef>
              <a:spcAft>
                <a:spcPts val="0"/>
              </a:spcAft>
              <a:buClr>
                <a:srgbClr val="7F7F7F"/>
              </a:buClr>
              <a:buSzTx/>
              <a:buFont typeface="Wingdings 3" panose="05040102010807070707" pitchFamily="18" charset="2"/>
              <a:buChar char="ê"/>
              <a:defRPr>
                <a:solidFill>
                  <a:schemeClr val="tx1"/>
                </a:solidFill>
              </a:defRPr>
            </a:lvl5pPr>
          </a:lstStyle>
          <a:p>
            <a:pPr marL="457200" marR="0" lvl="0" indent="-457200" algn="l" defTabSz="1451610" rtl="0" eaLnBrk="1" fontAlgn="auto" latinLnBrk="0" hangingPunct="1">
              <a:lnSpc>
                <a:spcPct val="100000"/>
              </a:lnSpc>
              <a:spcBef>
                <a:spcPts val="1200"/>
              </a:spcBef>
              <a:spcAft>
                <a:spcPts val="0"/>
              </a:spcAft>
              <a:buClrTx/>
              <a:buSzPct val="80000"/>
              <a:buFontTx/>
              <a:buBlip>
                <a:blip r:embed="rId2"/>
              </a:buBlip>
              <a:defRPr/>
            </a:pPr>
            <a:r>
              <a:rPr lang="en-US" dirty="0"/>
              <a:t>Click to edit Master text styles</a:t>
            </a:r>
            <a:endParaRPr lang="en-US" dirty="0"/>
          </a:p>
          <a:p>
            <a:pPr marL="967105" marR="0" lvl="1"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pPr>
            <a:r>
              <a:rPr kumimoji="0" lang="en-US" sz="3400" b="0" i="0" u="none" strike="noStrike" kern="1200" cap="none" spc="0" normalizeH="0" baseline="0" noProof="0" dirty="0">
                <a:ln>
                  <a:noFill/>
                </a:ln>
                <a:solidFill>
                  <a:schemeClr val="tx1"/>
                </a:solidFill>
                <a:effectLst/>
                <a:uLnTx/>
                <a:uFillTx/>
                <a:latin typeface="+mn-lt"/>
                <a:ea typeface="+mn-ea"/>
                <a:cs typeface="+mn-cs"/>
              </a:rPr>
              <a:t>Second level</a:t>
            </a:r>
            <a:endParaRPr kumimoji="0" lang="en-US" sz="3400" b="0" i="0" u="none" strike="noStrike" kern="1200" cap="none" spc="0" normalizeH="0" baseline="0" noProof="0" dirty="0">
              <a:ln>
                <a:noFill/>
              </a:ln>
              <a:solidFill>
                <a:schemeClr val="tx1"/>
              </a:solidFill>
              <a:effectLst/>
              <a:uLnTx/>
              <a:uFillTx/>
              <a:latin typeface="+mn-lt"/>
              <a:ea typeface="+mn-ea"/>
              <a:cs typeface="+mn-cs"/>
            </a:endParaRPr>
          </a:p>
          <a:p>
            <a:pPr marL="1266825" marR="0" lvl="2"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pPr>
            <a:r>
              <a:rPr kumimoji="0" lang="en-US" sz="3300" b="0" i="0" u="none" strike="noStrike" kern="1200" cap="none" spc="0" normalizeH="0" baseline="0" noProof="0" dirty="0">
                <a:ln>
                  <a:noFill/>
                </a:ln>
                <a:solidFill>
                  <a:schemeClr val="tx1"/>
                </a:solidFill>
                <a:effectLst/>
                <a:uLnTx/>
                <a:uFillTx/>
                <a:latin typeface="+mn-lt"/>
                <a:ea typeface="+mn-ea"/>
                <a:cs typeface="+mn-cs"/>
              </a:rPr>
              <a:t>Third level</a:t>
            </a:r>
            <a:endParaRPr kumimoji="0" lang="en-US" sz="3300" b="0" i="0" u="none" strike="noStrike" kern="1200" cap="none" spc="0" normalizeH="0" baseline="0" noProof="0" dirty="0">
              <a:ln>
                <a:noFill/>
              </a:ln>
              <a:solidFill>
                <a:schemeClr val="tx1"/>
              </a:solidFill>
              <a:effectLst/>
              <a:uLnTx/>
              <a:uFillTx/>
              <a:latin typeface="+mn-lt"/>
              <a:ea typeface="+mn-ea"/>
              <a:cs typeface="+mn-cs"/>
            </a:endParaRPr>
          </a:p>
          <a:p>
            <a:pPr marL="1828800" marR="0" lvl="3"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Fourth level</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2181225" marR="0" lvl="4" indent="-300355" algn="l" defTabSz="1451610" rtl="0" eaLnBrk="1" fontAlgn="auto" latinLnBrk="0" hangingPunct="1">
              <a:lnSpc>
                <a:spcPct val="100000"/>
              </a:lnSpc>
              <a:spcBef>
                <a:spcPts val="0"/>
              </a:spcBef>
              <a:spcAft>
                <a:spcPts val="0"/>
              </a:spcAft>
              <a:buClr>
                <a:srgbClr val="7F7F7F"/>
              </a:buClr>
              <a:buSzTx/>
              <a:buFont typeface="Wingdings 3" panose="05040102010807070707" pitchFamily="18" charset="2"/>
              <a:buChar char="ê"/>
              <a:defRPr/>
            </a:pPr>
            <a:r>
              <a:rPr kumimoji="0" lang="en-US" sz="2600" b="0" i="0" u="none" strike="noStrike" kern="1200" cap="none" spc="0" normalizeH="0" baseline="0" noProof="0" dirty="0">
                <a:ln>
                  <a:noFill/>
                </a:ln>
                <a:solidFill>
                  <a:schemeClr val="tx1"/>
                </a:solidFill>
                <a:effectLst/>
                <a:uLnTx/>
                <a:uFillTx/>
                <a:latin typeface="+mn-lt"/>
                <a:ea typeface="+mn-ea"/>
                <a:cs typeface="+mn-cs"/>
              </a:rPr>
              <a:t>Fifth level</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1.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0" y="18288"/>
            <a:ext cx="16257588" cy="1524000"/>
          </a:xfrm>
          <a:prstGeom prst="rect">
            <a:avLst/>
          </a:prstGeom>
        </p:spPr>
        <p:txBody>
          <a:bodyPr vert="horz" lIns="145152" tIns="72576" rIns="145152" bIns="72576"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bwMode="gray">
          <a:xfrm>
            <a:off x="812880" y="1924050"/>
            <a:ext cx="14631829" cy="6034617"/>
          </a:xfrm>
          <a:prstGeom prst="rect">
            <a:avLst/>
          </a:prstGeom>
        </p:spPr>
        <p:txBody>
          <a:bodyPr vert="horz" lIns="145152" tIns="72576" rIns="145152" bIns="72576" rtlCol="0">
            <a:normAutofit/>
          </a:bodyPr>
          <a:lstStyle/>
          <a:p>
            <a:pPr marL="457200" marR="0" lvl="0" indent="-457200" algn="l" defTabSz="1451610" rtl="0" eaLnBrk="1" fontAlgn="auto" latinLnBrk="0" hangingPunct="1">
              <a:lnSpc>
                <a:spcPct val="100000"/>
              </a:lnSpc>
              <a:spcBef>
                <a:spcPts val="1200"/>
              </a:spcBef>
              <a:spcAft>
                <a:spcPts val="0"/>
              </a:spcAft>
              <a:buClrTx/>
              <a:buSzPct val="80000"/>
              <a:buFontTx/>
              <a:buBlip>
                <a:blip r:embed="rId20"/>
              </a:buBlip>
              <a:defRPr/>
            </a:pPr>
            <a:r>
              <a:rPr lang="en-US" dirty="0"/>
              <a:t>Click to edit Master text styles</a:t>
            </a:r>
            <a:endParaRPr lang="en-US" dirty="0"/>
          </a:p>
          <a:p>
            <a:pPr marL="457200" marR="0" lvl="0" indent="-457200" algn="l" defTabSz="1451610" rtl="0" eaLnBrk="1" fontAlgn="auto" latinLnBrk="0" hangingPunct="1">
              <a:lnSpc>
                <a:spcPct val="100000"/>
              </a:lnSpc>
              <a:spcBef>
                <a:spcPts val="1200"/>
              </a:spcBef>
              <a:spcAft>
                <a:spcPts val="0"/>
              </a:spcAft>
              <a:buClrTx/>
              <a:buSzPct val="80000"/>
              <a:buFontTx/>
              <a:buBlip>
                <a:blip r:embed="rId20"/>
              </a:buBlip>
              <a:defRPr/>
            </a:pPr>
            <a:r>
              <a:rPr lang="en-US" dirty="0"/>
              <a:t>Click to edit Master text styles</a:t>
            </a:r>
            <a:endParaRPr lang="en-US" dirty="0"/>
          </a:p>
          <a:p>
            <a:pPr marL="967105" marR="0" lvl="1"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a:pPr>
            <a:r>
              <a:rPr kumimoji="0" lang="en-US" sz="3400" b="0" i="0" u="none" strike="noStrike" kern="1200" cap="none" spc="0" normalizeH="0" baseline="0" noProof="0" dirty="0">
                <a:ln>
                  <a:noFill/>
                </a:ln>
                <a:solidFill>
                  <a:schemeClr val="tx1"/>
                </a:solidFill>
                <a:effectLst/>
                <a:uLnTx/>
                <a:uFillTx/>
                <a:latin typeface="+mn-lt"/>
                <a:ea typeface="+mn-ea"/>
                <a:cs typeface="+mn-cs"/>
              </a:rPr>
              <a:t>Second level</a:t>
            </a:r>
            <a:endParaRPr kumimoji="0" lang="en-US" sz="3400" b="0" i="0" u="none" strike="noStrike" kern="1200" cap="none" spc="0" normalizeH="0" baseline="0" noProof="0" dirty="0">
              <a:ln>
                <a:noFill/>
              </a:ln>
              <a:solidFill>
                <a:schemeClr val="tx1"/>
              </a:solidFill>
              <a:effectLst/>
              <a:uLnTx/>
              <a:uFillTx/>
              <a:latin typeface="+mn-lt"/>
              <a:ea typeface="+mn-ea"/>
              <a:cs typeface="+mn-cs"/>
            </a:endParaRPr>
          </a:p>
          <a:p>
            <a:pPr marL="1266825" marR="0" lvl="2"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a:pPr>
            <a:r>
              <a:rPr kumimoji="0" lang="en-US" sz="3300" b="0" i="0" u="none" strike="noStrike" kern="1200" cap="none" spc="0" normalizeH="0" baseline="0" noProof="0" dirty="0">
                <a:ln>
                  <a:noFill/>
                </a:ln>
                <a:solidFill>
                  <a:schemeClr val="tx1"/>
                </a:solidFill>
                <a:effectLst/>
                <a:uLnTx/>
                <a:uFillTx/>
                <a:latin typeface="+mn-lt"/>
                <a:ea typeface="+mn-ea"/>
                <a:cs typeface="+mn-cs"/>
              </a:rPr>
              <a:t>Third level</a:t>
            </a:r>
            <a:endParaRPr kumimoji="0" lang="en-US" sz="3300" b="0" i="0" u="none" strike="noStrike" kern="1200" cap="none" spc="0" normalizeH="0" baseline="0" noProof="0" dirty="0">
              <a:ln>
                <a:noFill/>
              </a:ln>
              <a:solidFill>
                <a:schemeClr val="tx1"/>
              </a:solidFill>
              <a:effectLst/>
              <a:uLnTx/>
              <a:uFillTx/>
              <a:latin typeface="+mn-lt"/>
              <a:ea typeface="+mn-ea"/>
              <a:cs typeface="+mn-cs"/>
            </a:endParaRPr>
          </a:p>
          <a:p>
            <a:pPr marL="1828800" marR="0" lvl="3" indent="-544830" algn="l" defTabSz="145161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Fourth level</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bwMode="gray">
          <a:xfrm>
            <a:off x="7786893" y="8563244"/>
            <a:ext cx="685800" cy="457200"/>
          </a:xfrm>
          <a:prstGeom prst="rect">
            <a:avLst/>
          </a:prstGeom>
        </p:spPr>
        <p:txBody>
          <a:bodyPr vert="horz" lIns="145152" tIns="72576" rIns="145152" bIns="72576" rtlCol="0" anchor="ctr"/>
          <a:lstStyle>
            <a:lvl1pPr algn="ctr">
              <a:defRPr sz="2000">
                <a:solidFill>
                  <a:schemeClr val="bg1"/>
                </a:solidFill>
              </a:defRPr>
            </a:lvl1pPr>
          </a:lstStyle>
          <a:p>
            <a:fld id="{027CC8FC-DC84-4CE8-AADD-ED05D9A2A54F}" type="slidenum">
              <a:rPr lang="en-US" smtClean="0"/>
            </a:fld>
            <a:endParaRPr lang="en-US" dirty="0"/>
          </a:p>
        </p:txBody>
      </p:sp>
      <p:sp>
        <p:nvSpPr>
          <p:cNvPr id="9" name="TextBox 8"/>
          <p:cNvSpPr txBox="1"/>
          <p:nvPr userDrawn="1"/>
        </p:nvSpPr>
        <p:spPr bwMode="gray">
          <a:xfrm>
            <a:off x="12429262" y="8573470"/>
            <a:ext cx="3580578" cy="400110"/>
          </a:xfrm>
          <a:prstGeom prst="rect">
            <a:avLst/>
          </a:prstGeom>
          <a:noFill/>
        </p:spPr>
        <p:txBody>
          <a:bodyPr wrap="square" rtlCol="0">
            <a:spAutoFit/>
          </a:bodyPr>
          <a:lstStyle/>
          <a:p>
            <a:pPr marL="0" marR="0" indent="0" algn="l" defTabSz="1451610" rtl="0" eaLnBrk="1" fontAlgn="auto" latinLnBrk="0" hangingPunct="1">
              <a:lnSpc>
                <a:spcPct val="100000"/>
              </a:lnSpc>
              <a:spcBef>
                <a:spcPts val="0"/>
              </a:spcBef>
              <a:spcAft>
                <a:spcPts val="0"/>
              </a:spcAft>
              <a:buClrTx/>
              <a:buSzTx/>
              <a:buFontTx/>
              <a:buNone/>
              <a:defRPr/>
            </a:pPr>
            <a:r>
              <a:rPr lang="en-US" sz="2000" dirty="0">
                <a:solidFill>
                  <a:srgbClr val="FFFFFF"/>
                </a:solidFill>
              </a:rPr>
              <a:t>Listen to your data.</a:t>
            </a:r>
            <a:endParaRPr lang="en-US" sz="2000" dirty="0">
              <a:solidFill>
                <a:srgbClr val="FFFFFF"/>
              </a:solidFill>
            </a:endParaRPr>
          </a:p>
        </p:txBody>
      </p:sp>
      <p:sp>
        <p:nvSpPr>
          <p:cNvPr id="10" name="Text Placeholder 2"/>
          <p:cNvSpPr txBox="1"/>
          <p:nvPr userDrawn="1"/>
        </p:nvSpPr>
        <p:spPr bwMode="gray">
          <a:xfrm>
            <a:off x="812880" y="2153860"/>
            <a:ext cx="14631829" cy="688522"/>
          </a:xfrm>
          <a:prstGeom prst="rect">
            <a:avLst/>
          </a:prstGeom>
        </p:spPr>
        <p:txBody>
          <a:bodyPr vert="horz" lIns="145152" tIns="72576" rIns="145152" bIns="72576" rtlCol="0">
            <a:normAutofit/>
          </a:bodyPr>
          <a:lstStyle/>
          <a:p>
            <a:pPr marL="457200" marR="0" lvl="0" indent="-457200" algn="l" defTabSz="1451610" rtl="0" eaLnBrk="1" fontAlgn="auto" latinLnBrk="0" hangingPunct="1">
              <a:lnSpc>
                <a:spcPct val="100000"/>
              </a:lnSpc>
              <a:spcBef>
                <a:spcPts val="1200"/>
              </a:spcBef>
              <a:spcAft>
                <a:spcPts val="0"/>
              </a:spcAft>
              <a:buClrTx/>
              <a:buSzPct val="80000"/>
              <a:buFontTx/>
              <a:buBlip>
                <a:blip r:embed="rId20"/>
              </a:buBlip>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ctr" defTabSz="1451610" rtl="0" eaLnBrk="1" latinLnBrk="0" hangingPunct="1">
        <a:spcBef>
          <a:spcPct val="0"/>
        </a:spcBef>
        <a:buNone/>
        <a:defRPr sz="6600" kern="1200">
          <a:solidFill>
            <a:srgbClr val="000000"/>
          </a:solidFill>
          <a:latin typeface="+mj-lt"/>
          <a:ea typeface="+mj-ea"/>
          <a:cs typeface="+mj-cs"/>
        </a:defRPr>
      </a:lvl1pPr>
    </p:titleStyle>
    <p:bodyStyle>
      <a:lvl1pPr marL="457200" marR="0" indent="-457200" algn="l" defTabSz="1451610" rtl="0" eaLnBrk="1" fontAlgn="auto" latinLnBrk="0" hangingPunct="1">
        <a:lnSpc>
          <a:spcPct val="100000"/>
        </a:lnSpc>
        <a:spcBef>
          <a:spcPts val="1200"/>
        </a:spcBef>
        <a:spcAft>
          <a:spcPts val="0"/>
        </a:spcAft>
        <a:buClrTx/>
        <a:buSzPct val="80000"/>
        <a:buFont typeface="Arial" panose="020B0604020202020204"/>
        <a:buChar char="•"/>
        <a:defRPr sz="4000" kern="1200">
          <a:solidFill>
            <a:schemeClr val="tx1"/>
          </a:solidFill>
          <a:latin typeface="+mn-lt"/>
          <a:ea typeface="+mn-ea"/>
          <a:cs typeface="+mn-cs"/>
        </a:defRPr>
      </a:lvl1pPr>
      <a:lvl2pPr marL="967105" marR="0" indent="-509905" algn="l" defTabSz="1451610" rtl="0" eaLnBrk="1" fontAlgn="auto" latinLnBrk="0" hangingPunct="1">
        <a:lnSpc>
          <a:spcPct val="100000"/>
        </a:lnSpc>
        <a:spcBef>
          <a:spcPts val="0"/>
        </a:spcBef>
        <a:spcAft>
          <a:spcPts val="0"/>
        </a:spcAft>
        <a:buClrTx/>
        <a:buSzTx/>
        <a:buFont typeface="Calibri" panose="020F0502020204030204" pitchFamily="34" charset="0"/>
        <a:buChar char="–"/>
        <a:defRPr sz="3400" kern="1200">
          <a:solidFill>
            <a:schemeClr val="tx1"/>
          </a:solidFill>
          <a:latin typeface="+mn-lt"/>
          <a:ea typeface="+mn-ea"/>
          <a:cs typeface="+mn-cs"/>
        </a:defRPr>
      </a:lvl2pPr>
      <a:lvl3pPr marL="1266825" marR="0" indent="-282575" algn="l" defTabSz="1451610" rtl="0" eaLnBrk="1" fontAlgn="auto" latinLnBrk="0" hangingPunct="1">
        <a:lnSpc>
          <a:spcPct val="100000"/>
        </a:lnSpc>
        <a:spcBef>
          <a:spcPts val="0"/>
        </a:spcBef>
        <a:spcAft>
          <a:spcPts val="0"/>
        </a:spcAft>
        <a:buClr>
          <a:srgbClr val="7F7F7F"/>
        </a:buClr>
        <a:buSzPct val="100000"/>
        <a:buFont typeface="Wingdings 3" panose="05040102010807070707" pitchFamily="18" charset="2"/>
        <a:buChar char="ê"/>
        <a:defRPr sz="3200" kern="1200">
          <a:solidFill>
            <a:schemeClr val="tx1"/>
          </a:solidFill>
          <a:latin typeface="+mn-lt"/>
          <a:ea typeface="+mn-ea"/>
          <a:cs typeface="+mn-cs"/>
        </a:defRPr>
      </a:lvl3pPr>
      <a:lvl4pPr marL="1645920" marR="0" indent="-365760" algn="l" defTabSz="1451610" rtl="0" eaLnBrk="1" fontAlgn="auto" latinLnBrk="0" hangingPunct="1">
        <a:lnSpc>
          <a:spcPct val="100000"/>
        </a:lnSpc>
        <a:spcBef>
          <a:spcPts val="0"/>
        </a:spcBef>
        <a:spcAft>
          <a:spcPts val="0"/>
        </a:spcAft>
        <a:buClrTx/>
        <a:buSzTx/>
        <a:buFont typeface="Arial" panose="020B0604020202020204" pitchFamily="34" charset="0"/>
        <a:buChar char="–"/>
        <a:defRPr sz="2800" kern="1200">
          <a:solidFill>
            <a:schemeClr val="tx1"/>
          </a:solidFill>
          <a:latin typeface="+mn-lt"/>
          <a:ea typeface="+mn-ea"/>
          <a:cs typeface="+mn-cs"/>
        </a:defRPr>
      </a:lvl4pPr>
      <a:lvl5pPr marL="1271270" marR="0" indent="-118745" algn="l" defTabSz="1451610" rtl="0" eaLnBrk="1" fontAlgn="auto" latinLnBrk="0" hangingPunct="1">
        <a:lnSpc>
          <a:spcPct val="100000"/>
        </a:lnSpc>
        <a:spcBef>
          <a:spcPts val="0"/>
        </a:spcBef>
        <a:spcAft>
          <a:spcPts val="0"/>
        </a:spcAft>
        <a:buClr>
          <a:srgbClr val="7F7F7F"/>
        </a:buClr>
        <a:buSzTx/>
        <a:buFont typeface="Wingdings 3" panose="05040102010807070707" pitchFamily="18" charset="2"/>
        <a:buChar char="ê"/>
        <a:defRPr sz="2800" kern="1200">
          <a:solidFill>
            <a:schemeClr val="tx1"/>
          </a:solidFill>
          <a:latin typeface="+mn-lt"/>
          <a:ea typeface="+mn-ea"/>
          <a:cs typeface="+mn-cs"/>
        </a:defRPr>
      </a:lvl5pPr>
      <a:lvl6pPr marL="3991610" indent="-362585" algn="l" defTabSz="14516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17415" indent="-362585" algn="l" defTabSz="14516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43220" indent="-362585" algn="l" defTabSz="14516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169025" indent="-362585" algn="l" defTabSz="14516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451610" rtl="0" eaLnBrk="1" latinLnBrk="0" hangingPunct="1">
        <a:defRPr sz="2900" kern="1200">
          <a:solidFill>
            <a:schemeClr val="tx1"/>
          </a:solidFill>
          <a:latin typeface="+mn-lt"/>
          <a:ea typeface="+mn-ea"/>
          <a:cs typeface="+mn-cs"/>
        </a:defRPr>
      </a:lvl1pPr>
      <a:lvl2pPr marL="725805" algn="l" defTabSz="1451610" rtl="0" eaLnBrk="1" latinLnBrk="0" hangingPunct="1">
        <a:defRPr sz="2900" kern="1200">
          <a:solidFill>
            <a:schemeClr val="tx1"/>
          </a:solidFill>
          <a:latin typeface="+mn-lt"/>
          <a:ea typeface="+mn-ea"/>
          <a:cs typeface="+mn-cs"/>
        </a:defRPr>
      </a:lvl2pPr>
      <a:lvl3pPr marL="1451610" algn="l" defTabSz="1451610" rtl="0" eaLnBrk="1" latinLnBrk="0" hangingPunct="1">
        <a:defRPr sz="2900" kern="1200">
          <a:solidFill>
            <a:schemeClr val="tx1"/>
          </a:solidFill>
          <a:latin typeface="+mn-lt"/>
          <a:ea typeface="+mn-ea"/>
          <a:cs typeface="+mn-cs"/>
        </a:defRPr>
      </a:lvl3pPr>
      <a:lvl4pPr marL="2177415" algn="l" defTabSz="1451610" rtl="0" eaLnBrk="1" latinLnBrk="0" hangingPunct="1">
        <a:defRPr sz="2900" kern="1200">
          <a:solidFill>
            <a:schemeClr val="tx1"/>
          </a:solidFill>
          <a:latin typeface="+mn-lt"/>
          <a:ea typeface="+mn-ea"/>
          <a:cs typeface="+mn-cs"/>
        </a:defRPr>
      </a:lvl4pPr>
      <a:lvl5pPr marL="2903220" algn="l" defTabSz="1451610" rtl="0" eaLnBrk="1" latinLnBrk="0" hangingPunct="1">
        <a:defRPr sz="2900" kern="1200">
          <a:solidFill>
            <a:schemeClr val="tx1"/>
          </a:solidFill>
          <a:latin typeface="+mn-lt"/>
          <a:ea typeface="+mn-ea"/>
          <a:cs typeface="+mn-cs"/>
        </a:defRPr>
      </a:lvl5pPr>
      <a:lvl6pPr marL="3629025" algn="l" defTabSz="1451610" rtl="0" eaLnBrk="1" latinLnBrk="0" hangingPunct="1">
        <a:defRPr sz="2900" kern="1200">
          <a:solidFill>
            <a:schemeClr val="tx1"/>
          </a:solidFill>
          <a:latin typeface="+mn-lt"/>
          <a:ea typeface="+mn-ea"/>
          <a:cs typeface="+mn-cs"/>
        </a:defRPr>
      </a:lvl6pPr>
      <a:lvl7pPr marL="4354830" algn="l" defTabSz="1451610" rtl="0" eaLnBrk="1" latinLnBrk="0" hangingPunct="1">
        <a:defRPr sz="2900" kern="1200">
          <a:solidFill>
            <a:schemeClr val="tx1"/>
          </a:solidFill>
          <a:latin typeface="+mn-lt"/>
          <a:ea typeface="+mn-ea"/>
          <a:cs typeface="+mn-cs"/>
        </a:defRPr>
      </a:lvl7pPr>
      <a:lvl8pPr marL="5080000" algn="l" defTabSz="1451610" rtl="0" eaLnBrk="1" latinLnBrk="0" hangingPunct="1">
        <a:defRPr sz="2900" kern="1200">
          <a:solidFill>
            <a:schemeClr val="tx1"/>
          </a:solidFill>
          <a:latin typeface="+mn-lt"/>
          <a:ea typeface="+mn-ea"/>
          <a:cs typeface="+mn-cs"/>
        </a:defRPr>
      </a:lvl8pPr>
      <a:lvl9pPr marL="5805805" algn="l" defTabSz="14516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1.xml"/><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988757" y="8316895"/>
            <a:ext cx="3198600" cy="400110"/>
          </a:xfrm>
          <a:prstGeom prst="rect">
            <a:avLst/>
          </a:prstGeom>
          <a:noFill/>
        </p:spPr>
        <p:txBody>
          <a:bodyPr wrap="square" rtlCol="0">
            <a:spAutoFit/>
          </a:bodyPr>
          <a:lstStyle/>
          <a:p>
            <a:r>
              <a:rPr lang="en-US" sz="2000" dirty="0" smtClean="0">
                <a:solidFill>
                  <a:schemeClr val="bg1"/>
                </a:solidFill>
                <a:latin typeface="Calibri" panose="020F0502020204030204"/>
                <a:cs typeface="Calibri" panose="020F0502020204030204"/>
              </a:rPr>
              <a:t>12</a:t>
            </a:r>
            <a:r>
              <a:rPr lang="en-US" sz="2000" dirty="0" smtClean="0">
                <a:solidFill>
                  <a:schemeClr val="bg1"/>
                </a:solidFill>
                <a:latin typeface="Calibri" panose="020F0502020204030204"/>
                <a:cs typeface="Calibri" panose="020F0502020204030204"/>
              </a:rPr>
              <a:t>/17/2023</a:t>
            </a:r>
            <a:endParaRPr lang="en-US" sz="2000" dirty="0">
              <a:solidFill>
                <a:schemeClr val="bg1"/>
              </a:solidFill>
              <a:latin typeface="Calibri" panose="020F0502020204030204"/>
              <a:cs typeface="Calibri" panose="020F0502020204030204"/>
            </a:endParaRPr>
          </a:p>
        </p:txBody>
      </p:sp>
      <p:sp>
        <p:nvSpPr>
          <p:cNvPr id="8" name="Text Placeholder 5"/>
          <p:cNvSpPr txBox="1"/>
          <p:nvPr/>
        </p:nvSpPr>
        <p:spPr>
          <a:xfrm>
            <a:off x="9359900" y="5715000"/>
            <a:ext cx="6751828" cy="2601895"/>
          </a:xfrm>
          <a:prstGeom prst="rect">
            <a:avLst/>
          </a:prstGeom>
        </p:spPr>
        <p:txBody>
          <a:bodyPr vert="horz"/>
          <a:lstStyle>
            <a:lvl1pPr marL="0" indent="0">
              <a:buNone/>
              <a:defRPr sz="4000" baseline="0"/>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defTabSz="914400">
              <a:spcBef>
                <a:spcPct val="20000"/>
              </a:spcBef>
              <a:defRPr/>
            </a:pPr>
            <a:r>
              <a:rPr kumimoji="0" lang="en-US" sz="2400" b="0" i="0" u="none" strike="noStrike" kern="1200" cap="none" spc="0" normalizeH="0" baseline="0" noProof="0" dirty="0">
                <a:ln>
                  <a:noFill/>
                </a:ln>
                <a:solidFill>
                  <a:schemeClr val="bg1"/>
                </a:solidFill>
                <a:effectLst/>
                <a:uLnTx/>
                <a:uFillTx/>
              </a:rPr>
              <a:t>Presented by: </a:t>
            </a:r>
            <a:r>
              <a:rPr lang="en-US" sz="2400" dirty="0">
                <a:solidFill>
                  <a:schemeClr val="bg1"/>
                </a:solidFill>
              </a:rPr>
              <a:t>Dinesh Kumar </a:t>
            </a:r>
            <a:r>
              <a:rPr lang="en-US" sz="2400" dirty="0">
                <a:solidFill>
                  <a:schemeClr val="bg1"/>
                </a:solidFill>
              </a:rPr>
              <a:t>Reddy,</a:t>
            </a:r>
            <a:r>
              <a:rPr lang="en-US" sz="2400" dirty="0">
                <a:solidFill>
                  <a:schemeClr val="bg1"/>
                </a:solidFill>
              </a:rPr>
              <a:t> Hayden </a:t>
            </a:r>
            <a:r>
              <a:rPr lang="en-US" sz="2400" dirty="0">
                <a:solidFill>
                  <a:schemeClr val="bg1"/>
                </a:solidFill>
              </a:rPr>
              <a:t>Sanders,</a:t>
            </a:r>
            <a:endParaRPr lang="en-US" sz="2400" dirty="0">
              <a:solidFill>
                <a:schemeClr val="bg1"/>
              </a:solidFill>
            </a:endParaRPr>
          </a:p>
          <a:p>
            <a:pPr defTabSz="914400">
              <a:spcBef>
                <a:spcPct val="20000"/>
              </a:spcBef>
              <a:defRPr/>
            </a:pPr>
            <a:r>
              <a:rPr lang="en-US" sz="2400" dirty="0">
                <a:solidFill>
                  <a:schemeClr val="bg1"/>
                </a:solidFill>
              </a:rPr>
              <a:t>Hemanth Kumar </a:t>
            </a:r>
            <a:r>
              <a:rPr lang="en-US" sz="2400" dirty="0">
                <a:solidFill>
                  <a:schemeClr val="bg1"/>
                </a:solidFill>
              </a:rPr>
              <a:t>Katrakuti,</a:t>
            </a:r>
            <a:endParaRPr lang="en-US" sz="2400" dirty="0">
              <a:solidFill>
                <a:schemeClr val="bg1"/>
              </a:solidFill>
            </a:endParaRPr>
          </a:p>
          <a:p>
            <a:pPr defTabSz="914400">
              <a:spcBef>
                <a:spcPct val="20000"/>
              </a:spcBef>
              <a:defRPr/>
            </a:pPr>
            <a:r>
              <a:rPr lang="en-US" sz="2400" dirty="0">
                <a:solidFill>
                  <a:schemeClr val="bg1"/>
                </a:solidFill>
              </a:rPr>
              <a:t>Sayan </a:t>
            </a:r>
            <a:r>
              <a:rPr lang="en-US" sz="2400" dirty="0">
                <a:solidFill>
                  <a:schemeClr val="bg1"/>
                </a:solidFill>
              </a:rPr>
              <a:t>Banerjee,Thameem </a:t>
            </a:r>
            <a:r>
              <a:rPr lang="en-US" sz="2400" dirty="0">
                <a:solidFill>
                  <a:schemeClr val="bg1"/>
                </a:solidFill>
              </a:rPr>
              <a:t>Ashiq </a:t>
            </a:r>
            <a:r>
              <a:rPr lang="en-US" sz="2400" dirty="0">
                <a:solidFill>
                  <a:schemeClr val="bg1"/>
                </a:solidFill>
              </a:rPr>
              <a:t>Shaik,Vishal </a:t>
            </a:r>
            <a:r>
              <a:rPr lang="en-US" sz="2400" dirty="0">
                <a:solidFill>
                  <a:schemeClr val="bg1"/>
                </a:solidFill>
              </a:rPr>
              <a:t>Reddy </a:t>
            </a:r>
            <a:r>
              <a:rPr lang="en-US" sz="2400" dirty="0" smtClean="0">
                <a:solidFill>
                  <a:schemeClr val="bg1"/>
                </a:solidFill>
              </a:rPr>
              <a:t>Chewalla</a:t>
            </a:r>
            <a:endParaRPr lang="en-US" sz="2400" dirty="0">
              <a:solidFill>
                <a:schemeClr val="bg1"/>
              </a:solidFill>
            </a:endParaRPr>
          </a:p>
        </p:txBody>
      </p:sp>
      <p:sp>
        <p:nvSpPr>
          <p:cNvPr id="5" name="Title 4"/>
          <p:cNvSpPr>
            <a:spLocks noGrp="1"/>
          </p:cNvSpPr>
          <p:nvPr>
            <p:ph type="title"/>
          </p:nvPr>
        </p:nvSpPr>
        <p:spPr>
          <a:xfrm>
            <a:off x="6144768" y="0"/>
            <a:ext cx="10112820" cy="3328417"/>
          </a:xfrm>
        </p:spPr>
        <p:txBody>
          <a:bodyPr/>
          <a:lstStyle/>
          <a:p>
            <a:r>
              <a:rPr lang="en-US" sz="4000" b="1" dirty="0">
                <a:effectLst>
                  <a:outerShdw blurRad="38100" dist="38100" dir="2700000" algn="tl">
                    <a:srgbClr val="000000">
                      <a:alpha val="43137"/>
                    </a:srgbClr>
                  </a:outerShdw>
                </a:effectLst>
              </a:rPr>
              <a:t>Final Project Presentation: </a:t>
            </a:r>
            <a:br>
              <a:rPr lang="en-US" sz="4000" b="1" dirty="0" smtClean="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Our </a:t>
            </a:r>
            <a:r>
              <a:rPr lang="en-US" sz="4000" b="1" dirty="0">
                <a:effectLst>
                  <a:outerShdw blurRad="38100" dist="38100" dir="2700000" algn="tl">
                    <a:srgbClr val="000000">
                      <a:alpha val="43137"/>
                    </a:srgbClr>
                  </a:outerShdw>
                </a:effectLst>
              </a:rPr>
              <a:t>A</a:t>
            </a:r>
            <a:r>
              <a:rPr lang="en-US" sz="4000" b="1" dirty="0">
                <a:effectLst>
                  <a:outerShdw blurRad="38100" dist="38100" dir="2700000" algn="tl">
                    <a:srgbClr val="000000">
                      <a:alpha val="43137"/>
                    </a:srgbClr>
                  </a:outerShdw>
                </a:effectLst>
              </a:rPr>
              <a:t>pp </a:t>
            </a:r>
            <a:r>
              <a:rPr lang="en-US" sz="4000" b="1" dirty="0">
                <a:effectLst>
                  <a:outerShdw blurRad="38100" dist="38100" dir="2700000" algn="tl">
                    <a:srgbClr val="000000">
                      <a:alpha val="43137"/>
                    </a:srgbClr>
                  </a:outerShdw>
                </a:effectLst>
              </a:rPr>
              <a:t>name </a:t>
            </a:r>
            <a:r>
              <a:rPr lang="en-US" sz="4000" b="1" dirty="0">
                <a:effectLst>
                  <a:outerShdw blurRad="38100" dist="38100" dir="2700000" algn="tl">
                    <a:srgbClr val="000000">
                      <a:alpha val="43137"/>
                    </a:srgbClr>
                  </a:outerShdw>
                </a:effectLst>
              </a:rPr>
              <a:t>is: </a:t>
            </a:r>
            <a:r>
              <a:rPr lang="en-US" sz="4000" b="1" dirty="0" smtClean="0">
                <a:effectLst>
                  <a:outerShdw blurRad="38100" dist="38100" dir="2700000" algn="tl">
                    <a:srgbClr val="000000">
                      <a:alpha val="43137"/>
                    </a:srgbClr>
                  </a:outerShdw>
                </a:effectLst>
              </a:rPr>
              <a:t>HealthCare_APP_Group_Assignment_Group </a:t>
            </a:r>
            <a:r>
              <a:rPr lang="en-US" sz="4000" b="1" dirty="0">
                <a:effectLst>
                  <a:outerShdw blurRad="38100" dist="38100" dir="2700000" algn="tl">
                    <a:srgbClr val="000000">
                      <a:alpha val="43137"/>
                    </a:srgbClr>
                  </a:outerShdw>
                </a:effectLst>
              </a:rPr>
              <a:t>5</a:t>
            </a:r>
            <a:endParaRPr lang="en-US" sz="4000" b="1"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Introductions</a:t>
            </a:r>
            <a:endParaRPr lang="en-US" dirty="0"/>
          </a:p>
        </p:txBody>
      </p:sp>
      <p:sp>
        <p:nvSpPr>
          <p:cNvPr id="8" name="Slide Number Placeholder 7"/>
          <p:cNvSpPr>
            <a:spLocks noGrp="1"/>
          </p:cNvSpPr>
          <p:nvPr>
            <p:ph type="sldNum" sz="quarter" idx="12"/>
          </p:nvPr>
        </p:nvSpPr>
        <p:spPr/>
        <p:txBody>
          <a:bodyPr/>
          <a:lstStyle/>
          <a:p>
            <a:fld id="{027CC8FC-DC84-4CE8-AADD-ED05D9A2A54F}" type="slidenum">
              <a:rPr lang="en-US" smtClean="0"/>
            </a:fld>
            <a:endParaRPr lang="en-US"/>
          </a:p>
        </p:txBody>
      </p:sp>
      <p:sp>
        <p:nvSpPr>
          <p:cNvPr id="7" name="Content Placeholder 6"/>
          <p:cNvSpPr>
            <a:spLocks noGrp="1"/>
          </p:cNvSpPr>
          <p:nvPr>
            <p:ph idx="1"/>
          </p:nvPr>
        </p:nvSpPr>
        <p:spPr bwMode="gray">
          <a:xfrm>
            <a:off x="812880" y="1924050"/>
            <a:ext cx="14631829" cy="6527619"/>
          </a:xfrm>
        </p:spPr>
        <p:txBody>
          <a:bodyPr>
            <a:normAutofit lnSpcReduction="10000"/>
          </a:bodyPr>
          <a:lstStyle/>
          <a:p>
            <a:pPr marL="0" indent="0">
              <a:buNone/>
            </a:pPr>
            <a:r>
              <a:rPr lang="en-US" sz="3600" dirty="0"/>
              <a:t>The importance of Splunk analysis in the rapidly changing field of healthcare analytics cannot be </a:t>
            </a:r>
            <a:r>
              <a:rPr lang="en-US" sz="3600" dirty="0" smtClean="0"/>
              <a:t>emphasized. </a:t>
            </a:r>
            <a:r>
              <a:rPr lang="en-US" sz="3600" dirty="0"/>
              <a:t>Professionals may get deep insights into the complexities of healthcare data by </a:t>
            </a:r>
            <a:r>
              <a:rPr lang="en-US" sz="3600" dirty="0" smtClean="0"/>
              <a:t>utilizing </a:t>
            </a:r>
            <a:r>
              <a:rPr lang="en-US" sz="3600" dirty="0"/>
              <a:t>Splunk's capability, which enables them to identify significant patterns, trends, and correlations. Real-time analysis and decision-making are necessary in the dynamic field of healthcare, and Splunk is an essential tool for doing this. Healthcare professionals may improve patient outcomes, increase operational efficiency, and find crucial insights that lead to game-changing developments in the industry by using Splunk analysis. The synthetic healthcare dataset that is provided here gains even more value because it offers the perfect setting for using Splunk's capabilities in healthcare data exploration, in addition to facilitating conventional </a:t>
            </a:r>
            <a:r>
              <a:rPr lang="en-US" sz="3600" dirty="0" smtClean="0"/>
              <a:t>analytical methodologies</a:t>
            </a:r>
            <a:r>
              <a:rPr lang="en-US" sz="3600" dirty="0"/>
              <a:t>.</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6257588" cy="1542288"/>
          </a:xfrm>
        </p:spPr>
        <p:txBody>
          <a:bodyPr>
            <a:noAutofit/>
          </a:bodyPr>
          <a:lstStyle/>
          <a:p>
            <a:r>
              <a:rPr lang="en-US" sz="4800" dirty="0"/>
              <a:t>Educational Importance, and the Role of Splunk Synthetic Dataset:</a:t>
            </a:r>
            <a:endParaRPr lang="en-US" sz="4800" dirty="0"/>
          </a:p>
        </p:txBody>
      </p:sp>
      <p:sp>
        <p:nvSpPr>
          <p:cNvPr id="8" name="Slide Number Placeholder 7"/>
          <p:cNvSpPr>
            <a:spLocks noGrp="1"/>
          </p:cNvSpPr>
          <p:nvPr>
            <p:ph type="sldNum" sz="quarter" idx="12"/>
          </p:nvPr>
        </p:nvSpPr>
        <p:spPr/>
        <p:txBody>
          <a:bodyPr/>
          <a:lstStyle/>
          <a:p>
            <a:fld id="{027CC8FC-DC84-4CE8-AADD-ED05D9A2A54F}" type="slidenum">
              <a:rPr lang="en-US" smtClean="0"/>
            </a:fld>
            <a:endParaRPr lang="en-US"/>
          </a:p>
        </p:txBody>
      </p:sp>
      <p:sp>
        <p:nvSpPr>
          <p:cNvPr id="7" name="Content Placeholder 6"/>
          <p:cNvSpPr>
            <a:spLocks noGrp="1"/>
          </p:cNvSpPr>
          <p:nvPr>
            <p:ph idx="1"/>
          </p:nvPr>
        </p:nvSpPr>
        <p:spPr bwMode="gray">
          <a:xfrm>
            <a:off x="812880" y="2121408"/>
            <a:ext cx="14631829" cy="6330261"/>
          </a:xfrm>
        </p:spPr>
        <p:txBody>
          <a:bodyPr>
            <a:normAutofit fontScale="92500"/>
          </a:bodyPr>
          <a:lstStyle/>
          <a:p>
            <a:pPr marL="0" indent="0">
              <a:buNone/>
            </a:pPr>
            <a:r>
              <a:rPr lang="en-US" sz="3600" dirty="0" smtClean="0"/>
              <a:t>This </a:t>
            </a:r>
            <a:r>
              <a:rPr lang="en-US" sz="3600" dirty="0"/>
              <a:t>project addresses the critical need for diverse and practical healthcare data in educational and research contexts. The synthetic dataset not only serves as a platform for practicing data manipulation and predictive modeling but also ensures a secure environment by eliminating concerns related to sensitive healthcare information. It fosters innovation and knowledge sharing, enabling the development and testing of predictive models and encouraging insightful data visualizations. In the evolving landscape of healthcare analytics, the importance of Splunk analysis cannot be overstated. Splunk serves as a pivotal tool for deriving comprehensive insights into healthcare data, enhancing operational efficiency, and uncovering critical patterns and correlations in real-time. The synthetic healthcare dataset becomes an invaluable asset by providing an ideal environment for harnessing the capabilities of Splunk in healthcare data exploration.</a:t>
            </a:r>
            <a:endParaRPr lang="en-US" sz="3600" dirty="0"/>
          </a:p>
          <a:p>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alpha val="70000"/>
            </a:schemeClr>
          </a:solidFill>
        </p:spPr>
        <p:txBody>
          <a:bodyPr anchor="ctr">
            <a:normAutofit/>
          </a:bodyPr>
          <a:lstStyle/>
          <a:p>
            <a:r>
              <a:rPr lang="en-IN" dirty="0">
                <a:solidFill>
                  <a:schemeClr val="bg1"/>
                </a:solidFill>
              </a:rPr>
              <a:t>Dataset and its objectives</a:t>
            </a:r>
            <a:endParaRPr lang="en-IN" dirty="0">
              <a:solidFill>
                <a:schemeClr val="bg1"/>
              </a:solidFill>
            </a:endParaRPr>
          </a:p>
        </p:txBody>
      </p:sp>
      <p:sp>
        <p:nvSpPr>
          <p:cNvPr id="11" name="Text Placeholder 2"/>
          <p:cNvSpPr>
            <a:spLocks noGrp="1"/>
          </p:cNvSpPr>
          <p:nvPr>
            <p:ph type="body" idx="1"/>
          </p:nvPr>
        </p:nvSpPr>
        <p:spPr/>
        <p:txBody>
          <a:bodyPr/>
          <a:lstStyle/>
          <a:p>
            <a:endParaRPr lang="en-US" dirty="0"/>
          </a:p>
        </p:txBody>
      </p:sp>
      <p:sp>
        <p:nvSpPr>
          <p:cNvPr id="13" name="Text Placeholder 3"/>
          <p:cNvSpPr>
            <a:spLocks noGrp="1"/>
          </p:cNvSpPr>
          <p:nvPr>
            <p:ph type="body" sz="quarter" idx="3"/>
          </p:nvPr>
        </p:nvSpPr>
        <p:spPr/>
        <p:txBody>
          <a:bodyPr/>
          <a:lstStyle/>
          <a:p>
            <a:endParaRPr lang="en-US" dirty="0"/>
          </a:p>
        </p:txBody>
      </p:sp>
      <p:sp>
        <p:nvSpPr>
          <p:cNvPr id="4" name="Slide Number Placeholder 3"/>
          <p:cNvSpPr>
            <a:spLocks noGrp="1"/>
          </p:cNvSpPr>
          <p:nvPr>
            <p:ph type="sldNum" sz="quarter" idx="12"/>
          </p:nvPr>
        </p:nvSpPr>
        <p:spPr/>
        <p:txBody>
          <a:bodyPr anchor="ctr">
            <a:normAutofit/>
          </a:bodyPr>
          <a:lstStyle/>
          <a:p>
            <a:pPr>
              <a:spcAft>
                <a:spcPts val="600"/>
              </a:spcAft>
            </a:pPr>
            <a:fld id="{027CC8FC-DC84-4CE8-AADD-ED05D9A2A54F}" type="slidenum">
              <a:rPr lang="en-US" smtClean="0"/>
            </a:fld>
            <a:endParaRPr lang="en-US"/>
          </a:p>
        </p:txBody>
      </p:sp>
      <p:sp>
        <p:nvSpPr>
          <p:cNvPr id="3" name="Content Placeholder 2"/>
          <p:cNvSpPr>
            <a:spLocks noGrp="1"/>
          </p:cNvSpPr>
          <p:nvPr>
            <p:ph idx="13"/>
          </p:nvPr>
        </p:nvSpPr>
        <p:spPr/>
        <p:txBody>
          <a:bodyPr>
            <a:normAutofit fontScale="85000" lnSpcReduction="10000"/>
          </a:bodyPr>
          <a:lstStyle/>
          <a:p>
            <a:pPr>
              <a:lnSpc>
                <a:spcPct val="90000"/>
              </a:lnSpc>
            </a:pPr>
            <a:endParaRPr lang="en-IN" sz="2100" b="0" i="0" u="none" strike="noStrike" baseline="0" dirty="0"/>
          </a:p>
          <a:p>
            <a:pPr marL="0" indent="0">
              <a:buNone/>
            </a:pPr>
            <a:r>
              <a:rPr lang="en-US" sz="2400" dirty="0"/>
              <a:t>This comprehensive healthcare dataset encompasses a myriad of columns, each providing specific details crucial for holistic patient analysis and healthcare modeling. Ranging from fundamental patient information such as name, age, and gender to critical medical indicators like blood type and primary medical condition, the dataset offers a rich repository for in-depth data analysis. </a:t>
            </a:r>
            <a:br>
              <a:rPr lang="en-US" sz="2400" dirty="0" smtClean="0"/>
            </a:br>
            <a:br>
              <a:rPr lang="en-US" sz="2400" dirty="0" smtClean="0"/>
            </a:br>
            <a:r>
              <a:rPr lang="en-US" sz="2400" dirty="0" smtClean="0"/>
              <a:t>With </a:t>
            </a:r>
            <a:r>
              <a:rPr lang="en-US" sz="2400" dirty="0"/>
              <a:t>additional insights into the date of admission, attending doctor, healthcare facility details, insurance provider, billing amounts, room assignments, admission types, discharge dates, prescribed medications, and medical test results, this dataset becomes a versatile resource for various healthcare-related tasks. The inclusion of diverse parameters, expressed in both categorical and numerical formats, empowers practitioners to explore a multitude of scenarios, making it an ideal dataset for modeling, predictive analytics, and gaining nuanced insights into healthcare trends and patient outcomes.</a:t>
            </a:r>
            <a:endParaRPr lang="en-US" sz="2400" dirty="0"/>
          </a:p>
          <a:p>
            <a:pPr marL="0" indent="0">
              <a:lnSpc>
                <a:spcPct val="90000"/>
              </a:lnSpc>
              <a:buNone/>
            </a:pPr>
            <a:endParaRPr lang="en-US" sz="2100" dirty="0"/>
          </a:p>
          <a:p>
            <a:pPr marL="0" indent="0">
              <a:lnSpc>
                <a:spcPct val="90000"/>
              </a:lnSpc>
              <a:buNone/>
            </a:pPr>
            <a:endParaRPr lang="en-IN" sz="21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58630" y="2778211"/>
            <a:ext cx="7186080" cy="512134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0" y="18288"/>
            <a:ext cx="16257588" cy="1524000"/>
          </a:xfrm>
        </p:spPr>
        <p:txBody>
          <a:bodyPr anchor="ctr">
            <a:noAutofit/>
          </a:bodyPr>
          <a:lstStyle/>
          <a:p>
            <a:r>
              <a:rPr lang="en-US" sz="4800" b="1" dirty="0"/>
              <a:t>Exploring Synthetic Healthcare Data: Report and Dashboard Planning</a:t>
            </a:r>
            <a:endParaRPr lang="en-US" sz="4800" dirty="0"/>
          </a:p>
        </p:txBody>
      </p:sp>
      <p:sp>
        <p:nvSpPr>
          <p:cNvPr id="4" name="Slide Number Placeholder 3"/>
          <p:cNvSpPr>
            <a:spLocks noGrp="1"/>
          </p:cNvSpPr>
          <p:nvPr>
            <p:ph type="sldNum" sz="quarter" idx="12"/>
          </p:nvPr>
        </p:nvSpPr>
        <p:spPr>
          <a:xfrm>
            <a:off x="7786893" y="8563244"/>
            <a:ext cx="685800" cy="457200"/>
          </a:xfrm>
        </p:spPr>
        <p:txBody>
          <a:bodyPr anchor="ctr">
            <a:normAutofit/>
          </a:bodyPr>
          <a:lstStyle/>
          <a:p>
            <a:pPr>
              <a:spcAft>
                <a:spcPts val="600"/>
              </a:spcAft>
            </a:pPr>
            <a:fld id="{027CC8FC-DC84-4CE8-AADD-ED05D9A2A54F}" type="slidenum">
              <a:rPr lang="en-US" smtClean="0"/>
            </a:fld>
            <a:endParaRPr lang="en-US"/>
          </a:p>
        </p:txBody>
      </p:sp>
      <p:pic>
        <p:nvPicPr>
          <p:cNvPr id="2" name="Picture 1"/>
          <p:cNvPicPr>
            <a:picLocks noChangeAspect="1"/>
          </p:cNvPicPr>
          <p:nvPr/>
        </p:nvPicPr>
        <p:blipFill>
          <a:blip r:embed="rId1"/>
          <a:stretch>
            <a:fillRect/>
          </a:stretch>
        </p:blipFill>
        <p:spPr>
          <a:xfrm>
            <a:off x="1298448" y="1540899"/>
            <a:ext cx="13734288" cy="3108960"/>
          </a:xfrm>
          <a:prstGeom prst="rect">
            <a:avLst/>
          </a:prstGeom>
        </p:spPr>
      </p:pic>
      <p:pic>
        <p:nvPicPr>
          <p:cNvPr id="3" name="Picture 2"/>
          <p:cNvPicPr>
            <a:picLocks noChangeAspect="1"/>
          </p:cNvPicPr>
          <p:nvPr/>
        </p:nvPicPr>
        <p:blipFill>
          <a:blip r:embed="rId2"/>
          <a:stretch>
            <a:fillRect/>
          </a:stretch>
        </p:blipFill>
        <p:spPr>
          <a:xfrm>
            <a:off x="0" y="4648469"/>
            <a:ext cx="16257588" cy="44955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0" y="18288"/>
            <a:ext cx="16257588" cy="1524000"/>
          </a:xfrm>
        </p:spPr>
        <p:txBody>
          <a:bodyPr anchor="ctr">
            <a:noAutofit/>
          </a:bodyPr>
          <a:lstStyle/>
          <a:p>
            <a:r>
              <a:rPr lang="en-US" sz="4800" b="1" dirty="0"/>
              <a:t>Exploring Synthetic Healthcare Data: Report and Dashboard Planning</a:t>
            </a:r>
            <a:endParaRPr lang="en-US" sz="4800" dirty="0"/>
          </a:p>
        </p:txBody>
      </p:sp>
      <p:sp>
        <p:nvSpPr>
          <p:cNvPr id="4" name="Slide Number Placeholder 3"/>
          <p:cNvSpPr>
            <a:spLocks noGrp="1"/>
          </p:cNvSpPr>
          <p:nvPr>
            <p:ph type="sldNum" sz="quarter" idx="12"/>
          </p:nvPr>
        </p:nvSpPr>
        <p:spPr>
          <a:xfrm>
            <a:off x="7786893" y="8563244"/>
            <a:ext cx="685800" cy="457200"/>
          </a:xfrm>
        </p:spPr>
        <p:txBody>
          <a:bodyPr anchor="ctr">
            <a:normAutofit/>
          </a:bodyPr>
          <a:lstStyle/>
          <a:p>
            <a:pPr>
              <a:spcAft>
                <a:spcPts val="600"/>
              </a:spcAft>
            </a:pPr>
            <a:fld id="{027CC8FC-DC84-4CE8-AADD-ED05D9A2A54F}" type="slidenum">
              <a:rPr lang="en-US" smtClean="0"/>
            </a:fld>
            <a:endParaRPr lang="en-US"/>
          </a:p>
        </p:txBody>
      </p:sp>
      <p:pic>
        <p:nvPicPr>
          <p:cNvPr id="5" name="Picture 4"/>
          <p:cNvPicPr>
            <a:picLocks noChangeAspect="1"/>
          </p:cNvPicPr>
          <p:nvPr/>
        </p:nvPicPr>
        <p:blipFill>
          <a:blip r:embed="rId1"/>
          <a:stretch>
            <a:fillRect/>
          </a:stretch>
        </p:blipFill>
        <p:spPr>
          <a:xfrm>
            <a:off x="1188721" y="1700784"/>
            <a:ext cx="13825728" cy="3584448"/>
          </a:xfrm>
          <a:prstGeom prst="rect">
            <a:avLst/>
          </a:prstGeom>
        </p:spPr>
      </p:pic>
      <p:pic>
        <p:nvPicPr>
          <p:cNvPr id="6" name="Picture 5"/>
          <p:cNvPicPr>
            <a:picLocks noChangeAspect="1"/>
          </p:cNvPicPr>
          <p:nvPr/>
        </p:nvPicPr>
        <p:blipFill>
          <a:blip r:embed="rId2"/>
          <a:stretch>
            <a:fillRect/>
          </a:stretch>
        </p:blipFill>
        <p:spPr>
          <a:xfrm>
            <a:off x="0" y="5285232"/>
            <a:ext cx="16257588" cy="3934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0" y="18288"/>
            <a:ext cx="16257588" cy="1524000"/>
          </a:xfrm>
        </p:spPr>
        <p:txBody>
          <a:bodyPr anchor="ctr">
            <a:noAutofit/>
          </a:bodyPr>
          <a:lstStyle/>
          <a:p>
            <a:r>
              <a:rPr lang="en-US" sz="4800" b="1" dirty="0"/>
              <a:t>Exploring Synthetic Healthcare Data: Report and Dashboard Planning</a:t>
            </a:r>
            <a:endParaRPr lang="en-US" sz="4800" dirty="0"/>
          </a:p>
        </p:txBody>
      </p:sp>
      <p:sp>
        <p:nvSpPr>
          <p:cNvPr id="4" name="Slide Number Placeholder 3"/>
          <p:cNvSpPr>
            <a:spLocks noGrp="1"/>
          </p:cNvSpPr>
          <p:nvPr>
            <p:ph type="sldNum" sz="quarter" idx="12"/>
          </p:nvPr>
        </p:nvSpPr>
        <p:spPr>
          <a:xfrm>
            <a:off x="7786893" y="8563244"/>
            <a:ext cx="685800" cy="457200"/>
          </a:xfrm>
        </p:spPr>
        <p:txBody>
          <a:bodyPr anchor="ctr">
            <a:normAutofit/>
          </a:bodyPr>
          <a:lstStyle/>
          <a:p>
            <a:pPr>
              <a:spcAft>
                <a:spcPts val="600"/>
              </a:spcAft>
            </a:pPr>
            <a:fld id="{027CC8FC-DC84-4CE8-AADD-ED05D9A2A54F}" type="slidenum">
              <a:rPr lang="en-US" smtClean="0"/>
            </a:fld>
            <a:endParaRPr lang="en-US"/>
          </a:p>
        </p:txBody>
      </p:sp>
      <p:pic>
        <p:nvPicPr>
          <p:cNvPr id="2" name="Picture 1"/>
          <p:cNvPicPr>
            <a:picLocks noChangeAspect="1"/>
          </p:cNvPicPr>
          <p:nvPr/>
        </p:nvPicPr>
        <p:blipFill>
          <a:blip r:embed="rId1"/>
          <a:stretch>
            <a:fillRect/>
          </a:stretch>
        </p:blipFill>
        <p:spPr>
          <a:xfrm>
            <a:off x="347472" y="1852612"/>
            <a:ext cx="15599664" cy="67106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a:solidFill>
                  <a:schemeClr val="tx1"/>
                </a:solidFill>
              </a:rPr>
              <a:t>CONCLUSION</a:t>
            </a:r>
            <a:endParaRPr lang="en-US" b="1" u="sng" dirty="0">
              <a:solidFill>
                <a:schemeClr val="tx1"/>
              </a:solidFill>
            </a:endParaRPr>
          </a:p>
        </p:txBody>
      </p:sp>
      <p:sp>
        <p:nvSpPr>
          <p:cNvPr id="8" name="Slide Number Placeholder 7"/>
          <p:cNvSpPr>
            <a:spLocks noGrp="1"/>
          </p:cNvSpPr>
          <p:nvPr>
            <p:ph type="sldNum" sz="quarter" idx="12"/>
          </p:nvPr>
        </p:nvSpPr>
        <p:spPr/>
        <p:txBody>
          <a:bodyPr/>
          <a:lstStyle/>
          <a:p>
            <a:fld id="{027CC8FC-DC84-4CE8-AADD-ED05D9A2A54F}" type="slidenum">
              <a:rPr lang="en-US" smtClean="0"/>
            </a:fld>
            <a:endParaRPr lang="en-US"/>
          </a:p>
        </p:txBody>
      </p:sp>
      <p:sp>
        <p:nvSpPr>
          <p:cNvPr id="7" name="Content Placeholder 6"/>
          <p:cNvSpPr>
            <a:spLocks noGrp="1"/>
          </p:cNvSpPr>
          <p:nvPr>
            <p:ph idx="1"/>
          </p:nvPr>
        </p:nvSpPr>
        <p:spPr bwMode="gray">
          <a:xfrm>
            <a:off x="812880" y="1924050"/>
            <a:ext cx="14631829" cy="6527619"/>
          </a:xfrm>
        </p:spPr>
        <p:txBody>
          <a:bodyPr>
            <a:normAutofit fontScale="60000"/>
          </a:bodyPr>
          <a:lstStyle/>
          <a:p>
            <a:pPr marL="0" indent="0">
              <a:buNone/>
            </a:pPr>
            <a:endParaRPr lang="en-US" sz="3600" dirty="0"/>
          </a:p>
          <a:p>
            <a:pPr marL="0" indent="0">
              <a:buNone/>
            </a:pPr>
            <a:r>
              <a:rPr lang="en-US" dirty="0"/>
              <a:t>In conclusion, this meticulously constructed synthetic healthcare dataset proves to be an invaluable resource for individuals interested in advancing their skills in data science, machine learning, or data analysis within the healthcare sector. Developed using Python's Faker package, the dataset serves as a pragmatic yet privacy-conscious alternative, driven by the demand for diverse and readily accessible healthcare data for educational and research purposes. Encompassing columns that detail essential patient information, admission specifics, and medical services, the dataset is well-suited for a range of research and modeling applications. Additionally, leveraging tools such as Splunk can significantly enhance the analysis of this dataset. Splunk's capabilities in data visualization, search, and monitoring can facilitate a deeper understanding of patterns, trends, and anomalies within the healthcare data, offering users a powerful platform to extract actionable insights. The primary aim is to foster innovation, education, and the exchange of information in the realm of healthcare analytics, providing users with a hands-on experience and an opportunity to contribute to the evolution of ideas and solutions.</a:t>
            </a:r>
            <a:br>
              <a:rPr lang="en-US" dirty="0"/>
            </a:br>
            <a:br>
              <a:rPr lang="en-US" dirty="0"/>
            </a:br>
            <a:r>
              <a:rPr lang="en-US" b="1" dirty="0"/>
              <a:t>Source:</a:t>
            </a:r>
            <a:r>
              <a:rPr lang="en-US" dirty="0"/>
              <a:t> https://www.kaggle.com/datasets/prasad22/healthcare-dataset</a:t>
            </a:r>
            <a:br>
              <a:rPr lang="en-US" dirty="0"/>
            </a:br>
            <a:r>
              <a:rPr lang="en-US" b="1" dirty="0"/>
              <a:t>Dashboard:</a:t>
            </a:r>
            <a:r>
              <a:rPr lang="en-US" dirty="0"/>
              <a:t> https://splunk.sps.cs.clarku.edu:8000/en-GB/app/Healthcare/healthcare?form.insuranceprovider=UnitedHealthcare&amp;form.medicalcondition=Arthritis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normAutofit fontScale="90000"/>
          </a:bodyPr>
          <a:lstStyle/>
          <a:p>
            <a:pPr defTabSz="914400" eaLnBrk="0" hangingPunct="0">
              <a:spcBef>
                <a:spcPts val="2100"/>
              </a:spcBef>
              <a:defRPr/>
            </a:pPr>
            <a:r>
              <a:rPr lang="en-US" sz="9600" kern="0" dirty="0">
                <a:sym typeface="Myriad Pro" charset="0"/>
              </a:rPr>
              <a:t>Thank You :)</a:t>
            </a:r>
            <a:endParaRPr lang="en-US" sz="9600" kern="0" dirty="0">
              <a:sym typeface="Myriad Pro" charset="0"/>
            </a:endParaRPr>
          </a:p>
        </p:txBody>
      </p:sp>
      <p:sp>
        <p:nvSpPr>
          <p:cNvPr id="5" name="Text Placeholder 5"/>
          <p:cNvSpPr txBox="1"/>
          <p:nvPr/>
        </p:nvSpPr>
        <p:spPr>
          <a:xfrm>
            <a:off x="9326563" y="6505575"/>
            <a:ext cx="5926137" cy="1458913"/>
          </a:xfrm>
          <a:prstGeom prst="rect">
            <a:avLst/>
          </a:prstGeom>
        </p:spPr>
        <p:txBody>
          <a:bodyPr/>
          <a:lstStyle>
            <a:lvl1pPr marL="0" indent="0">
              <a:buNone/>
              <a:defRPr sz="4000" baseline="0"/>
            </a:lvl1pPr>
          </a:lstStyle>
          <a:p>
            <a:pPr defTabSz="914400" eaLnBrk="0" hangingPunct="0">
              <a:spcBef>
                <a:spcPts val="2100"/>
              </a:spcBef>
              <a:buClr>
                <a:srgbClr val="FFFFFF"/>
              </a:buClr>
              <a:buSzPct val="100000"/>
              <a:buFont typeface="Myriad Pro" charset="0"/>
              <a:buNone/>
              <a:defRPr/>
            </a:pPr>
            <a:endParaRPr lang="en-US" kern="0" dirty="0">
              <a:solidFill>
                <a:schemeClr val="bg1"/>
              </a:solidFill>
              <a:latin typeface="+mn-lt"/>
              <a:ea typeface="+mn-ea"/>
              <a:cs typeface="+mn-cs"/>
              <a:sym typeface="Myriad Pro" charset="0"/>
            </a:endParaRPr>
          </a:p>
        </p:txBody>
      </p:sp>
    </p:spTree>
  </p:cSld>
  <p:clrMapOvr>
    <a:masterClrMapping/>
  </p:clrMapOvr>
</p:sld>
</file>

<file path=ppt/theme/theme1.xml><?xml version="1.0" encoding="utf-8"?>
<a:theme xmlns:a="http://schemas.openxmlformats.org/drawingml/2006/main" name="Office Theme">
  <a:themeElements>
    <a:clrScheme name="splunk sko 2011">
      <a:dk1>
        <a:sysClr val="windowText" lastClr="000000"/>
      </a:dk1>
      <a:lt1>
        <a:sysClr val="window" lastClr="FFFFFF"/>
      </a:lt1>
      <a:dk2>
        <a:srgbClr val="000000"/>
      </a:dk2>
      <a:lt2>
        <a:srgbClr val="000000"/>
      </a:lt2>
      <a:accent1>
        <a:srgbClr val="000000"/>
      </a:accent1>
      <a:accent2>
        <a:srgbClr val="396B99"/>
      </a:accent2>
      <a:accent3>
        <a:srgbClr val="8FB568"/>
      </a:accent3>
      <a:accent4>
        <a:srgbClr val="C0C0C0"/>
      </a:accent4>
      <a:accent5>
        <a:srgbClr val="F6C220"/>
      </a:accent5>
      <a:accent6>
        <a:srgbClr val="5F5F5F"/>
      </a:accent6>
      <a:hlink>
        <a:srgbClr val="8FB568"/>
      </a:hlink>
      <a:folHlink>
        <a:srgbClr val="396B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plunk sko 2011">
    <a:dk1>
      <a:sysClr val="windowText" lastClr="000000"/>
    </a:dk1>
    <a:lt1>
      <a:sysClr val="window" lastClr="FFFFFF"/>
    </a:lt1>
    <a:dk2>
      <a:srgbClr val="000000"/>
    </a:dk2>
    <a:lt2>
      <a:srgbClr val="000000"/>
    </a:lt2>
    <a:accent1>
      <a:srgbClr val="000000"/>
    </a:accent1>
    <a:accent2>
      <a:srgbClr val="396B99"/>
    </a:accent2>
    <a:accent3>
      <a:srgbClr val="8FB568"/>
    </a:accent3>
    <a:accent4>
      <a:srgbClr val="C0C0C0"/>
    </a:accent4>
    <a:accent5>
      <a:srgbClr val="F6C220"/>
    </a:accent5>
    <a:accent6>
      <a:srgbClr val="5F5F5F"/>
    </a:accent6>
    <a:hlink>
      <a:srgbClr val="8FB568"/>
    </a:hlink>
    <a:folHlink>
      <a:srgbClr val="396B99"/>
    </a:folHlink>
  </a:clrScheme>
</a:themeOverride>
</file>

<file path=docProps/app.xml><?xml version="1.0" encoding="utf-8"?>
<Properties xmlns="http://schemas.openxmlformats.org/officeDocument/2006/extended-properties" xmlns:vt="http://schemas.openxmlformats.org/officeDocument/2006/docPropsVTypes">
  <TotalTime>0</TotalTime>
  <Words>4826</Words>
  <Application>WPS Presentation</Application>
  <PresentationFormat>Custom</PresentationFormat>
  <Paragraphs>49</Paragraphs>
  <Slides>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Calibri</vt:lpstr>
      <vt:lpstr>Wingdings 3</vt:lpstr>
      <vt:lpstr>Arial</vt:lpstr>
      <vt:lpstr>Lucida Grande</vt:lpstr>
      <vt:lpstr>Myriad Pro</vt:lpstr>
      <vt:lpstr>Calibri</vt:lpstr>
      <vt:lpstr>Segoe Print</vt:lpstr>
      <vt:lpstr>Microsoft YaHei</vt:lpstr>
      <vt:lpstr>Arial Unicode MS</vt:lpstr>
      <vt:lpstr>Office Theme</vt:lpstr>
      <vt:lpstr>Final Project Presentation:  Our App name is: HealthCare_APP_Group_Assignment_Group 5</vt:lpstr>
      <vt:lpstr>Introductions</vt:lpstr>
      <vt:lpstr>Educational Importance, and the Role of Splunk Synthetic Dataset:</vt:lpstr>
      <vt:lpstr>Dataset and its objectives</vt:lpstr>
      <vt:lpstr>Exploring Synthetic Healthcare Data: Report and Dashboard Planning</vt:lpstr>
      <vt:lpstr>Exploring Synthetic Healthcare Data: Report and Dashboard Planning</vt:lpstr>
      <vt:lpstr>Exploring Synthetic Healthcare Data: Report and Dashboard Planning</vt:lpstr>
      <vt:lpstr>CONCLUSION</vt:lpstr>
      <vt:lpstr>Thank You :)</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Khantil07</dc:creator>
  <cp:lastModifiedBy>Shaan</cp:lastModifiedBy>
  <cp:revision>175</cp:revision>
  <dcterms:created xsi:type="dcterms:W3CDTF">2011-03-03T00:36:00Z</dcterms:created>
  <dcterms:modified xsi:type="dcterms:W3CDTF">2023-12-18T00:36:32Z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0FB0909C51DB4392B60EBA9213169A2B_12</vt:lpwstr>
  </property>
  <property fmtid="{D5CDD505-2E9C-101B-9397-08002B2CF9AE}" pid="3" name="KSOProductBuildVer">
    <vt:lpwstr>1033-12.2.0.13306</vt:lpwstr>
  </property>
</Properties>
</file>