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E9"/>
          </a:solidFill>
        </a:fill>
      </a:tcStyle>
    </a:wholeTbl>
    <a:band2H>
      <a:tcTxStyle b="def" i="def"/>
      <a:tcStyle>
        <a:tcBdr/>
        <a:fill>
          <a:solidFill>
            <a:srgbClr val="E6F5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9"/>
          </a:solidFill>
        </a:fill>
      </a:tcStyle>
    </a:wholeTbl>
    <a:band2H>
      <a:tcTxStyle b="def" i="def"/>
      <a:tcStyle>
        <a:tcBdr/>
        <a:fill>
          <a:solidFill>
            <a:srgbClr val="E6EB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FF2"/>
          </a:solidFill>
        </a:fill>
      </a:tcStyle>
    </a:wholeTbl>
    <a:band2H>
      <a:tcTxStyle b="def" i="def"/>
      <a:tcStyle>
        <a:tcBdr/>
        <a:fill>
          <a:solidFill>
            <a:srgbClr val="E8E8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4" name="Shape 94"/>
          <p:cNvSpPr/>
          <p:nvPr>
            <p:ph type="sldImg"/>
          </p:nvPr>
        </p:nvSpPr>
        <p:spPr>
          <a:xfrm>
            <a:off x="1143000" y="685800"/>
            <a:ext cx="4572000" cy="3429000"/>
          </a:xfrm>
          <a:prstGeom prst="rect">
            <a:avLst/>
          </a:prstGeom>
        </p:spPr>
        <p:txBody>
          <a:bodyPr/>
          <a:lstStyle/>
          <a:p>
            <a:pPr/>
          </a:p>
        </p:txBody>
      </p:sp>
      <p:sp>
        <p:nvSpPr>
          <p:cNvPr id="95" name="Shape 9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Palatino Linotype"/>
      </a:defRPr>
    </a:lvl1pPr>
    <a:lvl2pPr indent="228600" latinLnBrk="0">
      <a:defRPr sz="1200">
        <a:latin typeface="+mj-lt"/>
        <a:ea typeface="+mj-ea"/>
        <a:cs typeface="+mj-cs"/>
        <a:sym typeface="Palatino Linotype"/>
      </a:defRPr>
    </a:lvl2pPr>
    <a:lvl3pPr indent="457200" latinLnBrk="0">
      <a:defRPr sz="1200">
        <a:latin typeface="+mj-lt"/>
        <a:ea typeface="+mj-ea"/>
        <a:cs typeface="+mj-cs"/>
        <a:sym typeface="Palatino Linotype"/>
      </a:defRPr>
    </a:lvl3pPr>
    <a:lvl4pPr indent="685800" latinLnBrk="0">
      <a:defRPr sz="1200">
        <a:latin typeface="+mj-lt"/>
        <a:ea typeface="+mj-ea"/>
        <a:cs typeface="+mj-cs"/>
        <a:sym typeface="Palatino Linotype"/>
      </a:defRPr>
    </a:lvl4pPr>
    <a:lvl5pPr indent="914400" latinLnBrk="0">
      <a:defRPr sz="1200">
        <a:latin typeface="+mj-lt"/>
        <a:ea typeface="+mj-ea"/>
        <a:cs typeface="+mj-cs"/>
        <a:sym typeface="Palatino Linotype"/>
      </a:defRPr>
    </a:lvl5pPr>
    <a:lvl6pPr indent="1143000" latinLnBrk="0">
      <a:defRPr sz="1200">
        <a:latin typeface="+mj-lt"/>
        <a:ea typeface="+mj-ea"/>
        <a:cs typeface="+mj-cs"/>
        <a:sym typeface="Palatino Linotype"/>
      </a:defRPr>
    </a:lvl6pPr>
    <a:lvl7pPr indent="1371600" latinLnBrk="0">
      <a:defRPr sz="1200">
        <a:latin typeface="+mj-lt"/>
        <a:ea typeface="+mj-ea"/>
        <a:cs typeface="+mj-cs"/>
        <a:sym typeface="Palatino Linotype"/>
      </a:defRPr>
    </a:lvl7pPr>
    <a:lvl8pPr indent="1600200" latinLnBrk="0">
      <a:defRPr sz="1200">
        <a:latin typeface="+mj-lt"/>
        <a:ea typeface="+mj-ea"/>
        <a:cs typeface="+mj-cs"/>
        <a:sym typeface="Palatino Linotype"/>
      </a:defRPr>
    </a:lvl8pPr>
    <a:lvl9pPr indent="1828800" latinLnBrk="0">
      <a:defRPr sz="1200">
        <a:latin typeface="+mj-lt"/>
        <a:ea typeface="+mj-ea"/>
        <a:cs typeface="+mj-cs"/>
        <a:sym typeface="Palatino Linotyp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2" y="0"/>
            <a:ext cx="12188826" cy="6858000"/>
          </a:xfrm>
          <a:prstGeom prst="rect">
            <a:avLst/>
          </a:prstGeom>
          <a:ln w="12700">
            <a:miter lim="400000"/>
          </a:ln>
        </p:spPr>
      </p:pic>
      <p:sp>
        <p:nvSpPr>
          <p:cNvPr id="13" name="Parallelogram 7"/>
          <p:cNvSpPr/>
          <p:nvPr/>
        </p:nvSpPr>
        <p:spPr>
          <a:xfrm>
            <a:off x="842352" y="606206"/>
            <a:ext cx="10484024" cy="55730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2" y="21600"/>
                </a:moveTo>
                <a:lnTo>
                  <a:pt x="0" y="1045"/>
                </a:lnTo>
                <a:lnTo>
                  <a:pt x="21600" y="0"/>
                </a:lnTo>
                <a:lnTo>
                  <a:pt x="20477" y="21503"/>
                </a:lnTo>
                <a:lnTo>
                  <a:pt x="272" y="21600"/>
                </a:lnTo>
                <a:close/>
              </a:path>
            </a:pathLst>
          </a:custGeom>
          <a:solidFill>
            <a:srgbClr val="0F5851">
              <a:alpha val="73000"/>
            </a:srgbClr>
          </a:solidFill>
          <a:ln w="12700" cap="rnd">
            <a:solidFill>
              <a:srgbClr val="0F5851"/>
            </a:solidFill>
          </a:ln>
        </p:spPr>
        <p:txBody>
          <a:bodyPr lIns="45719" rIns="45719" anchor="ctr"/>
          <a:lstStyle/>
          <a:p>
            <a:pPr algn="ctr"/>
          </a:p>
        </p:txBody>
      </p:sp>
      <p:sp>
        <p:nvSpPr>
          <p:cNvPr id="14" name="Title Text"/>
          <p:cNvSpPr txBox="1"/>
          <p:nvPr>
            <p:ph type="title"/>
          </p:nvPr>
        </p:nvSpPr>
        <p:spPr>
          <a:xfrm>
            <a:off x="1522412" y="914400"/>
            <a:ext cx="9144001" cy="3505200"/>
          </a:xfrm>
          <a:prstGeom prst="rect">
            <a:avLst/>
          </a:prstGeom>
        </p:spPr>
        <p:txBody>
          <a:bodyPr/>
          <a:lstStyle>
            <a:lvl1pPr>
              <a:defRPr sz="7200">
                <a:solidFill>
                  <a:srgbClr val="FFFFFF"/>
                </a:solidFill>
              </a:defRPr>
            </a:lvl1pPr>
          </a:lstStyle>
          <a:p>
            <a:pPr/>
            <a:r>
              <a:t>Title Text</a:t>
            </a:r>
          </a:p>
        </p:txBody>
      </p:sp>
      <p:sp>
        <p:nvSpPr>
          <p:cNvPr id="15" name="Body Level One…"/>
          <p:cNvSpPr txBox="1"/>
          <p:nvPr>
            <p:ph type="body" sz="quarter" idx="1"/>
          </p:nvPr>
        </p:nvSpPr>
        <p:spPr>
          <a:xfrm>
            <a:off x="1522412" y="4495800"/>
            <a:ext cx="8229601" cy="1066800"/>
          </a:xfrm>
          <a:prstGeom prst="rect">
            <a:avLst/>
          </a:prstGeom>
        </p:spPr>
        <p:txBody>
          <a:bodyPr/>
          <a:lstStyle>
            <a:lvl1pPr marL="0" indent="0">
              <a:spcBef>
                <a:spcPts val="0"/>
              </a:spcBef>
              <a:buSzTx/>
              <a:buFontTx/>
              <a:buNone/>
              <a:defRPr sz="2400">
                <a:solidFill>
                  <a:srgbClr val="FFFFFF"/>
                </a:solidFill>
              </a:defRPr>
            </a:lvl1pPr>
            <a:lvl2pPr marL="0" indent="457200">
              <a:spcBef>
                <a:spcPts val="0"/>
              </a:spcBef>
              <a:buSzTx/>
              <a:buFontTx/>
              <a:buNone/>
              <a:defRPr sz="2400">
                <a:solidFill>
                  <a:srgbClr val="FFFFFF"/>
                </a:solidFill>
              </a:defRPr>
            </a:lvl2pPr>
            <a:lvl3pPr marL="0" indent="914400">
              <a:spcBef>
                <a:spcPts val="0"/>
              </a:spcBef>
              <a:buSzTx/>
              <a:buFontTx/>
              <a:buNone/>
              <a:defRPr sz="2400">
                <a:solidFill>
                  <a:srgbClr val="FFFFFF"/>
                </a:solidFill>
              </a:defRPr>
            </a:lvl3pPr>
            <a:lvl4pPr marL="0" indent="1371600">
              <a:spcBef>
                <a:spcPts val="0"/>
              </a:spcBef>
              <a:buSzTx/>
              <a:buFontTx/>
              <a:buNone/>
              <a:defRPr sz="2400">
                <a:solidFill>
                  <a:srgbClr val="FFFFFF"/>
                </a:solidFill>
              </a:defRPr>
            </a:lvl4pPr>
            <a:lvl5pPr marL="0" indent="1828800">
              <a:spcBef>
                <a:spcPts val="0"/>
              </a:spcBef>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xfrm>
            <a:off x="1065212" y="533400"/>
            <a:ext cx="9601201" cy="1143000"/>
          </a:xfrm>
          <a:prstGeom prst="rect">
            <a:avLst/>
          </a:prstGeom>
        </p:spPr>
        <p:txBody>
          <a:bodyPr/>
          <a:lstStyle/>
          <a:p>
            <a:pPr/>
            <a:r>
              <a:t>Title Text</a:t>
            </a:r>
          </a:p>
        </p:txBody>
      </p:sp>
      <p:sp>
        <p:nvSpPr>
          <p:cNvPr id="24" name="Body Level One…"/>
          <p:cNvSpPr txBox="1"/>
          <p:nvPr>
            <p:ph type="body" idx="1"/>
          </p:nvPr>
        </p:nvSpPr>
        <p:spPr>
          <a:xfrm>
            <a:off x="1065212" y="1828800"/>
            <a:ext cx="9601201" cy="4191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2" name="Title Text"/>
          <p:cNvSpPr txBox="1"/>
          <p:nvPr>
            <p:ph type="title"/>
          </p:nvPr>
        </p:nvSpPr>
        <p:spPr>
          <a:xfrm>
            <a:off x="1065212" y="2514600"/>
            <a:ext cx="9144001" cy="2819401"/>
          </a:xfrm>
          <a:prstGeom prst="rect">
            <a:avLst/>
          </a:prstGeom>
        </p:spPr>
        <p:txBody>
          <a:bodyPr/>
          <a:lstStyle>
            <a:lvl1pPr>
              <a:defRPr sz="6600"/>
            </a:lvl1pPr>
          </a:lstStyle>
          <a:p>
            <a:pPr/>
            <a:r>
              <a:t>Title Text</a:t>
            </a:r>
          </a:p>
        </p:txBody>
      </p:sp>
      <p:sp>
        <p:nvSpPr>
          <p:cNvPr id="33" name="Body Level One…"/>
          <p:cNvSpPr txBox="1"/>
          <p:nvPr>
            <p:ph type="body" sz="quarter" idx="1"/>
          </p:nvPr>
        </p:nvSpPr>
        <p:spPr>
          <a:xfrm>
            <a:off x="1065212" y="990600"/>
            <a:ext cx="8229601" cy="1143000"/>
          </a:xfrm>
          <a:prstGeom prst="rect">
            <a:avLst/>
          </a:prstGeom>
        </p:spPr>
        <p:txBody>
          <a:bodyPr/>
          <a:lstStyle>
            <a:lvl1pPr marL="0" indent="0">
              <a:spcBef>
                <a:spcPts val="0"/>
              </a:spcBef>
              <a:buSzTx/>
              <a:buFontTx/>
              <a:buNone/>
              <a:defRPr sz="2400"/>
            </a:lvl1pPr>
            <a:lvl2pPr marL="0" indent="457200">
              <a:spcBef>
                <a:spcPts val="0"/>
              </a:spcBef>
              <a:buSzTx/>
              <a:buFontTx/>
              <a:buNone/>
              <a:defRPr sz="2400"/>
            </a:lvl2pPr>
            <a:lvl3pPr marL="0" indent="914400">
              <a:spcBef>
                <a:spcPts val="0"/>
              </a:spcBef>
              <a:buSzTx/>
              <a:buFontTx/>
              <a:buNone/>
              <a:defRPr sz="2400"/>
            </a:lvl3pPr>
            <a:lvl4pPr marL="0" indent="1371600">
              <a:spcBef>
                <a:spcPts val="0"/>
              </a:spcBef>
              <a:buSzTx/>
              <a:buFontTx/>
              <a:buNone/>
              <a:defRPr sz="2400"/>
            </a:lvl4pPr>
            <a:lvl5pPr marL="0" indent="1828800">
              <a:spcBef>
                <a:spcPts val="0"/>
              </a:spcBef>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0879772" y="6335902"/>
            <a:ext cx="243841" cy="2565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1" name="Title Text"/>
          <p:cNvSpPr txBox="1"/>
          <p:nvPr>
            <p:ph type="title"/>
          </p:nvPr>
        </p:nvSpPr>
        <p:spPr>
          <a:xfrm>
            <a:off x="1065212" y="533400"/>
            <a:ext cx="9601201" cy="1143000"/>
          </a:xfrm>
          <a:prstGeom prst="rect">
            <a:avLst/>
          </a:prstGeom>
        </p:spPr>
        <p:txBody>
          <a:bodyPr/>
          <a:lstStyle/>
          <a:p>
            <a:pPr/>
            <a:r>
              <a:t>Title Text</a:t>
            </a:r>
          </a:p>
        </p:txBody>
      </p:sp>
      <p:sp>
        <p:nvSpPr>
          <p:cNvPr id="42" name="Body Level One…"/>
          <p:cNvSpPr txBox="1"/>
          <p:nvPr>
            <p:ph type="body" sz="half" idx="1"/>
          </p:nvPr>
        </p:nvSpPr>
        <p:spPr>
          <a:xfrm>
            <a:off x="1065212" y="1828800"/>
            <a:ext cx="4645153" cy="4191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xfrm>
            <a:off x="1065212" y="533400"/>
            <a:ext cx="9601201" cy="1143000"/>
          </a:xfrm>
          <a:prstGeom prst="rect">
            <a:avLst/>
          </a:prstGeom>
        </p:spPr>
        <p:txBody>
          <a:bodyPr/>
          <a:lstStyle/>
          <a:p>
            <a:pPr/>
            <a:r>
              <a:t>Title Text</a:t>
            </a:r>
          </a:p>
        </p:txBody>
      </p:sp>
      <p:sp>
        <p:nvSpPr>
          <p:cNvPr id="51" name="Body Level One…"/>
          <p:cNvSpPr txBox="1"/>
          <p:nvPr>
            <p:ph type="body" sz="quarter" idx="1"/>
          </p:nvPr>
        </p:nvSpPr>
        <p:spPr>
          <a:xfrm>
            <a:off x="1065212" y="1828800"/>
            <a:ext cx="4645153" cy="762000"/>
          </a:xfrm>
          <a:prstGeom prst="rect">
            <a:avLst/>
          </a:prstGeom>
        </p:spPr>
        <p:txBody>
          <a:bodyPr anchor="ctr"/>
          <a:lstStyle>
            <a:lvl1pPr marL="0" indent="0">
              <a:spcBef>
                <a:spcPts val="0"/>
              </a:spcBef>
              <a:buSzTx/>
              <a:buFontTx/>
              <a:buNone/>
              <a:defRPr sz="2400"/>
            </a:lvl1pPr>
            <a:lvl2pPr marL="0" indent="457200">
              <a:spcBef>
                <a:spcPts val="0"/>
              </a:spcBef>
              <a:buSzTx/>
              <a:buFontTx/>
              <a:buNone/>
              <a:defRPr sz="2400"/>
            </a:lvl2pPr>
            <a:lvl3pPr marL="0" indent="914400">
              <a:spcBef>
                <a:spcPts val="0"/>
              </a:spcBef>
              <a:buSzTx/>
              <a:buFontTx/>
              <a:buNone/>
              <a:defRPr sz="2400"/>
            </a:lvl3pPr>
            <a:lvl4pPr marL="0" indent="1371600">
              <a:spcBef>
                <a:spcPts val="0"/>
              </a:spcBef>
              <a:buSzTx/>
              <a:buFontTx/>
              <a:buNone/>
              <a:defRPr sz="2400"/>
            </a:lvl4pPr>
            <a:lvl5pPr marL="0" indent="1828800">
              <a:spcBef>
                <a:spcPts val="0"/>
              </a:spcBef>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21"/>
          </p:nvPr>
        </p:nvSpPr>
        <p:spPr>
          <a:xfrm>
            <a:off x="6021259" y="1828800"/>
            <a:ext cx="4645154" cy="762000"/>
          </a:xfrm>
          <a:prstGeom prst="rect">
            <a:avLst/>
          </a:prstGeom>
        </p:spPr>
        <p:txBody>
          <a:bodyPr anchor="ctr"/>
          <a:lstStyle/>
          <a:p>
            <a:pPr marL="0" indent="0">
              <a:spcBef>
                <a:spcPts val="0"/>
              </a:spcBef>
              <a:buSzTx/>
              <a:buFontTx/>
              <a:buNone/>
              <a:defRPr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xfrm>
            <a:off x="1065212" y="533400"/>
            <a:ext cx="9601201" cy="1143000"/>
          </a:xfrm>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1065212" y="2590800"/>
            <a:ext cx="3276599" cy="1924050"/>
          </a:xfrm>
          <a:prstGeom prst="rect">
            <a:avLst/>
          </a:prstGeom>
        </p:spPr>
        <p:txBody>
          <a:bodyPr/>
          <a:lstStyle/>
          <a:p>
            <a:pPr/>
            <a:r>
              <a:t>Title Text</a:t>
            </a:r>
          </a:p>
        </p:txBody>
      </p:sp>
      <p:sp>
        <p:nvSpPr>
          <p:cNvPr id="76" name="Body Level One…"/>
          <p:cNvSpPr txBox="1"/>
          <p:nvPr>
            <p:ph type="body" sz="half" idx="1"/>
          </p:nvPr>
        </p:nvSpPr>
        <p:spPr>
          <a:xfrm>
            <a:off x="4646610" y="838200"/>
            <a:ext cx="6172203" cy="5181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quarter" idx="21"/>
          </p:nvPr>
        </p:nvSpPr>
        <p:spPr>
          <a:xfrm>
            <a:off x="1065211" y="4648200"/>
            <a:ext cx="3276600" cy="1371600"/>
          </a:xfrm>
          <a:prstGeom prst="rect">
            <a:avLst/>
          </a:prstGeom>
        </p:spPr>
        <p:txBody>
          <a:bodyPr/>
          <a:lstStyle/>
          <a:p>
            <a:pPr marL="0" indent="0">
              <a:spcBef>
                <a:spcPts val="600"/>
              </a:spcBef>
              <a:buSzTx/>
              <a:buFontTx/>
              <a:buNone/>
              <a:defRPr sz="16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065212" y="2590800"/>
            <a:ext cx="3276599" cy="1924050"/>
          </a:xfrm>
          <a:prstGeom prst="rect">
            <a:avLst/>
          </a:prstGeom>
        </p:spPr>
        <p:txBody>
          <a:bodyPr/>
          <a:lstStyle/>
          <a:p>
            <a:pPr/>
            <a:r>
              <a:t>Title Text</a:t>
            </a:r>
          </a:p>
        </p:txBody>
      </p:sp>
      <p:sp>
        <p:nvSpPr>
          <p:cNvPr id="86" name="Picture Placeholder 2"/>
          <p:cNvSpPr/>
          <p:nvPr>
            <p:ph type="pic" sz="half" idx="21"/>
          </p:nvPr>
        </p:nvSpPr>
        <p:spPr>
          <a:xfrm>
            <a:off x="4799012" y="836609"/>
            <a:ext cx="5867402" cy="5183191"/>
          </a:xfrm>
          <a:prstGeom prst="rect">
            <a:avLst/>
          </a:prstGeom>
        </p:spPr>
        <p:txBody>
          <a:bodyPr lIns="91439" rIns="91439">
            <a:noAutofit/>
          </a:bodyPr>
          <a:lstStyle/>
          <a:p>
            <a:pPr/>
          </a:p>
        </p:txBody>
      </p:sp>
      <p:sp>
        <p:nvSpPr>
          <p:cNvPr id="87" name="Body Level One…"/>
          <p:cNvSpPr txBox="1"/>
          <p:nvPr>
            <p:ph type="body" sz="quarter" idx="1"/>
          </p:nvPr>
        </p:nvSpPr>
        <p:spPr>
          <a:xfrm>
            <a:off x="1065212" y="4648200"/>
            <a:ext cx="3276599" cy="1371600"/>
          </a:xfrm>
          <a:prstGeom prst="rect">
            <a:avLst/>
          </a:prstGeom>
        </p:spPr>
        <p:txBody>
          <a:bodyPr/>
          <a:lstStyle>
            <a:lvl1pPr marL="0" indent="0">
              <a:spcBef>
                <a:spcPts val="600"/>
              </a:spcBef>
              <a:buSzTx/>
              <a:buFontTx/>
              <a:buNone/>
              <a:defRPr sz="1600"/>
            </a:lvl1pPr>
            <a:lvl2pPr marL="0" indent="457200">
              <a:spcBef>
                <a:spcPts val="600"/>
              </a:spcBef>
              <a:buSzTx/>
              <a:buFontTx/>
              <a:buNone/>
              <a:defRPr sz="1600"/>
            </a:lvl2pPr>
            <a:lvl3pPr marL="0" indent="914400">
              <a:spcBef>
                <a:spcPts val="600"/>
              </a:spcBef>
              <a:buSzTx/>
              <a:buFontTx/>
              <a:buNone/>
              <a:defRPr sz="1600"/>
            </a:lvl3pPr>
            <a:lvl4pPr marL="0" indent="1371600">
              <a:spcBef>
                <a:spcPts val="600"/>
              </a:spcBef>
              <a:buSzTx/>
              <a:buFontTx/>
              <a:buNone/>
              <a:defRPr sz="1600"/>
            </a:lvl4pPr>
            <a:lvl5pPr marL="0" indent="1828800">
              <a:spcBef>
                <a:spcPts val="600"/>
              </a:spcBef>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2" y="0"/>
            <a:ext cx="12188826" cy="6858000"/>
          </a:xfrm>
          <a:prstGeom prst="rect">
            <a:avLst/>
          </a:prstGeom>
          <a:ln w="12700">
            <a:miter lim="400000"/>
          </a:ln>
        </p:spPr>
      </p:pic>
      <p:sp>
        <p:nvSpPr>
          <p:cNvPr id="3" name="Title Text"/>
          <p:cNvSpPr txBox="1"/>
          <p:nvPr>
            <p:ph type="title"/>
          </p:nvPr>
        </p:nvSpPr>
        <p:spPr>
          <a:xfrm>
            <a:off x="608965" y="0"/>
            <a:ext cx="1096137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Body Level One…"/>
          <p:cNvSpPr txBox="1"/>
          <p:nvPr>
            <p:ph type="body" idx="1"/>
          </p:nvPr>
        </p:nvSpPr>
        <p:spPr>
          <a:xfrm>
            <a:off x="608965" y="1600200"/>
            <a:ext cx="1096137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0879772" y="6332854"/>
            <a:ext cx="243841" cy="256541"/>
          </a:xfrm>
          <a:prstGeom prst="rect">
            <a:avLst/>
          </a:prstGeom>
          <a:ln w="12700">
            <a:miter lim="400000"/>
          </a:ln>
        </p:spPr>
        <p:txBody>
          <a:bodyPr wrap="none" lIns="45719" rIns="45719" anchor="ctr">
            <a:spAutoFit/>
          </a:bodyPr>
          <a:lstStyle>
            <a:lvl1pPr algn="r">
              <a:defRPr sz="11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1pPr>
      <a:lvl2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2pPr>
      <a:lvl3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3pPr>
      <a:lvl4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4pPr>
      <a:lvl5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5pPr>
      <a:lvl6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6pPr>
      <a:lvl7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7pPr>
      <a:lvl8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8pPr>
      <a:lvl9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Palatino Linotype"/>
        </a:defRPr>
      </a:lvl9pPr>
    </p:titleStyle>
    <p:bodyStyle>
      <a:lvl1pPr marL="223838" marR="0" indent="-223838"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1pPr>
      <a:lvl2pPr marL="527790" marR="0" indent="-248708"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2pPr>
      <a:lvl3pPr marL="784225" marR="0" indent="-214312"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3pPr>
      <a:lvl4pPr marL="1040947" marR="0" indent="-247197"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4pPr>
      <a:lvl5pPr marL="1282247" marR="0" indent="-247197"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5pPr>
      <a:lvl6pPr marL="1519210" marR="0" indent="-248194"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6pPr>
      <a:lvl7pPr marL="1756954" marR="0" indent="-248194"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7pPr>
      <a:lvl8pPr marL="1994698" marR="0" indent="-248194"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8pPr>
      <a:lvl9pPr marL="2232442" marR="0" indent="-248194" algn="l" defTabSz="914400" rtl="0" latinLnBrk="0">
        <a:lnSpc>
          <a:spcPct val="90000"/>
        </a:lnSpc>
        <a:spcBef>
          <a:spcPts val="18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Palatino Linotyp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Palatino Linotyp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prstGeom prst="rect">
            <a:avLst/>
          </a:prstGeom>
        </p:spPr>
        <p:txBody>
          <a:bodyPr/>
          <a:lstStyle/>
          <a:p>
            <a:pPr/>
            <a:r>
              <a:t>Predicting Medical Insurance Charges</a:t>
            </a:r>
            <a:br/>
            <a:r>
              <a:rPr sz="3600"/>
              <a:t>Using Mongo dB and Spark</a:t>
            </a:r>
          </a:p>
        </p:txBody>
      </p:sp>
      <p:sp>
        <p:nvSpPr>
          <p:cNvPr id="98" name="Subtitle 2"/>
          <p:cNvSpPr txBox="1"/>
          <p:nvPr>
            <p:ph type="subTitle" sz="quarter" idx="1"/>
          </p:nvPr>
        </p:nvSpPr>
        <p:spPr>
          <a:prstGeom prst="rect">
            <a:avLst/>
          </a:prstGeom>
        </p:spPr>
        <p:txBody>
          <a:bodyPr/>
          <a:lstStyle/>
          <a:p>
            <a:pPr>
              <a:lnSpc>
                <a:spcPct val="81000"/>
              </a:lnSpc>
            </a:pPr>
          </a:p>
          <a:p>
            <a:pPr>
              <a:lnSpc>
                <a:spcPct val="81000"/>
              </a:lnSpc>
            </a:pPr>
            <a:r>
              <a:t>NAME: Sayan Ghosh Roy</a:t>
            </a:r>
          </a:p>
          <a:p>
            <a:pPr>
              <a:lnSpc>
                <a:spcPct val="81000"/>
              </a:lnSpc>
            </a:pPr>
            <a:r>
              <a:t>Roll No.: C23026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extBox 7"/>
          <p:cNvSpPr txBox="1"/>
          <p:nvPr/>
        </p:nvSpPr>
        <p:spPr>
          <a:xfrm>
            <a:off x="1243588" y="908720"/>
            <a:ext cx="641453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OUTPUT</a:t>
            </a:r>
          </a:p>
        </p:txBody>
      </p:sp>
      <p:sp>
        <p:nvSpPr>
          <p:cNvPr id="128" name="TextBox 9"/>
          <p:cNvSpPr txBox="1"/>
          <p:nvPr/>
        </p:nvSpPr>
        <p:spPr>
          <a:xfrm>
            <a:off x="1184407" y="1545947"/>
            <a:ext cx="9485625"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Söhne"/>
                <a:ea typeface="Söhne"/>
                <a:cs typeface="Söhne"/>
                <a:sym typeface="Söhne"/>
              </a:defRPr>
            </a:lvl1pPr>
          </a:lstStyle>
          <a:p>
            <a:pPr/>
            <a:r>
              <a:t>The training data is used to train the linear regression model, and then the test data is transformed using the same model to make predictions. The model coefficients and intercept are calculated to interpret the relationships between predictors and the target variable, enabling predictions and performance evaluation.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1269875" y="1556792"/>
            <a:ext cx="7117434" cy="2206352"/>
          </a:xfrm>
          <a:prstGeom prst="rect">
            <a:avLst/>
          </a:prstGeom>
        </p:spPr>
        <p:txBody>
          <a:bodyPr/>
          <a:lstStyle>
            <a:lvl1pPr>
              <a:defRPr sz="6000"/>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2"/>
          <p:cNvSpPr txBox="1"/>
          <p:nvPr>
            <p:ph type="title"/>
          </p:nvPr>
        </p:nvSpPr>
        <p:spPr>
          <a:prstGeom prst="rect">
            <a:avLst/>
          </a:prstGeom>
        </p:spPr>
        <p:txBody>
          <a:bodyPr/>
          <a:lstStyle/>
          <a:p>
            <a:pPr/>
            <a:r>
              <a:t>CONTENTS</a:t>
            </a:r>
          </a:p>
        </p:txBody>
      </p:sp>
      <p:sp>
        <p:nvSpPr>
          <p:cNvPr id="101" name="Content Placeholder 13"/>
          <p:cNvSpPr txBox="1"/>
          <p:nvPr>
            <p:ph type="body" idx="1"/>
          </p:nvPr>
        </p:nvSpPr>
        <p:spPr>
          <a:prstGeom prst="rect">
            <a:avLst/>
          </a:prstGeom>
        </p:spPr>
        <p:txBody>
          <a:bodyPr/>
          <a:lstStyle/>
          <a:p>
            <a:pPr marL="457200" indent="-457200">
              <a:buFontTx/>
              <a:buAutoNum type="arabicPeriod" startAt="1"/>
            </a:pPr>
            <a:r>
              <a:t>Objective</a:t>
            </a:r>
          </a:p>
          <a:p>
            <a:pPr marL="457200" indent="-457200">
              <a:buFontTx/>
              <a:buAutoNum type="arabicPeriod" startAt="1"/>
            </a:pPr>
            <a:r>
              <a:t>EDA</a:t>
            </a:r>
          </a:p>
          <a:p>
            <a:pPr marL="457200" indent="-457200">
              <a:buFontTx/>
              <a:buAutoNum type="arabicPeriod" startAt="1"/>
            </a:pPr>
            <a:r>
              <a:t>Analysis.</a:t>
            </a:r>
          </a:p>
          <a:p>
            <a:pPr marL="457200" indent="-457200">
              <a:buFontTx/>
              <a:buAutoNum type="arabicPeriod" startAt="1"/>
            </a:pPr>
            <a:r>
              <a:t>Correlation Analysis </a:t>
            </a:r>
          </a:p>
          <a:p>
            <a:pPr marL="457200" indent="-457200">
              <a:buFontTx/>
              <a:buAutoNum type="arabicPeriod" startAt="1"/>
            </a:pPr>
            <a:r>
              <a:t>Data Preparation </a:t>
            </a:r>
          </a:p>
          <a:p>
            <a:pPr marL="457200" indent="-457200">
              <a:buFontTx/>
              <a:buAutoNum type="arabicPeriod" startAt="1"/>
            </a:pPr>
            <a:r>
              <a:t>Pipeline Creation And Data Normalization </a:t>
            </a:r>
          </a:p>
          <a:p>
            <a:pPr marL="457200" indent="-457200">
              <a:buFontTx/>
              <a:buAutoNum type="arabicPeriod" startAt="1"/>
            </a:pPr>
            <a:r>
              <a:t>Model Building </a:t>
            </a:r>
          </a:p>
          <a:p>
            <a:pPr marL="457200" indent="-457200">
              <a:buFontTx/>
              <a:buAutoNum type="arabicPeriod" startAt="1"/>
            </a:pPr>
            <a:r>
              <a:t>Output</a:t>
            </a:r>
            <a:b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prstGeom prst="rect">
            <a:avLst/>
          </a:prstGeom>
        </p:spPr>
        <p:txBody>
          <a:bodyPr/>
          <a:lstStyle/>
          <a:p>
            <a:pPr/>
            <a:r>
              <a:t>OBJECTIVE</a:t>
            </a:r>
          </a:p>
        </p:txBody>
      </p:sp>
      <p:sp>
        <p:nvSpPr>
          <p:cNvPr id="104" name="Content Placeholder 3"/>
          <p:cNvSpPr txBox="1"/>
          <p:nvPr>
            <p:ph type="body" idx="1"/>
          </p:nvPr>
        </p:nvSpPr>
        <p:spPr>
          <a:prstGeom prst="rect">
            <a:avLst/>
          </a:prstGeom>
        </p:spPr>
        <p:txBody>
          <a:bodyPr/>
          <a:lstStyle/>
          <a:p>
            <a:pPr marL="0" indent="0">
              <a:buSzTx/>
              <a:buNone/>
              <a:defRPr sz="2800">
                <a:latin typeface="Söhne"/>
                <a:ea typeface="Söhne"/>
                <a:cs typeface="Söhne"/>
                <a:sym typeface="Söhne"/>
              </a:defRPr>
            </a:pPr>
          </a:p>
          <a:p>
            <a:pPr marL="0" indent="0">
              <a:buSzTx/>
              <a:buNone/>
              <a:defRPr sz="2800">
                <a:latin typeface="Söhne"/>
                <a:ea typeface="Söhne"/>
                <a:cs typeface="Söhne"/>
                <a:sym typeface="Söhne"/>
              </a:defRPr>
            </a:pPr>
            <a:r>
              <a:t>In this project focused on predicting medical insurance charges, our aim was to build a model using the Spark distributed data processing framework. The model would estimate the charges individuals would incur based on factors such as age, gender, BMI (Body Mass Index), smoking status, region, and number of children. To efficiently manage and analyze the medical insurance data, we integrated MongoDB with Spark.</a:t>
            </a:r>
            <a:r>
              <a:rPr>
                <a:solidFill>
                  <a:srgbClr val="D1D5DB"/>
                </a:solidFill>
              </a:rPr>
              <a: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prstGeom prst="rect">
            <a:avLst/>
          </a:prstGeom>
        </p:spPr>
        <p:txBody>
          <a:bodyPr/>
          <a:lstStyle>
            <a:lvl1pPr>
              <a:defRPr b="1"/>
            </a:lvl1pPr>
          </a:lstStyle>
          <a:p>
            <a:pPr/>
            <a:r>
              <a:t>EDA</a:t>
            </a:r>
          </a:p>
        </p:txBody>
      </p:sp>
      <p:sp>
        <p:nvSpPr>
          <p:cNvPr id="107" name="TextBox 9"/>
          <p:cNvSpPr txBox="1"/>
          <p:nvPr/>
        </p:nvSpPr>
        <p:spPr>
          <a:xfrm>
            <a:off x="1110931" y="1772815"/>
            <a:ext cx="9053578"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Söhne"/>
                <a:ea typeface="Söhne"/>
                <a:cs typeface="Söhne"/>
                <a:sym typeface="Söhne"/>
              </a:defRPr>
            </a:lvl1pPr>
          </a:lstStyle>
          <a:p>
            <a:pPr/>
            <a:r>
              <a:t>During the exploratory data analysis (EDA) phase, we utilized various data visualization charts and plots to analyze the data both individually and in combination. Our objective was to gain insights into variables such as transmission type, fuel type, car name, owner, and manufacturing year. By visually examining these variables, we aimed to identify patterns, outliers, and relationships within the data. These insights played a crucial role in guiding the subsequent steps of the project.</a:t>
            </a:r>
          </a:p>
        </p:txBody>
      </p:sp>
      <p:pic>
        <p:nvPicPr>
          <p:cNvPr id="108" name="Picture 11" descr="Picture 11"/>
          <p:cNvPicPr>
            <a:picLocks noChangeAspect="1"/>
          </p:cNvPicPr>
          <p:nvPr/>
        </p:nvPicPr>
        <p:blipFill>
          <a:blip r:embed="rId2">
            <a:extLst/>
          </a:blip>
          <a:srcRect l="0" t="3670" r="0" b="2310"/>
          <a:stretch>
            <a:fillRect/>
          </a:stretch>
        </p:blipFill>
        <p:spPr>
          <a:xfrm>
            <a:off x="1065212" y="3789040"/>
            <a:ext cx="3401365" cy="2304257"/>
          </a:xfrm>
          <a:prstGeom prst="rect">
            <a:avLst/>
          </a:prstGeom>
          <a:ln w="12700">
            <a:miter lim="400000"/>
          </a:ln>
        </p:spPr>
      </p:pic>
      <p:pic>
        <p:nvPicPr>
          <p:cNvPr id="109" name="Picture 13" descr="Picture 13"/>
          <p:cNvPicPr>
            <a:picLocks noChangeAspect="1"/>
          </p:cNvPicPr>
          <p:nvPr/>
        </p:nvPicPr>
        <p:blipFill>
          <a:blip r:embed="rId3">
            <a:extLst/>
          </a:blip>
          <a:srcRect l="0" t="1928" r="0" b="0"/>
          <a:stretch>
            <a:fillRect/>
          </a:stretch>
        </p:blipFill>
        <p:spPr>
          <a:xfrm>
            <a:off x="4565043" y="3789040"/>
            <a:ext cx="3240361" cy="2450646"/>
          </a:xfrm>
          <a:prstGeom prst="rect">
            <a:avLst/>
          </a:prstGeom>
          <a:ln w="12700">
            <a:miter lim="400000"/>
          </a:ln>
        </p:spPr>
      </p:pic>
      <p:pic>
        <p:nvPicPr>
          <p:cNvPr id="110" name="Picture 15" descr="Picture 15"/>
          <p:cNvPicPr>
            <a:picLocks noChangeAspect="1"/>
          </p:cNvPicPr>
          <p:nvPr/>
        </p:nvPicPr>
        <p:blipFill>
          <a:blip r:embed="rId4">
            <a:extLst/>
          </a:blip>
          <a:stretch>
            <a:fillRect/>
          </a:stretch>
        </p:blipFill>
        <p:spPr>
          <a:xfrm>
            <a:off x="7903868" y="3810505"/>
            <a:ext cx="2990116" cy="24291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prstGeom prst="rect">
            <a:avLst/>
          </a:prstGeom>
        </p:spPr>
        <p:txBody>
          <a:bodyPr/>
          <a:lstStyle/>
          <a:p>
            <a:pPr/>
            <a:r>
              <a:t>ANALYSIS:</a:t>
            </a:r>
          </a:p>
        </p:txBody>
      </p:sp>
      <p:sp>
        <p:nvSpPr>
          <p:cNvPr id="113" name="TextBox 9"/>
          <p:cNvSpPr txBox="1"/>
          <p:nvPr/>
        </p:nvSpPr>
        <p:spPr>
          <a:xfrm>
            <a:off x="1110931" y="1844823"/>
            <a:ext cx="7987350"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latin typeface="Söhne"/>
                <a:ea typeface="Söhne"/>
                <a:cs typeface="Söhne"/>
                <a:sym typeface="Söhne"/>
              </a:defRPr>
            </a:pPr>
            <a:r>
              <a:t>Based on the bivariate analysis conducted for medical insurance charge prediction, it was observed that there is a negative correlation between age and the predicted insurance charges. This indicates that as age increases, the estimated insurance charges tend to decrease.</a:t>
            </a:r>
          </a:p>
          <a:p>
            <a:pPr marL="285750" indent="-285750">
              <a:buSzPct val="100000"/>
              <a:buFont typeface="Arial"/>
              <a:buChar char="•"/>
              <a:defRPr>
                <a:latin typeface="Söhne"/>
                <a:ea typeface="Söhne"/>
                <a:cs typeface="Söhne"/>
                <a:sym typeface="Söhne"/>
              </a:defRPr>
            </a:pPr>
            <a:r>
              <a:t>Moreover, the analysis of different factors such as BMI (Body Mass Index), smoking status, and number of children revealed interesting insights. For example, individuals with a higher BMI tend to have higher predicted insurance charges. Similarly, smokers are associated with higher estimated charges compared to non-smokers. Additionally, having a greater number of children is positively correlated with higher insurance charges.</a:t>
            </a:r>
          </a:p>
          <a:p>
            <a:pPr marL="285750" indent="-285750">
              <a:buSzPct val="100000"/>
              <a:buFont typeface="Arial"/>
              <a:buChar char="•"/>
              <a:defRPr>
                <a:latin typeface="Söhne"/>
                <a:ea typeface="Söhne"/>
                <a:cs typeface="Söhne"/>
                <a:sym typeface="Söhne"/>
              </a:defRPr>
            </a:pPr>
            <a:r>
              <a:t>It is important to note that these observations are based on the analysis of the available data and may not necessarily imply causation.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ext Placeholder 2"/>
          <p:cNvSpPr txBox="1"/>
          <p:nvPr>
            <p:ph type="body" sz="quarter" idx="1"/>
          </p:nvPr>
        </p:nvSpPr>
        <p:spPr>
          <a:prstGeom prst="rect">
            <a:avLst/>
          </a:prstGeom>
        </p:spPr>
        <p:txBody>
          <a:bodyPr/>
          <a:lstStyle/>
          <a:p>
            <a:pPr>
              <a:defRPr sz="3200"/>
            </a:pPr>
            <a:r>
              <a:t>CORRELATION ANALYSIS</a:t>
            </a:r>
            <a:r>
              <a:rPr sz="2400"/>
              <a:t>:</a:t>
            </a:r>
          </a:p>
        </p:txBody>
      </p:sp>
      <p:sp>
        <p:nvSpPr>
          <p:cNvPr id="116" name="TextBox 6"/>
          <p:cNvSpPr txBox="1"/>
          <p:nvPr/>
        </p:nvSpPr>
        <p:spPr>
          <a:xfrm>
            <a:off x="1110931" y="2204864"/>
            <a:ext cx="7987350"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solidFill>
                  <a:srgbClr val="231F20"/>
                </a:solidFill>
                <a:latin typeface="YAD1aU3sLnI 0"/>
                <a:ea typeface="YAD1aU3sLnI 0"/>
                <a:cs typeface="YAD1aU3sLnI 0"/>
                <a:sym typeface="YAD1aU3sLnI 0"/>
              </a:defRPr>
            </a:pPr>
            <a:r>
              <a:t>There is a negative correlation of -0.043 between children and charges. This suggests that as the number of children dependent on the individual increases, the insurance charges tends to decrease.</a:t>
            </a:r>
          </a:p>
          <a:p>
            <a:pPr>
              <a:defRPr>
                <a:solidFill>
                  <a:srgbClr val="231F20"/>
                </a:solidFill>
                <a:latin typeface="YAD1aU3sLnI 0"/>
                <a:ea typeface="YAD1aU3sLnI 0"/>
                <a:cs typeface="YAD1aU3sLnI 0"/>
                <a:sym typeface="YAD1aU3sLnI 0"/>
              </a:defRPr>
            </a:pPr>
          </a:p>
          <a:p>
            <a:pPr marL="285750" indent="-285750">
              <a:buSzPct val="100000"/>
              <a:buFont typeface="Arial"/>
              <a:buChar char="•"/>
              <a:defRPr>
                <a:solidFill>
                  <a:srgbClr val="231F20"/>
                </a:solidFill>
                <a:latin typeface="YAD1aU3sLnI 0"/>
                <a:ea typeface="YAD1aU3sLnI 0"/>
                <a:cs typeface="YAD1aU3sLnI 0"/>
                <a:sym typeface="YAD1aU3sLnI 0"/>
              </a:defRPr>
            </a:pPr>
            <a:r>
              <a:t>There is a positive correlation of 0.19 between BMI and the charges. This indicates that as the BMI of the individual increases, the insurance charges tends to increase.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prstGeom prst="rect">
            <a:avLst/>
          </a:prstGeom>
        </p:spPr>
        <p:txBody>
          <a:bodyPr/>
          <a:lstStyle/>
          <a:p>
            <a:pPr/>
            <a:r>
              <a:t>DATA PREPARATION</a:t>
            </a:r>
          </a:p>
        </p:txBody>
      </p:sp>
      <p:sp>
        <p:nvSpPr>
          <p:cNvPr id="119" name="TextBox 9"/>
          <p:cNvSpPr txBox="1"/>
          <p:nvPr/>
        </p:nvSpPr>
        <p:spPr>
          <a:xfrm>
            <a:off x="1243587" y="1772815"/>
            <a:ext cx="7854693" cy="372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defRPr>
                <a:solidFill>
                  <a:srgbClr val="100F0D"/>
                </a:solidFill>
                <a:latin typeface="YACgEe79vK0 0"/>
                <a:ea typeface="YACgEe79vK0 0"/>
                <a:cs typeface="YACgEe79vK0 0"/>
                <a:sym typeface="YACgEe79vK0 0"/>
              </a:defRPr>
            </a:pPr>
            <a:r>
              <a:t>Conversion of categorical columns to numerical: The categorical columns were transformed into numerical columns using the One-Hot Encoder technique. This conversion enables the representation of categorical data in a numerical format suitable for analysis.</a:t>
            </a:r>
          </a:p>
          <a:p>
            <a:pPr marL="342900" indent="-342900">
              <a:buSzPct val="100000"/>
              <a:buAutoNum type="arabicPeriod" startAt="1"/>
              <a:defRPr>
                <a:solidFill>
                  <a:srgbClr val="100F0D"/>
                </a:solidFill>
                <a:latin typeface="YACgEe79vK0 0"/>
                <a:ea typeface="YACgEe79vK0 0"/>
                <a:cs typeface="YACgEe79vK0 0"/>
                <a:sym typeface="YACgEe79vK0 0"/>
              </a:defRPr>
            </a:pPr>
            <a:r>
              <a:t>Usage of String Indexer: The String Indexer class was employed to encode categorical variables, such as the “region" column. This process assigns unique numerical indices to each distinct category within the column. The resulting indexed values are stored in a new column called “region_type_indexer.“</a:t>
            </a:r>
          </a:p>
          <a:p>
            <a:pPr marL="342900" indent="-342900">
              <a:buSzPct val="100000"/>
              <a:buAutoNum type="arabicPeriod" startAt="1"/>
              <a:defRPr>
                <a:solidFill>
                  <a:srgbClr val="100F0D"/>
                </a:solidFill>
                <a:latin typeface="YACgEe79vK0 0"/>
                <a:ea typeface="YACgEe79vK0 0"/>
                <a:cs typeface="YACgEe79vK0 0"/>
                <a:sym typeface="YACgEe79vK0 0"/>
              </a:defRPr>
            </a:pPr>
            <a:r>
              <a:t>Removal of unnecessary columns: To streamline the dataset, the redundant categorical columns were dropped since they were replaced with indexed and vector columns. This helps in eliminating duplicate information and improving the efficiency of subsequent analysis.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981844" y="764704"/>
            <a:ext cx="9601201" cy="1143001"/>
          </a:xfrm>
          <a:prstGeom prst="rect">
            <a:avLst/>
          </a:prstGeom>
        </p:spPr>
        <p:txBody>
          <a:bodyPr/>
          <a:lstStyle>
            <a:lvl1pPr>
              <a:defRPr b="1" cap="all">
                <a:latin typeface="Palatino Linotype (Headings)"/>
                <a:ea typeface="Palatino Linotype (Headings)"/>
                <a:cs typeface="Palatino Linotype (Headings)"/>
                <a:sym typeface="Palatino Linotype (Headings)"/>
              </a:defRPr>
            </a:lvl1pPr>
          </a:lstStyle>
          <a:p>
            <a:pPr/>
            <a:r>
              <a:t>PIPELINE CREATION AND NORMALIZING THE DATA</a:t>
            </a:r>
          </a:p>
        </p:txBody>
      </p:sp>
      <p:sp>
        <p:nvSpPr>
          <p:cNvPr id="122" name="TextBox 3"/>
          <p:cNvSpPr txBox="1"/>
          <p:nvPr/>
        </p:nvSpPr>
        <p:spPr>
          <a:xfrm>
            <a:off x="1027564" y="2204864"/>
            <a:ext cx="8070717"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231F20"/>
                </a:solidFill>
                <a:latin typeface="YAD1aU3sLnI 0"/>
                <a:ea typeface="YAD1aU3sLnI 0"/>
                <a:cs typeface="YAD1aU3sLnI 0"/>
                <a:sym typeface="YAD1aU3sLnI 0"/>
              </a:defRPr>
            </a:pPr>
            <a:r>
              <a:t>The creation of pipeline stages involves setting up a pipeline comprising two stages: a type indexer and a type encoder. These stages use transformers, namely the Type_Indexer and Type_Encoder, to preprocess the dataset. Once the pipeline is defined, the fit() method is applied to the pipeline object using the new_data dataset as input. This trains the pipeline and produces a fitted pipeline (pipeline_model) that can be utilized to transform new data.</a:t>
            </a:r>
          </a:p>
          <a:p>
            <a:pPr>
              <a:defRPr>
                <a:solidFill>
                  <a:srgbClr val="231F20"/>
                </a:solidFill>
                <a:latin typeface="YAD1aU3sLnI 0"/>
                <a:ea typeface="YAD1aU3sLnI 0"/>
                <a:cs typeface="YAD1aU3sLnI 0"/>
                <a:sym typeface="YAD1aU3sLnI 0"/>
              </a:defRPr>
            </a:pPr>
            <a:r>
              <a:t>In addition, a Standard Scaler is employed to scale the features within a consistent range. The Standard Scaler ensures that each value is scaled to a range between 0 and 1, enabling fair comparisons and reducing the impact of varying feature magnitudes.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extBox 2"/>
          <p:cNvSpPr txBox="1"/>
          <p:nvPr/>
        </p:nvSpPr>
        <p:spPr>
          <a:xfrm>
            <a:off x="955556" y="836712"/>
            <a:ext cx="6004561"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lvl1pPr>
          </a:lstStyle>
          <a:p>
            <a:pPr/>
            <a:r>
              <a:t>MODEL BUILDING</a:t>
            </a:r>
          </a:p>
        </p:txBody>
      </p:sp>
      <p:sp>
        <p:nvSpPr>
          <p:cNvPr id="125" name="TextBox 4"/>
          <p:cNvSpPr txBox="1"/>
          <p:nvPr/>
        </p:nvSpPr>
        <p:spPr>
          <a:xfrm>
            <a:off x="1033271" y="1593085"/>
            <a:ext cx="9623934" cy="260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latin typeface="YAD1aU3sLnI 0"/>
                <a:ea typeface="YAD1aU3sLnI 0"/>
                <a:cs typeface="YAD1aU3sLnI 0"/>
                <a:sym typeface="YAD1aU3sLnI 0"/>
              </a:defRPr>
            </a:pPr>
            <a:r>
              <a:t>The train-test split involves dividing the scaleddf dataset into two separate datasets: the training dataset and the test dataset. </a:t>
            </a:r>
          </a:p>
          <a:p>
            <a:pPr marL="285750" indent="-285750">
              <a:buSzPct val="100000"/>
              <a:buFont typeface="Arial"/>
              <a:buChar char="•"/>
              <a:defRPr>
                <a:latin typeface="YAD1aU3sLnI 0"/>
                <a:ea typeface="YAD1aU3sLnI 0"/>
                <a:cs typeface="YAD1aU3sLnI 0"/>
                <a:sym typeface="YAD1aU3sLnI 0"/>
              </a:defRPr>
            </a:pPr>
            <a:r>
              <a:t>This split is achieved using the randomSplit() method, which takes two parameters: weights and seed.</a:t>
            </a:r>
          </a:p>
          <a:p>
            <a:pPr marL="285750" indent="-285750">
              <a:buSzPct val="100000"/>
              <a:buFont typeface="Arial"/>
              <a:buChar char="•"/>
              <a:defRPr>
                <a:latin typeface="YAD1aU3sLnI 0"/>
                <a:ea typeface="YAD1aU3sLnI 0"/>
                <a:cs typeface="YAD1aU3sLnI 0"/>
                <a:sym typeface="YAD1aU3sLnI 0"/>
              </a:defRPr>
            </a:pPr>
            <a:r>
              <a:t>The weights parameter determines the relative sizes of the resulting datasets, while the seed parameter is optional and used for reproducibility purposes. </a:t>
            </a:r>
          </a:p>
          <a:p>
            <a:pPr marL="285750" indent="-285750">
              <a:buSzPct val="100000"/>
              <a:buFont typeface="Arial"/>
              <a:buChar char="•"/>
              <a:defRPr>
                <a:latin typeface="YAD1aU3sLnI 0"/>
                <a:ea typeface="YAD1aU3sLnI 0"/>
                <a:cs typeface="YAD1aU3sLnI 0"/>
                <a:sym typeface="YAD1aU3sLnI 0"/>
              </a:defRPr>
            </a:pPr>
            <a:r>
              <a:t>In this case, the training dataset is allocated 70% of the data, while the test dataset receives 30% of the data.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Geometric design template">
  <a:themeElements>
    <a:clrScheme name="Geometric design template">
      <a:dk1>
        <a:srgbClr val="000000"/>
      </a:dk1>
      <a:lt1>
        <a:srgbClr val="FFFFFF"/>
      </a:lt1>
      <a:dk2>
        <a:srgbClr val="A7A7A7"/>
      </a:dk2>
      <a:lt2>
        <a:srgbClr val="535353"/>
      </a:lt2>
      <a:accent1>
        <a:srgbClr val="08CAC1"/>
      </a:accent1>
      <a:accent2>
        <a:srgbClr val="76C714"/>
      </a:accent2>
      <a:accent3>
        <a:srgbClr val="0E70C2"/>
      </a:accent3>
      <a:accent4>
        <a:srgbClr val="259F39"/>
      </a:accent4>
      <a:accent5>
        <a:srgbClr val="C8C015"/>
      </a:accent5>
      <a:accent6>
        <a:srgbClr val="444FDC"/>
      </a:accent6>
      <a:hlink>
        <a:srgbClr val="0000FF"/>
      </a:hlink>
      <a:folHlink>
        <a:srgbClr val="FF00FF"/>
      </a:folHlink>
    </a:clrScheme>
    <a:fontScheme name="Geometric design template">
      <a:majorFont>
        <a:latin typeface="Palatino Linotype"/>
        <a:ea typeface="Palatino Linotype"/>
        <a:cs typeface="Palatino Linotype"/>
      </a:majorFont>
      <a:minorFont>
        <a:latin typeface="Helvetica"/>
        <a:ea typeface="Helvetica"/>
        <a:cs typeface="Helvetica"/>
      </a:minorFont>
    </a:fontScheme>
    <a:fmtScheme name="Geometric desig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design template">
  <a:themeElements>
    <a:clrScheme name="Geometric design template">
      <a:dk1>
        <a:srgbClr val="000000"/>
      </a:dk1>
      <a:lt1>
        <a:srgbClr val="FFFFFF"/>
      </a:lt1>
      <a:dk2>
        <a:srgbClr val="A7A7A7"/>
      </a:dk2>
      <a:lt2>
        <a:srgbClr val="535353"/>
      </a:lt2>
      <a:accent1>
        <a:srgbClr val="08CAC1"/>
      </a:accent1>
      <a:accent2>
        <a:srgbClr val="76C714"/>
      </a:accent2>
      <a:accent3>
        <a:srgbClr val="0E70C2"/>
      </a:accent3>
      <a:accent4>
        <a:srgbClr val="259F39"/>
      </a:accent4>
      <a:accent5>
        <a:srgbClr val="C8C015"/>
      </a:accent5>
      <a:accent6>
        <a:srgbClr val="444FDC"/>
      </a:accent6>
      <a:hlink>
        <a:srgbClr val="0000FF"/>
      </a:hlink>
      <a:folHlink>
        <a:srgbClr val="FF00FF"/>
      </a:folHlink>
    </a:clrScheme>
    <a:fontScheme name="Geometric design template">
      <a:majorFont>
        <a:latin typeface="Palatino Linotype"/>
        <a:ea typeface="Palatino Linotype"/>
        <a:cs typeface="Palatino Linotype"/>
      </a:majorFont>
      <a:minorFont>
        <a:latin typeface="Helvetica"/>
        <a:ea typeface="Helvetica"/>
        <a:cs typeface="Helvetica"/>
      </a:minorFont>
    </a:fontScheme>
    <a:fmtScheme name="Geometric desig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