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4"/>
  </p:sldMasterIdLst>
  <p:sldIdLst>
    <p:sldId id="256" r:id="rId5"/>
    <p:sldId id="257" r:id="rId6"/>
    <p:sldId id="258" r:id="rId7"/>
    <p:sldId id="281" r:id="rId8"/>
    <p:sldId id="282" r:id="rId9"/>
    <p:sldId id="260" r:id="rId10"/>
    <p:sldId id="268" r:id="rId11"/>
    <p:sldId id="262" r:id="rId12"/>
    <p:sldId id="274" r:id="rId13"/>
    <p:sldId id="285" r:id="rId14"/>
    <p:sldId id="286" r:id="rId15"/>
    <p:sldId id="275" r:id="rId16"/>
    <p:sldId id="273" r:id="rId17"/>
    <p:sldId id="272" r:id="rId18"/>
    <p:sldId id="284" r:id="rId19"/>
    <p:sldId id="276" r:id="rId20"/>
    <p:sldId id="263" r:id="rId21"/>
    <p:sldId id="270" r:id="rId22"/>
    <p:sldId id="287" r:id="rId23"/>
    <p:sldId id="288" r:id="rId24"/>
    <p:sldId id="278" r:id="rId25"/>
    <p:sldId id="279" r:id="rId26"/>
    <p:sldId id="283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5C71E-4C21-0512-6178-A1E8A1C282C1}" v="345" dt="2023-04-06T09:24:30.189"/>
    <p1510:client id="{862EA021-E062-460D-8B66-1FBE66E76DF2}" v="20" dt="2023-04-06T09:29:32.676"/>
    <p1510:client id="{874B4217-AF26-52FF-F2DC-49BA6A130E0B}" v="10" dt="2023-04-05T23:12:47.885"/>
    <p1510:client id="{9093E1B6-ADC1-D3BF-CECA-B9A2F558A63C}" v="262" dt="2023-04-06T10:07:49.945"/>
    <p1510:client id="{B63BF378-2E67-ED6B-CDE3-155DBD1405B9}" v="201" dt="2023-04-06T08:54:53.952"/>
    <p1510:client id="{CE8C0A10-FF99-48E6-8AE1-C9ED578D7D59}" v="268" dt="2023-04-06T08:42:11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4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5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7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8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167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11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s.bitnami.com/bitnami" TargetMode="External"/><Relationship Id="rId2" Type="http://schemas.openxmlformats.org/officeDocument/2006/relationships/hyperlink" Target="https://prometheus-community.github.io/helm-chart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6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38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40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AB799-3F90-C35B-ACA9-4C5F47044D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8974" r="20888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0E93AB8-79DE-BD3E-48D9-8F148933C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fr-FR" sz="6600">
                <a:cs typeface="Calibri Light"/>
              </a:rPr>
              <a:t>Projet K8s Docker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1E3C91-F4A0-9F19-1CF3-FA2FF8F7C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r>
              <a:rPr lang="fr-FR"/>
              <a:t>Kylian DOUMALIN – Brian SU – </a:t>
            </a:r>
            <a:r>
              <a:rPr lang="fr-FR" err="1"/>
              <a:t>Sayan</a:t>
            </a:r>
            <a:r>
              <a:rPr lang="fr-FR"/>
              <a:t> PICHAIMANI – Theo CAVARLE</a:t>
            </a:r>
          </a:p>
        </p:txBody>
      </p:sp>
      <p:cxnSp>
        <p:nvCxnSpPr>
          <p:cNvPr id="54" name="Straight Connector 42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3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8E4303D-4EA7-D202-4F16-266261F8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55" y="794375"/>
            <a:ext cx="5556014" cy="4695397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CF093C-408D-DB73-443F-0DA53231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225" y="1875191"/>
            <a:ext cx="24955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4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67B315-AD97-8E87-034A-19EE5A5C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82" y="651301"/>
            <a:ext cx="4229569" cy="4962732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E4FEE34-71AF-D6AD-2AFC-89AAB6069F2F}"/>
              </a:ext>
            </a:extLst>
          </p:cNvPr>
          <p:cNvCxnSpPr/>
          <p:nvPr/>
        </p:nvCxnSpPr>
        <p:spPr>
          <a:xfrm>
            <a:off x="3268133" y="986838"/>
            <a:ext cx="3350917" cy="1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F3B9FE2-C06A-5FAC-CF32-C19412D61C65}"/>
              </a:ext>
            </a:extLst>
          </p:cNvPr>
          <p:cNvSpPr txBox="1"/>
          <p:nvPr/>
        </p:nvSpPr>
        <p:spPr>
          <a:xfrm>
            <a:off x="6876813" y="837259"/>
            <a:ext cx="19849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/>
              <a:t>Ressource par app</a:t>
            </a:r>
            <a:endParaRPr lang="fr-FR" sz="110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8F1779B-C2EB-1D23-3546-3AA5465544EB}"/>
              </a:ext>
            </a:extLst>
          </p:cNvPr>
          <p:cNvCxnSpPr>
            <a:cxnSpLocks/>
          </p:cNvCxnSpPr>
          <p:nvPr/>
        </p:nvCxnSpPr>
        <p:spPr>
          <a:xfrm flipV="1">
            <a:off x="3239911" y="1562572"/>
            <a:ext cx="3379139" cy="1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F15E33C-B51E-AF6B-FB41-1567B160719D}"/>
              </a:ext>
            </a:extLst>
          </p:cNvPr>
          <p:cNvSpPr txBox="1"/>
          <p:nvPr/>
        </p:nvSpPr>
        <p:spPr>
          <a:xfrm>
            <a:off x="6876813" y="1401703"/>
            <a:ext cx="19849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/>
              <a:t>Limites par app</a:t>
            </a:r>
            <a:endParaRPr lang="fr-FR" sz="110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660CFC6-8EBB-0525-4CCA-F2B9A6C00145}"/>
              </a:ext>
            </a:extLst>
          </p:cNvPr>
          <p:cNvSpPr txBox="1"/>
          <p:nvPr/>
        </p:nvSpPr>
        <p:spPr>
          <a:xfrm>
            <a:off x="6876813" y="1806222"/>
            <a:ext cx="25964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/>
              <a:t>Redémarrage auto si ko</a:t>
            </a:r>
            <a:endParaRPr lang="fr-FR" sz="110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F7AC26B-BD31-FDD9-118A-B4E174464B43}"/>
              </a:ext>
            </a:extLst>
          </p:cNvPr>
          <p:cNvCxnSpPr>
            <a:cxnSpLocks/>
          </p:cNvCxnSpPr>
          <p:nvPr/>
        </p:nvCxnSpPr>
        <p:spPr>
          <a:xfrm flipV="1">
            <a:off x="3239911" y="1948276"/>
            <a:ext cx="3379139" cy="1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4DB4B09-6633-9CC5-F014-0F90C753C9AB}"/>
              </a:ext>
            </a:extLst>
          </p:cNvPr>
          <p:cNvCxnSpPr>
            <a:cxnSpLocks/>
          </p:cNvCxnSpPr>
          <p:nvPr/>
        </p:nvCxnSpPr>
        <p:spPr>
          <a:xfrm flipV="1">
            <a:off x="3249319" y="3152424"/>
            <a:ext cx="3379139" cy="1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4CB156E-7CBB-6860-F076-6D986D4024EE}"/>
              </a:ext>
            </a:extLst>
          </p:cNvPr>
          <p:cNvSpPr txBox="1"/>
          <p:nvPr/>
        </p:nvSpPr>
        <p:spPr>
          <a:xfrm>
            <a:off x="6792146" y="2982148"/>
            <a:ext cx="8090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/>
              <a:t>Affinité</a:t>
            </a:r>
            <a:endParaRPr lang="fr-FR" sz="1100"/>
          </a:p>
        </p:txBody>
      </p:sp>
    </p:spTree>
    <p:extLst>
      <p:ext uri="{BB962C8B-B14F-4D97-AF65-F5344CB8AC3E}">
        <p14:creationId xmlns:p14="http://schemas.microsoft.com/office/powerpoint/2010/main" val="2230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B90ED-F190-8489-BA0A-66D610CC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Lens</a:t>
            </a:r>
          </a:p>
        </p:txBody>
      </p:sp>
      <p:pic>
        <p:nvPicPr>
          <p:cNvPr id="5" name="Espace réservé du contenu 4" descr="Une image contenant logo&#10;&#10;Description générée automatiquement">
            <a:extLst>
              <a:ext uri="{FF2B5EF4-FFF2-40B4-BE49-F238E27FC236}">
                <a16:creationId xmlns:a16="http://schemas.microsoft.com/office/drawing/2014/main" id="{CB7A4E71-8736-E099-9350-2FEE770B1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64" y="2149763"/>
            <a:ext cx="4766072" cy="2558474"/>
          </a:xfrm>
        </p:spPr>
      </p:pic>
    </p:spTree>
    <p:extLst>
      <p:ext uri="{BB962C8B-B14F-4D97-AF65-F5344CB8AC3E}">
        <p14:creationId xmlns:p14="http://schemas.microsoft.com/office/powerpoint/2010/main" val="383948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B0D46-5609-AE94-07F8-E7C7B78F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Déploiement des </a:t>
            </a:r>
            <a:r>
              <a:rPr lang="fr-FR" err="1"/>
              <a:t>pods</a:t>
            </a:r>
            <a:r>
              <a:rPr lang="fr-FR"/>
              <a:t> sur </a:t>
            </a:r>
            <a:r>
              <a:rPr lang="fr-FR" err="1"/>
              <a:t>lens</a:t>
            </a:r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D52EBC3-09B9-B848-CEA4-F83CA69CE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25" y="3865128"/>
            <a:ext cx="8845979" cy="54604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9888E04-9C38-FBB8-7B8B-D96949968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78" y="2551241"/>
            <a:ext cx="9412074" cy="4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3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BBCCF9A2-A9B4-8219-4187-F5B2B8711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178"/>
          <a:stretch/>
        </p:blipFill>
        <p:spPr>
          <a:xfrm>
            <a:off x="253042" y="241660"/>
            <a:ext cx="11685916" cy="63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8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8AD7E2B-B0E6-383D-E628-F6398E6D8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48" y="3959849"/>
            <a:ext cx="10346492" cy="388026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2A42E1-F893-1CE8-EEF6-866B01DDF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65" y="1979276"/>
            <a:ext cx="10831992" cy="9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8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69C497-CC62-8F95-76CB-A6980459F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53" y="1373156"/>
            <a:ext cx="10807310" cy="1603620"/>
          </a:xfrm>
        </p:spPr>
      </p:pic>
      <p:pic>
        <p:nvPicPr>
          <p:cNvPr id="8" name="Espace réservé du contenu 4" descr="Une image contenant texte, capture d’écran, écran, noir&#10;&#10;Description générée automatiquement">
            <a:extLst>
              <a:ext uri="{FF2B5EF4-FFF2-40B4-BE49-F238E27FC236}">
                <a16:creationId xmlns:a16="http://schemas.microsoft.com/office/drawing/2014/main" id="{566C9193-D356-2AC5-5721-42DA1706E9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6" t="21754" b="26580"/>
          <a:stretch/>
        </p:blipFill>
        <p:spPr>
          <a:xfrm>
            <a:off x="4754626" y="3105527"/>
            <a:ext cx="3919363" cy="29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1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F614482-2388-4437-990F-84AF6BD3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448F3C-BDE1-5B6D-22B5-AFE074F2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30" y="2601619"/>
            <a:ext cx="3588925" cy="835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ea typeface="+mj-lt"/>
                <a:cs typeface="+mj-lt"/>
              </a:rPr>
              <a:t>Securité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02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 descr="Une image contenant logo&#10;&#10;Description générée automatiquement">
            <a:extLst>
              <a:ext uri="{FF2B5EF4-FFF2-40B4-BE49-F238E27FC236}">
                <a16:creationId xmlns:a16="http://schemas.microsoft.com/office/drawing/2014/main" id="{92919703-C160-69BF-FB39-3EF8AA478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1" b="1117"/>
          <a:stretch/>
        </p:blipFill>
        <p:spPr>
          <a:xfrm>
            <a:off x="253043" y="253672"/>
            <a:ext cx="11685916" cy="62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51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60E9F-DB34-1641-1AAA-F41C0019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Open SSL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349799-1448-AB3E-72D3-8C7A3AD1BC43}"/>
              </a:ext>
            </a:extLst>
          </p:cNvPr>
          <p:cNvSpPr txBox="1"/>
          <p:nvPr/>
        </p:nvSpPr>
        <p:spPr>
          <a:xfrm>
            <a:off x="6086592" y="1392296"/>
            <a:ext cx="4440295" cy="3171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400">
                <a:ea typeface="+mn-lt"/>
                <a:cs typeface="+mn-lt"/>
              </a:rPr>
              <a:t>https://slproweb.com/products/Win32OpenSSL.html</a:t>
            </a:r>
            <a:endParaRPr lang="fr-FR" sz="1400"/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0972BF-3C30-6408-8D13-10207706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82" y="2334900"/>
            <a:ext cx="3599273" cy="3091312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64A9A4-7D33-1E0F-77C1-9932E196B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52" y="2414844"/>
            <a:ext cx="6035793" cy="777127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4B3CE4-17DC-5608-6C72-C00D85C66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432" y="4225102"/>
            <a:ext cx="962025" cy="571500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9DCE47A-C009-E7BE-90DB-5F6FB8B566C0}"/>
              </a:ext>
            </a:extLst>
          </p:cNvPr>
          <p:cNvCxnSpPr/>
          <p:nvPr/>
        </p:nvCxnSpPr>
        <p:spPr>
          <a:xfrm>
            <a:off x="8630356" y="3235208"/>
            <a:ext cx="1882" cy="88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08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carré et rectangle 3D">
            <a:extLst>
              <a:ext uri="{FF2B5EF4-FFF2-40B4-BE49-F238E27FC236}">
                <a16:creationId xmlns:a16="http://schemas.microsoft.com/office/drawing/2014/main" id="{87023D12-089C-BF28-75FC-85F9CB6CA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92" b="9335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9A5E48-EB1C-3DCB-8A49-D4A7F9B0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0" y="1061686"/>
            <a:ext cx="8266139" cy="37933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800" cap="all" spc="300">
                <a:solidFill>
                  <a:srgbClr val="FFFFFF"/>
                </a:solidFill>
              </a:rPr>
              <a:t>SOMMAIRE</a:t>
            </a:r>
            <a:br>
              <a:rPr lang="en-US" sz="2800" cap="all" spc="300"/>
            </a:br>
            <a:br>
              <a:rPr lang="en-US" sz="6600" cap="all" spc="300"/>
            </a:br>
            <a:r>
              <a:rPr lang="en-US" sz="2000" cap="all" spc="300">
                <a:solidFill>
                  <a:srgbClr val="FFFFFF"/>
                </a:solidFill>
              </a:rPr>
              <a:t>-Explication du project</a:t>
            </a:r>
            <a:br>
              <a:rPr lang="en-US" sz="2000" cap="all" spc="300"/>
            </a:br>
            <a:r>
              <a:rPr lang="en-US" sz="2000" cap="all" spc="300">
                <a:solidFill>
                  <a:srgbClr val="FFFFFF"/>
                </a:solidFill>
              </a:rPr>
              <a:t>-</a:t>
            </a:r>
            <a:r>
              <a:rPr lang="en-US" sz="2000" cap="all" spc="300" err="1">
                <a:solidFill>
                  <a:srgbClr val="FFFFFF"/>
                </a:solidFill>
              </a:rPr>
              <a:t>L'utilisation</a:t>
            </a:r>
            <a:r>
              <a:rPr lang="en-US" sz="2000" cap="all" spc="300">
                <a:solidFill>
                  <a:srgbClr val="FFFFFF"/>
                </a:solidFill>
              </a:rPr>
              <a:t> des </a:t>
            </a:r>
            <a:r>
              <a:rPr lang="en-US" sz="2000" cap="all" spc="300" err="1">
                <a:solidFill>
                  <a:srgbClr val="FFFFFF"/>
                </a:solidFill>
              </a:rPr>
              <a:t>conteneurs</a:t>
            </a:r>
            <a:br>
              <a:rPr lang="en-US" sz="2000"/>
            </a:br>
            <a:r>
              <a:rPr lang="en-US" sz="2000" cap="all" spc="300">
                <a:solidFill>
                  <a:srgbClr val="FFFFFF"/>
                </a:solidFill>
              </a:rPr>
              <a:t>-</a:t>
            </a:r>
            <a:r>
              <a:rPr lang="en-US" sz="2000" cap="all" spc="300" err="1">
                <a:solidFill>
                  <a:srgbClr val="FFFFFF"/>
                </a:solidFill>
              </a:rPr>
              <a:t>Heberger</a:t>
            </a:r>
            <a:r>
              <a:rPr lang="en-US" sz="2000" cap="all" spc="300">
                <a:solidFill>
                  <a:srgbClr val="FFFFFF"/>
                </a:solidFill>
              </a:rPr>
              <a:t> sur </a:t>
            </a:r>
            <a:r>
              <a:rPr lang="en-US" sz="2000" cap="all" spc="300" err="1">
                <a:solidFill>
                  <a:srgbClr val="FFFFFF"/>
                </a:solidFill>
              </a:rPr>
              <a:t>kubernete</a:t>
            </a:r>
            <a:br>
              <a:rPr lang="en-US" sz="2000" cap="all" spc="300"/>
            </a:br>
            <a:r>
              <a:rPr lang="en-US" sz="2000" cap="all" spc="300">
                <a:solidFill>
                  <a:srgbClr val="FFFFFF"/>
                </a:solidFill>
              </a:rPr>
              <a:t>-Creation des pods</a:t>
            </a:r>
            <a:br>
              <a:rPr lang="en-US" sz="2000" cap="all" spc="300"/>
            </a:br>
            <a:r>
              <a:rPr lang="en-US" sz="2000" cap="all" spc="300">
                <a:solidFill>
                  <a:srgbClr val="FFFFFF"/>
                </a:solidFill>
              </a:rPr>
              <a:t>-Lens</a:t>
            </a:r>
            <a:br>
              <a:rPr lang="en-US" sz="2000" cap="all" spc="300">
                <a:solidFill>
                  <a:srgbClr val="FFFFFF"/>
                </a:solidFill>
              </a:rPr>
            </a:br>
            <a:r>
              <a:rPr lang="en-US" sz="2000" cap="all" spc="300"/>
              <a:t>-</a:t>
            </a:r>
            <a:r>
              <a:rPr lang="en-US" sz="2000" cap="all" spc="300" err="1"/>
              <a:t>Securité</a:t>
            </a:r>
            <a:br>
              <a:rPr lang="en-US" sz="2000" cap="all" spc="300"/>
            </a:br>
            <a:r>
              <a:rPr lang="en-US" sz="2000" cap="all" spc="300"/>
              <a:t>-</a:t>
            </a:r>
            <a:r>
              <a:rPr lang="en-US" sz="2000" cap="all" spc="300" err="1"/>
              <a:t>deployement</a:t>
            </a:r>
            <a:r>
              <a:rPr lang="en-US" sz="2000" cap="all" spc="300"/>
              <a:t> </a:t>
            </a:r>
            <a:r>
              <a:rPr lang="en-US" sz="2000" cap="all" spc="300" err="1"/>
              <a:t>automatisé</a:t>
            </a:r>
            <a:r>
              <a:rPr lang="en-US" sz="2000" cap="all" spc="300"/>
              <a:t> / HELM</a:t>
            </a:r>
            <a:br>
              <a:rPr lang="en-US" sz="2000" cap="all" spc="300"/>
            </a:br>
            <a:r>
              <a:rPr lang="en-US" sz="2000" cap="all" spc="300">
                <a:solidFill>
                  <a:srgbClr val="FFFFFF"/>
                </a:solidFill>
              </a:rPr>
              <a:t> </a:t>
            </a:r>
            <a:endParaRPr lang="en-US" sz="6600" cap="all" spc="300">
              <a:solidFill>
                <a:srgbClr val="FFFFFF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4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8991C-A9CA-115B-D709-15962A75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Erreur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17F59D-7243-F3BA-D0A4-D485BE1DE332}"/>
              </a:ext>
            </a:extLst>
          </p:cNvPr>
          <p:cNvSpPr txBox="1"/>
          <p:nvPr/>
        </p:nvSpPr>
        <p:spPr>
          <a:xfrm>
            <a:off x="1253067" y="2372548"/>
            <a:ext cx="9441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scp D:\projet_k8s\appscore\k8s\tls.crt bs\plum@192.168.65.4:D:\projet_k8s\appscore\k8s\  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BD3C95-60F7-35E8-3793-89648A026D38}"/>
              </a:ext>
            </a:extLst>
          </p:cNvPr>
          <p:cNvSpPr txBox="1"/>
          <p:nvPr/>
        </p:nvSpPr>
        <p:spPr>
          <a:xfrm>
            <a:off x="3527776" y="3123258"/>
            <a:ext cx="47037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/>
              <a:t>Commande de copie dans le nœud qui ne fonctionnait pas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7FCAA3A-AFEE-902F-6275-06D1A2FDCD40}"/>
              </a:ext>
            </a:extLst>
          </p:cNvPr>
          <p:cNvSpPr txBox="1"/>
          <p:nvPr/>
        </p:nvSpPr>
        <p:spPr>
          <a:xfrm>
            <a:off x="3979333" y="4365036"/>
            <a:ext cx="39981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96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F614482-2388-4437-990F-84AF6BD3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448F3C-BDE1-5B6D-22B5-AFE074F2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80" y="2172994"/>
            <a:ext cx="4998625" cy="8353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cap="all" spc="300" err="1">
                <a:ea typeface="+mj-lt"/>
                <a:cs typeface="+mj-lt"/>
              </a:rPr>
              <a:t>Déployement</a:t>
            </a:r>
            <a:r>
              <a:rPr lang="en-US" sz="4800" cap="all" spc="300">
                <a:ea typeface="+mj-lt"/>
                <a:cs typeface="+mj-lt"/>
              </a:rPr>
              <a:t> </a:t>
            </a:r>
            <a:r>
              <a:rPr lang="en-US" sz="4800" cap="all" spc="300" err="1">
                <a:ea typeface="+mj-lt"/>
                <a:cs typeface="+mj-lt"/>
              </a:rPr>
              <a:t>automatisé</a:t>
            </a:r>
            <a:endParaRPr lang="fr-FR" err="1"/>
          </a:p>
        </p:txBody>
      </p:sp>
    </p:spTree>
    <p:extLst>
      <p:ext uri="{BB962C8B-B14F-4D97-AF65-F5344CB8AC3E}">
        <p14:creationId xmlns:p14="http://schemas.microsoft.com/office/powerpoint/2010/main" val="101288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06EEF8-78BE-50CF-5E02-A64CECF6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Création de la chart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E8C9F-7371-EB90-0EB1-DDB9225EA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1" y="2332026"/>
            <a:ext cx="4953000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Commande :</a:t>
            </a:r>
          </a:p>
          <a:p>
            <a:r>
              <a:rPr lang="en-US"/>
              <a:t>helm create mychart</a:t>
            </a:r>
          </a:p>
          <a:p>
            <a:r>
              <a:rPr lang="en-US"/>
              <a:t>helm package mychart</a:t>
            </a:r>
          </a:p>
          <a:p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CD9F982-FC22-C762-0F2F-E5AF098B39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70937" y="1474631"/>
            <a:ext cx="2100182" cy="424036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30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75BC9-8495-81B6-0B26-2B1B472F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Prometheus</a:t>
            </a:r>
            <a:r>
              <a:rPr lang="fr-FR"/>
              <a:t> / </a:t>
            </a:r>
            <a:r>
              <a:rPr lang="fr-FR" err="1"/>
              <a:t>Graphana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F7EFD-9D17-A9B0-C414-CB3D97EDF6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err="1">
                <a:ea typeface="+mn-lt"/>
                <a:cs typeface="+mn-lt"/>
              </a:rPr>
              <a:t>Prometheus</a:t>
            </a:r>
            <a:r>
              <a:rPr lang="fr-FR">
                <a:ea typeface="+mn-lt"/>
                <a:cs typeface="+mn-lt"/>
              </a:rPr>
              <a:t> :</a:t>
            </a:r>
          </a:p>
          <a:p>
            <a:pPr marL="742950" lvl="2" indent="-285750">
              <a:buFont typeface="Arial"/>
              <a:buChar char="•"/>
            </a:pPr>
            <a:r>
              <a:rPr lang="fr-FR" err="1">
                <a:ea typeface="+mn-lt"/>
                <a:cs typeface="+mn-lt"/>
              </a:rPr>
              <a:t>helm</a:t>
            </a:r>
            <a:r>
              <a:rPr lang="fr-FR">
                <a:ea typeface="+mn-lt"/>
                <a:cs typeface="+mn-lt"/>
              </a:rPr>
              <a:t> repo </a:t>
            </a:r>
            <a:r>
              <a:rPr lang="fr-FR" err="1">
                <a:ea typeface="+mn-lt"/>
                <a:cs typeface="+mn-lt"/>
              </a:rPr>
              <a:t>add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prometheus-community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>
                <a:ea typeface="+mn-lt"/>
                <a:cs typeface="+mn-lt"/>
                <a:hlinkClick r:id="rId2"/>
              </a:rPr>
              <a:t>https://prometheus-community.github.io/helm-charts</a:t>
            </a:r>
            <a:endParaRPr lang="fr-FR" i="0">
              <a:ea typeface="+mn-lt"/>
              <a:cs typeface="+mn-lt"/>
            </a:endParaRPr>
          </a:p>
          <a:p>
            <a:pPr marL="742950" lvl="2" indent="-285750">
              <a:buFont typeface="Arial"/>
            </a:pPr>
            <a:r>
              <a:rPr lang="fr-FR" err="1">
                <a:ea typeface="+mn-lt"/>
                <a:cs typeface="+mn-lt"/>
              </a:rPr>
              <a:t>helm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install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my-prometheus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prometheus-community</a:t>
            </a:r>
            <a:r>
              <a:rPr lang="fr-FR">
                <a:ea typeface="+mn-lt"/>
                <a:cs typeface="+mn-lt"/>
              </a:rPr>
              <a:t>/</a:t>
            </a:r>
            <a:r>
              <a:rPr lang="fr-FR" err="1">
                <a:ea typeface="+mn-lt"/>
                <a:cs typeface="+mn-lt"/>
              </a:rPr>
              <a:t>prometheus</a:t>
            </a:r>
            <a:r>
              <a:rPr lang="fr-FR">
                <a:ea typeface="+mn-lt"/>
                <a:cs typeface="+mn-lt"/>
              </a:rPr>
              <a:t> --version 20.2.0</a:t>
            </a:r>
          </a:p>
          <a:p>
            <a:r>
              <a:rPr lang="fr-FR" err="1">
                <a:ea typeface="+mn-lt"/>
                <a:cs typeface="+mn-lt"/>
              </a:rPr>
              <a:t>Grafana</a:t>
            </a:r>
            <a:r>
              <a:rPr lang="fr-FR">
                <a:ea typeface="+mn-lt"/>
                <a:cs typeface="+mn-lt"/>
              </a:rPr>
              <a:t> :</a:t>
            </a:r>
          </a:p>
          <a:p>
            <a:pPr marL="514350" lvl="1" indent="-285750">
              <a:buFont typeface="Arial"/>
              <a:buChar char="•"/>
            </a:pPr>
            <a:r>
              <a:rPr lang="fr-FR" i="0" err="1">
                <a:ea typeface="+mn-lt"/>
                <a:cs typeface="+mn-lt"/>
              </a:rPr>
              <a:t>helm</a:t>
            </a:r>
            <a:r>
              <a:rPr lang="fr-FR" i="0">
                <a:ea typeface="+mn-lt"/>
                <a:cs typeface="+mn-lt"/>
              </a:rPr>
              <a:t> repo </a:t>
            </a:r>
            <a:r>
              <a:rPr lang="fr-FR" i="0" err="1">
                <a:ea typeface="+mn-lt"/>
                <a:cs typeface="+mn-lt"/>
              </a:rPr>
              <a:t>add</a:t>
            </a:r>
            <a:r>
              <a:rPr lang="fr-FR" i="0">
                <a:ea typeface="+mn-lt"/>
                <a:cs typeface="+mn-lt"/>
              </a:rPr>
              <a:t> </a:t>
            </a:r>
            <a:r>
              <a:rPr lang="fr-FR" i="0" err="1">
                <a:ea typeface="+mn-lt"/>
                <a:cs typeface="+mn-lt"/>
              </a:rPr>
              <a:t>bitnami</a:t>
            </a:r>
            <a:r>
              <a:rPr lang="fr-FR" i="0">
                <a:ea typeface="+mn-lt"/>
                <a:cs typeface="+mn-lt"/>
              </a:rPr>
              <a:t> </a:t>
            </a:r>
            <a:r>
              <a:rPr lang="fr-FR" i="0">
                <a:ea typeface="+mn-lt"/>
                <a:cs typeface="+mn-lt"/>
                <a:hlinkClick r:id="rId3"/>
              </a:rPr>
              <a:t>https://charts.bitnami.com/bitnami</a:t>
            </a:r>
            <a:endParaRPr lang="fr-FR">
              <a:ea typeface="+mn-lt"/>
              <a:cs typeface="+mn-lt"/>
            </a:endParaRPr>
          </a:p>
          <a:p>
            <a:pPr marL="514350" lvl="1" indent="-285750">
              <a:buFont typeface="Arial"/>
              <a:buChar char="•"/>
            </a:pPr>
            <a:r>
              <a:rPr lang="fr-FR" i="0" err="1">
                <a:ea typeface="+mn-lt"/>
                <a:cs typeface="+mn-lt"/>
              </a:rPr>
              <a:t>helm</a:t>
            </a:r>
            <a:r>
              <a:rPr lang="fr-FR" i="0">
                <a:ea typeface="+mn-lt"/>
                <a:cs typeface="+mn-lt"/>
              </a:rPr>
              <a:t> </a:t>
            </a:r>
            <a:r>
              <a:rPr lang="fr-FR" i="0" err="1">
                <a:ea typeface="+mn-lt"/>
                <a:cs typeface="+mn-lt"/>
              </a:rPr>
              <a:t>install</a:t>
            </a:r>
            <a:r>
              <a:rPr lang="fr-FR" i="0">
                <a:ea typeface="+mn-lt"/>
                <a:cs typeface="+mn-lt"/>
              </a:rPr>
              <a:t> </a:t>
            </a:r>
            <a:r>
              <a:rPr lang="fr-FR" i="0" err="1">
                <a:ea typeface="+mn-lt"/>
                <a:cs typeface="+mn-lt"/>
              </a:rPr>
              <a:t>my-grafana</a:t>
            </a:r>
            <a:r>
              <a:rPr lang="fr-FR" i="0">
                <a:ea typeface="+mn-lt"/>
                <a:cs typeface="+mn-lt"/>
              </a:rPr>
              <a:t> </a:t>
            </a:r>
            <a:r>
              <a:rPr lang="fr-FR" i="0" err="1">
                <a:ea typeface="+mn-lt"/>
                <a:cs typeface="+mn-lt"/>
              </a:rPr>
              <a:t>bitnami</a:t>
            </a:r>
            <a:r>
              <a:rPr lang="fr-FR" i="0">
                <a:ea typeface="+mn-lt"/>
                <a:cs typeface="+mn-lt"/>
              </a:rPr>
              <a:t>/</a:t>
            </a:r>
            <a:r>
              <a:rPr lang="fr-FR" i="0" err="1">
                <a:ea typeface="+mn-lt"/>
                <a:cs typeface="+mn-lt"/>
              </a:rPr>
              <a:t>grafana</a:t>
            </a:r>
            <a:r>
              <a:rPr lang="fr-FR" i="0">
                <a:ea typeface="+mn-lt"/>
                <a:cs typeface="+mn-lt"/>
              </a:rPr>
              <a:t> --version 8.2.33</a:t>
            </a:r>
            <a:endParaRPr lang="fr-FR" i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9A1E2D2-A3E4-A307-2B68-40632DB553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63497" y="3486149"/>
            <a:ext cx="4772025" cy="1257300"/>
          </a:xfrm>
        </p:spPr>
      </p:pic>
    </p:spTree>
    <p:extLst>
      <p:ext uri="{BB962C8B-B14F-4D97-AF65-F5344CB8AC3E}">
        <p14:creationId xmlns:p14="http://schemas.microsoft.com/office/powerpoint/2010/main" val="335295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F614482-2388-4437-990F-84AF6BD3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448F3C-BDE1-5B6D-22B5-AFE074F2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4953000" cy="2396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/>
              <a:t>Explication du </a:t>
            </a:r>
            <a:r>
              <a:rPr lang="en-US" sz="4800" cap="all" spc="300" err="1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159347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FE52B6-415D-E04D-4BF9-238451DEB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020" y="333588"/>
            <a:ext cx="6746952" cy="564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6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EA051EF-111C-D384-3937-9F14349E1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94" y="818277"/>
            <a:ext cx="3270516" cy="41487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BAD6E9-B5A2-CD8E-C994-880BAF8D5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72" y="1553227"/>
            <a:ext cx="3413760" cy="34137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66BB904-E056-64CC-F2D8-1984FF3C2A4F}"/>
              </a:ext>
            </a:extLst>
          </p:cNvPr>
          <p:cNvSpPr txBox="1"/>
          <p:nvPr/>
        </p:nvSpPr>
        <p:spPr>
          <a:xfrm>
            <a:off x="1652229" y="5080198"/>
            <a:ext cx="197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Dockercompose</a:t>
            </a:r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8F51AAC-36D5-A3B5-420B-C92B1D1B82AC}"/>
              </a:ext>
            </a:extLst>
          </p:cNvPr>
          <p:cNvSpPr txBox="1"/>
          <p:nvPr/>
        </p:nvSpPr>
        <p:spPr>
          <a:xfrm>
            <a:off x="8562928" y="5080198"/>
            <a:ext cx="126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Kubernets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81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F614482-2388-4437-990F-84AF6BD3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448F3C-BDE1-5B6D-22B5-AFE074F2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3" y="2464228"/>
            <a:ext cx="6392332" cy="15220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ea typeface="+mj-lt"/>
                <a:cs typeface="+mj-lt"/>
              </a:rPr>
              <a:t>LES CONTENEUR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96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322E7CC4-F78E-F66D-2729-2C5F97D9B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5" y="289713"/>
            <a:ext cx="11699051" cy="62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F614482-2388-4437-990F-84AF6BD3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448F3C-BDE1-5B6D-22B5-AFE074F2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" y="1952509"/>
            <a:ext cx="7191962" cy="2396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ea typeface="+mj-lt"/>
                <a:cs typeface="+mj-lt"/>
              </a:rPr>
              <a:t>CREATION DES </a:t>
            </a:r>
            <a:r>
              <a:rPr lang="en-US" sz="4800" cap="all" spc="300" err="1">
                <a:ea typeface="+mj-lt"/>
                <a:cs typeface="+mj-lt"/>
              </a:rPr>
              <a:t>Fichier</a:t>
            </a:r>
            <a:r>
              <a:rPr lang="en-US" sz="4800" cap="all" spc="300">
                <a:ea typeface="+mj-lt"/>
                <a:cs typeface="+mj-lt"/>
              </a:rPr>
              <a:t> </a:t>
            </a:r>
            <a:r>
              <a:rPr lang="en-US" sz="4800" cap="all" spc="300" err="1">
                <a:ea typeface="+mj-lt"/>
                <a:cs typeface="+mj-lt"/>
              </a:rPr>
              <a:t>Yaml</a:t>
            </a:r>
            <a:br>
              <a:rPr lang="en-US" sz="4800" cap="all" spc="300">
                <a:ea typeface="+mj-lt"/>
                <a:cs typeface="+mj-lt"/>
              </a:rPr>
            </a:br>
            <a:endParaRPr lang="en-US" sz="4800" cap="all" spc="3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254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3BFF980-DE18-5D6E-6B93-F3216EF4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320" y="538717"/>
            <a:ext cx="1874035" cy="52932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4C1E41-4696-BEDF-866C-FAB9D03D8188}"/>
              </a:ext>
            </a:extLst>
          </p:cNvPr>
          <p:cNvSpPr txBox="1"/>
          <p:nvPr/>
        </p:nvSpPr>
        <p:spPr>
          <a:xfrm>
            <a:off x="6096001" y="1337929"/>
            <a:ext cx="196702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Api-</a:t>
            </a:r>
            <a:r>
              <a:rPr lang="fr-FR" err="1"/>
              <a:t>applicants</a:t>
            </a:r>
            <a:br>
              <a:rPr lang="en-US"/>
            </a:br>
            <a:endParaRPr lang="fr-FR"/>
          </a:p>
          <a:p>
            <a:r>
              <a:rPr lang="fr-FR"/>
              <a:t>Api-</a:t>
            </a:r>
            <a:r>
              <a:rPr lang="fr-FR" err="1"/>
              <a:t>identity</a:t>
            </a:r>
            <a:br>
              <a:rPr lang="en-US"/>
            </a:br>
            <a:endParaRPr lang="fr-FR"/>
          </a:p>
          <a:p>
            <a:r>
              <a:rPr lang="fr-FR"/>
              <a:t>Api-jobs</a:t>
            </a:r>
            <a:br>
              <a:rPr lang="fr-FR"/>
            </a:br>
            <a:endParaRPr lang="fr-FR"/>
          </a:p>
          <a:p>
            <a:r>
              <a:rPr lang="fr-FR" err="1"/>
              <a:t>Database</a:t>
            </a:r>
            <a:br>
              <a:rPr lang="fr-FR"/>
            </a:br>
            <a:endParaRPr lang="fr-FR"/>
          </a:p>
          <a:p>
            <a:r>
              <a:rPr lang="fr-FR" err="1"/>
              <a:t>Rabbitmq</a:t>
            </a:r>
            <a:br>
              <a:rPr lang="fr-FR"/>
            </a:br>
            <a:endParaRPr lang="fr-FR"/>
          </a:p>
          <a:p>
            <a:r>
              <a:rPr lang="fr-FR"/>
              <a:t>User-data</a:t>
            </a:r>
            <a:br>
              <a:rPr lang="fr-FR"/>
            </a:br>
            <a:endParaRPr lang="fr-FR"/>
          </a:p>
          <a:p>
            <a:r>
              <a:rPr lang="fr-FR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55562204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8A87176C12CF4FB1062197CE8275E6" ma:contentTypeVersion="3" ma:contentTypeDescription="Crée un document." ma:contentTypeScope="" ma:versionID="e9b2179a3a5c3c7d87387f35955c1b5c">
  <xsd:schema xmlns:xsd="http://www.w3.org/2001/XMLSchema" xmlns:xs="http://www.w3.org/2001/XMLSchema" xmlns:p="http://schemas.microsoft.com/office/2006/metadata/properties" xmlns:ns2="2f428328-ccd2-4921-be6b-cb3e612d1f2e" targetNamespace="http://schemas.microsoft.com/office/2006/metadata/properties" ma:root="true" ma:fieldsID="a4e299126cf54a1a7b41ef65b2459cef" ns2:_="">
    <xsd:import namespace="2f428328-ccd2-4921-be6b-cb3e612d1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28328-ccd2-4921-be6b-cb3e612d1f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A7C96B-55C2-4584-812B-4BBF148D6944}">
  <ds:schemaRefs>
    <ds:schemaRef ds:uri="5b83e578-d17d-42c1-bbfa-82168b29df75"/>
    <ds:schemaRef ds:uri="fe5b55c2-e991-4fa2-9462-3c96ad29ee9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428916-920D-4B23-AFD9-17E7A361D7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ED17E8-0EC2-4A3F-B003-C17B5EB980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428328-ccd2-4921-be6b-cb3e612d1f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RegattaVTI</vt:lpstr>
      <vt:lpstr>Projet K8s Docker</vt:lpstr>
      <vt:lpstr>SOMMAIRE  -Explication du project -L'utilisation des conteneurs -Heberger sur kubernete -Creation des pods -Lens -Securité -deployement automatisé / HELM  </vt:lpstr>
      <vt:lpstr>Explication du projet</vt:lpstr>
      <vt:lpstr>PowerPoint Presentation</vt:lpstr>
      <vt:lpstr>PowerPoint Presentation</vt:lpstr>
      <vt:lpstr>LES CONTENEUR</vt:lpstr>
      <vt:lpstr>PowerPoint Presentation</vt:lpstr>
      <vt:lpstr>CREATION DES Fichier Yaml </vt:lpstr>
      <vt:lpstr>PowerPoint Presentation</vt:lpstr>
      <vt:lpstr>PowerPoint Presentation</vt:lpstr>
      <vt:lpstr>PowerPoint Presentation</vt:lpstr>
      <vt:lpstr>Lens</vt:lpstr>
      <vt:lpstr>Déploiement des pods sur lens</vt:lpstr>
      <vt:lpstr>PowerPoint Presentation</vt:lpstr>
      <vt:lpstr>PowerPoint Presentation</vt:lpstr>
      <vt:lpstr>PowerPoint Presentation</vt:lpstr>
      <vt:lpstr>Securité</vt:lpstr>
      <vt:lpstr>PowerPoint Presentation</vt:lpstr>
      <vt:lpstr>Open SSL</vt:lpstr>
      <vt:lpstr>Erreur</vt:lpstr>
      <vt:lpstr>Déployement automatisé</vt:lpstr>
      <vt:lpstr>Création de la chart</vt:lpstr>
      <vt:lpstr>Prometheus / Graphana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DOUMALIN Kylian</dc:creator>
  <cp:revision>2</cp:revision>
  <dcterms:created xsi:type="dcterms:W3CDTF">2023-03-30T16:52:10Z</dcterms:created>
  <dcterms:modified xsi:type="dcterms:W3CDTF">2023-04-10T21:26:18Z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0x010100298A87176C12CF4FB1062197CE8275E6</vt:lpwstr>
  </property>
</Properties>
</file>