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  <p:embeddedFont>
      <p:font typeface="Poppi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55" Type="http://schemas.openxmlformats.org/officeDocument/2006/relationships/font" Target="fonts/Poppins-regular.fntdata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57" Type="http://schemas.openxmlformats.org/officeDocument/2006/relationships/font" Target="fonts/Poppins-italic.fntdata"/><Relationship Id="rId12" Type="http://schemas.openxmlformats.org/officeDocument/2006/relationships/slide" Target="slides/slide7.xml"/><Relationship Id="rId56" Type="http://schemas.openxmlformats.org/officeDocument/2006/relationships/font" Target="fonts/Poppi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a4048666c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a4048666c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a4048666c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a4048666c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a560003f4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a560003f4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a4048666c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a4048666c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a4048666c1_0_1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a4048666c1_0_1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a4048666c1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a4048666c1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a4048666c1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a4048666c1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a4048666c1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a4048666c1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a4048666c1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2a4048666c1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a560003f4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a560003f4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a4048666c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a4048666c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a560003f4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a560003f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a4048666c1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a4048666c1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a4048666c1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a4048666c1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a4048666c1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a4048666c1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a4048666c1_0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a4048666c1_0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a4048666c1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a4048666c1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a4048666c1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2a4048666c1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a4048666c1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a4048666c1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a4048666c1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a4048666c1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a4048666c1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a4048666c1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a4048666c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a4048666c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a4048666c1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a4048666c1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a4048666c1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a4048666c1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a4048666c1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a4048666c1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a4048666c1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2a4048666c1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a4048666c1_0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a4048666c1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a4048666c1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a4048666c1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a4048666c1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a4048666c1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a4048666c1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a4048666c1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a4048666c1_0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a4048666c1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a4048666c1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a4048666c1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a4048666c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a4048666c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4048666c1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4048666c1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a4048666c1_0_1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2a4048666c1_0_1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2a560003f4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2a560003f4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a560003f4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2a560003f4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a560003f4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a560003f4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a4048666c1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a4048666c1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a4048666c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a4048666c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a4048666c1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a4048666c1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a4048666c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a4048666c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a4048666c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a4048666c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a4048666c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a4048666c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846900" y="1098283"/>
            <a:ext cx="7584000" cy="22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46900" y="3728338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747801" y="-707126"/>
            <a:ext cx="10297750" cy="6227885"/>
            <a:chOff x="-747801" y="-707126"/>
            <a:chExt cx="10297750" cy="6227885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747801" y="-707126"/>
              <a:ext cx="2577275" cy="1833510"/>
              <a:chOff x="781874" y="1294774"/>
              <a:chExt cx="2577275" cy="1833510"/>
            </a:xfrm>
          </p:grpSpPr>
          <p:sp>
            <p:nvSpPr>
              <p:cNvPr id="14" name="Google Shape;14;p2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972674" y="3687249"/>
              <a:ext cx="2577275" cy="1833510"/>
              <a:chOff x="781874" y="1294774"/>
              <a:chExt cx="2577275" cy="1833510"/>
            </a:xfrm>
          </p:grpSpPr>
          <p:sp>
            <p:nvSpPr>
              <p:cNvPr id="25" name="Google Shape;25;p2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1"/>
          <p:cNvSpPr txBox="1"/>
          <p:nvPr>
            <p:ph hasCustomPrompt="1" type="title"/>
          </p:nvPr>
        </p:nvSpPr>
        <p:spPr>
          <a:xfrm>
            <a:off x="1284000" y="1215175"/>
            <a:ext cx="6576000" cy="13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5" name="Google Shape;175;p11"/>
          <p:cNvSpPr txBox="1"/>
          <p:nvPr>
            <p:ph idx="1" type="subTitle"/>
          </p:nvPr>
        </p:nvSpPr>
        <p:spPr>
          <a:xfrm>
            <a:off x="1284000" y="285029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76" name="Google Shape;176;p11"/>
          <p:cNvGrpSpPr/>
          <p:nvPr/>
        </p:nvGrpSpPr>
        <p:grpSpPr>
          <a:xfrm>
            <a:off x="-575414" y="236724"/>
            <a:ext cx="9256137" cy="4578762"/>
            <a:chOff x="-575414" y="236724"/>
            <a:chExt cx="9256137" cy="4578762"/>
          </a:xfrm>
        </p:grpSpPr>
        <p:grpSp>
          <p:nvGrpSpPr>
            <p:cNvPr id="177" name="Google Shape;177;p11"/>
            <p:cNvGrpSpPr/>
            <p:nvPr/>
          </p:nvGrpSpPr>
          <p:grpSpPr>
            <a:xfrm>
              <a:off x="-575414" y="236724"/>
              <a:ext cx="2577275" cy="1833510"/>
              <a:chOff x="781874" y="1294774"/>
              <a:chExt cx="2577275" cy="1833510"/>
            </a:xfrm>
          </p:grpSpPr>
          <p:sp>
            <p:nvSpPr>
              <p:cNvPr id="178" name="Google Shape;178;p11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11"/>
            <p:cNvGrpSpPr/>
            <p:nvPr/>
          </p:nvGrpSpPr>
          <p:grpSpPr>
            <a:xfrm>
              <a:off x="952289" y="4127480"/>
              <a:ext cx="936510" cy="688006"/>
              <a:chOff x="3235964" y="2587955"/>
              <a:chExt cx="936510" cy="688006"/>
            </a:xfrm>
          </p:grpSpPr>
          <p:sp>
            <p:nvSpPr>
              <p:cNvPr id="189" name="Google Shape;189;p11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1"/>
            <p:cNvGrpSpPr/>
            <p:nvPr/>
          </p:nvGrpSpPr>
          <p:grpSpPr>
            <a:xfrm>
              <a:off x="7744778" y="2850299"/>
              <a:ext cx="935946" cy="1833882"/>
              <a:chOff x="4738303" y="2509949"/>
              <a:chExt cx="935946" cy="1833882"/>
            </a:xfrm>
          </p:grpSpPr>
          <p:sp>
            <p:nvSpPr>
              <p:cNvPr id="192" name="Google Shape;192;p11"/>
              <p:cNvSpPr/>
              <p:nvPr/>
            </p:nvSpPr>
            <p:spPr>
              <a:xfrm rot="10800000">
                <a:off x="5149249" y="273563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rot="10800000">
                <a:off x="4739611" y="296660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rot="10800000">
                <a:off x="4738303" y="250994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6109324" y="236724"/>
              <a:ext cx="1345775" cy="914755"/>
              <a:chOff x="2264799" y="3654374"/>
              <a:chExt cx="1345775" cy="914755"/>
            </a:xfrm>
          </p:grpSpPr>
          <p:sp>
            <p:nvSpPr>
              <p:cNvPr id="199" name="Google Shape;199;p11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idx="1" type="subTitle"/>
          </p:nvPr>
        </p:nvSpPr>
        <p:spPr>
          <a:xfrm>
            <a:off x="720000" y="2285397"/>
            <a:ext cx="245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idx="2" type="subTitle"/>
          </p:nvPr>
        </p:nvSpPr>
        <p:spPr>
          <a:xfrm>
            <a:off x="3346572" y="2285397"/>
            <a:ext cx="245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idx="3" type="subTitle"/>
          </p:nvPr>
        </p:nvSpPr>
        <p:spPr>
          <a:xfrm>
            <a:off x="720000" y="4018575"/>
            <a:ext cx="245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4" type="subTitle"/>
          </p:nvPr>
        </p:nvSpPr>
        <p:spPr>
          <a:xfrm>
            <a:off x="3346572" y="4018575"/>
            <a:ext cx="245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5" type="subTitle"/>
          </p:nvPr>
        </p:nvSpPr>
        <p:spPr>
          <a:xfrm>
            <a:off x="5973152" y="2285397"/>
            <a:ext cx="245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3"/>
          <p:cNvSpPr txBox="1"/>
          <p:nvPr>
            <p:ph idx="6" type="subTitle"/>
          </p:nvPr>
        </p:nvSpPr>
        <p:spPr>
          <a:xfrm>
            <a:off x="5973152" y="4018575"/>
            <a:ext cx="245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3"/>
          <p:cNvSpPr txBox="1"/>
          <p:nvPr>
            <p:ph hasCustomPrompt="1" type="title"/>
          </p:nvPr>
        </p:nvSpPr>
        <p:spPr>
          <a:xfrm>
            <a:off x="720000" y="1332025"/>
            <a:ext cx="7809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/>
          <p:nvPr>
            <p:ph hasCustomPrompt="1" idx="7" type="title"/>
          </p:nvPr>
        </p:nvSpPr>
        <p:spPr>
          <a:xfrm>
            <a:off x="720000" y="3064618"/>
            <a:ext cx="7809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/>
          <p:nvPr>
            <p:ph hasCustomPrompt="1" idx="8" type="title"/>
          </p:nvPr>
        </p:nvSpPr>
        <p:spPr>
          <a:xfrm>
            <a:off x="3346572" y="1332025"/>
            <a:ext cx="7809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/>
          <p:nvPr>
            <p:ph hasCustomPrompt="1" idx="9" type="title"/>
          </p:nvPr>
        </p:nvSpPr>
        <p:spPr>
          <a:xfrm>
            <a:off x="3346572" y="3064618"/>
            <a:ext cx="7809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/>
          <p:nvPr>
            <p:ph hasCustomPrompt="1" idx="13" type="title"/>
          </p:nvPr>
        </p:nvSpPr>
        <p:spPr>
          <a:xfrm>
            <a:off x="5973152" y="1332025"/>
            <a:ext cx="7809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/>
          <p:nvPr>
            <p:ph hasCustomPrompt="1" idx="14" type="title"/>
          </p:nvPr>
        </p:nvSpPr>
        <p:spPr>
          <a:xfrm>
            <a:off x="5973152" y="3064618"/>
            <a:ext cx="7809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/>
          <p:nvPr>
            <p:ph idx="15" type="subTitle"/>
          </p:nvPr>
        </p:nvSpPr>
        <p:spPr>
          <a:xfrm>
            <a:off x="720000" y="1877316"/>
            <a:ext cx="2450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18" name="Google Shape;218;p13"/>
          <p:cNvSpPr txBox="1"/>
          <p:nvPr>
            <p:ph idx="16" type="subTitle"/>
          </p:nvPr>
        </p:nvSpPr>
        <p:spPr>
          <a:xfrm>
            <a:off x="3346572" y="1877316"/>
            <a:ext cx="2450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19" name="Google Shape;219;p13"/>
          <p:cNvSpPr txBox="1"/>
          <p:nvPr>
            <p:ph idx="17" type="subTitle"/>
          </p:nvPr>
        </p:nvSpPr>
        <p:spPr>
          <a:xfrm>
            <a:off x="5973152" y="1877316"/>
            <a:ext cx="2450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20" name="Google Shape;220;p13"/>
          <p:cNvSpPr txBox="1"/>
          <p:nvPr>
            <p:ph idx="18" type="subTitle"/>
          </p:nvPr>
        </p:nvSpPr>
        <p:spPr>
          <a:xfrm>
            <a:off x="720000" y="3609976"/>
            <a:ext cx="2450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21" name="Google Shape;221;p13"/>
          <p:cNvSpPr txBox="1"/>
          <p:nvPr>
            <p:ph idx="19" type="subTitle"/>
          </p:nvPr>
        </p:nvSpPr>
        <p:spPr>
          <a:xfrm>
            <a:off x="3346572" y="3609976"/>
            <a:ext cx="2450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22" name="Google Shape;222;p13"/>
          <p:cNvSpPr txBox="1"/>
          <p:nvPr>
            <p:ph idx="20" type="subTitle"/>
          </p:nvPr>
        </p:nvSpPr>
        <p:spPr>
          <a:xfrm>
            <a:off x="5973152" y="3609976"/>
            <a:ext cx="2450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23" name="Google Shape;223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4" name="Google Shape;224;p13"/>
          <p:cNvGrpSpPr/>
          <p:nvPr/>
        </p:nvGrpSpPr>
        <p:grpSpPr>
          <a:xfrm>
            <a:off x="-257850" y="1718480"/>
            <a:ext cx="9618198" cy="3180026"/>
            <a:chOff x="-257850" y="1718480"/>
            <a:chExt cx="9618198" cy="3180026"/>
          </a:xfrm>
        </p:grpSpPr>
        <p:grpSp>
          <p:nvGrpSpPr>
            <p:cNvPr id="225" name="Google Shape;225;p13"/>
            <p:cNvGrpSpPr/>
            <p:nvPr/>
          </p:nvGrpSpPr>
          <p:grpSpPr>
            <a:xfrm>
              <a:off x="8423839" y="1718480"/>
              <a:ext cx="936510" cy="688006"/>
              <a:chOff x="3235964" y="2587955"/>
              <a:chExt cx="936510" cy="688006"/>
            </a:xfrm>
          </p:grpSpPr>
          <p:sp>
            <p:nvSpPr>
              <p:cNvPr id="226" name="Google Shape;226;p13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-257850" y="3064624"/>
              <a:ext cx="935946" cy="1833882"/>
              <a:chOff x="4738303" y="2509949"/>
              <a:chExt cx="935946" cy="1833882"/>
            </a:xfrm>
          </p:grpSpPr>
          <p:sp>
            <p:nvSpPr>
              <p:cNvPr id="229" name="Google Shape;229;p13"/>
              <p:cNvSpPr/>
              <p:nvPr/>
            </p:nvSpPr>
            <p:spPr>
              <a:xfrm rot="10800000">
                <a:off x="5149249" y="273563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 rot="10800000">
                <a:off x="4739611" y="296660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 rot="10800000">
                <a:off x="4738303" y="250994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37" name="Google Shape;237;p14"/>
          <p:cNvGrpSpPr/>
          <p:nvPr/>
        </p:nvGrpSpPr>
        <p:grpSpPr>
          <a:xfrm>
            <a:off x="-289972" y="1493824"/>
            <a:ext cx="9188996" cy="3454187"/>
            <a:chOff x="-289972" y="1493824"/>
            <a:chExt cx="9188996" cy="3454187"/>
          </a:xfrm>
        </p:grpSpPr>
        <p:grpSp>
          <p:nvGrpSpPr>
            <p:cNvPr id="238" name="Google Shape;238;p14"/>
            <p:cNvGrpSpPr/>
            <p:nvPr/>
          </p:nvGrpSpPr>
          <p:grpSpPr>
            <a:xfrm>
              <a:off x="7962514" y="4260005"/>
              <a:ext cx="936510" cy="688006"/>
              <a:chOff x="3235964" y="2587955"/>
              <a:chExt cx="936510" cy="688006"/>
            </a:xfrm>
          </p:grpSpPr>
          <p:sp>
            <p:nvSpPr>
              <p:cNvPr id="239" name="Google Shape;239;p14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14"/>
            <p:cNvGrpSpPr/>
            <p:nvPr/>
          </p:nvGrpSpPr>
          <p:grpSpPr>
            <a:xfrm>
              <a:off x="-289972" y="1493824"/>
              <a:ext cx="935946" cy="1833882"/>
              <a:chOff x="4738303" y="2509949"/>
              <a:chExt cx="935946" cy="1833882"/>
            </a:xfrm>
          </p:grpSpPr>
          <p:sp>
            <p:nvSpPr>
              <p:cNvPr id="242" name="Google Shape;242;p14"/>
              <p:cNvSpPr/>
              <p:nvPr/>
            </p:nvSpPr>
            <p:spPr>
              <a:xfrm rot="10800000">
                <a:off x="5149249" y="273563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10800000">
                <a:off x="4739611" y="296660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 rot="10800000">
                <a:off x="4738303" y="250994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0" name="Google Shape;250;p15"/>
          <p:cNvGrpSpPr/>
          <p:nvPr/>
        </p:nvGrpSpPr>
        <p:grpSpPr>
          <a:xfrm>
            <a:off x="1081074" y="1933799"/>
            <a:ext cx="9631925" cy="3127580"/>
            <a:chOff x="1081074" y="1933799"/>
            <a:chExt cx="9631925" cy="3127580"/>
          </a:xfrm>
        </p:grpSpPr>
        <p:grpSp>
          <p:nvGrpSpPr>
            <p:cNvPr id="251" name="Google Shape;251;p15"/>
            <p:cNvGrpSpPr/>
            <p:nvPr/>
          </p:nvGrpSpPr>
          <p:grpSpPr>
            <a:xfrm>
              <a:off x="8135724" y="1933799"/>
              <a:ext cx="2577275" cy="1833510"/>
              <a:chOff x="781874" y="1294774"/>
              <a:chExt cx="2577275" cy="1833510"/>
            </a:xfrm>
          </p:grpSpPr>
          <p:sp>
            <p:nvSpPr>
              <p:cNvPr id="252" name="Google Shape;252;p15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15"/>
            <p:cNvGrpSpPr/>
            <p:nvPr/>
          </p:nvGrpSpPr>
          <p:grpSpPr>
            <a:xfrm>
              <a:off x="1081074" y="4146624"/>
              <a:ext cx="1345775" cy="914755"/>
              <a:chOff x="2264799" y="3654374"/>
              <a:chExt cx="1345775" cy="914755"/>
            </a:xfrm>
          </p:grpSpPr>
          <p:sp>
            <p:nvSpPr>
              <p:cNvPr id="263" name="Google Shape;263;p15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9" name="Google Shape;269;p16"/>
          <p:cNvGrpSpPr/>
          <p:nvPr/>
        </p:nvGrpSpPr>
        <p:grpSpPr>
          <a:xfrm>
            <a:off x="6263389" y="-492526"/>
            <a:ext cx="2480210" cy="914755"/>
            <a:chOff x="6263389" y="-492526"/>
            <a:chExt cx="2480210" cy="914755"/>
          </a:xfrm>
        </p:grpSpPr>
        <p:grpSp>
          <p:nvGrpSpPr>
            <p:cNvPr id="270" name="Google Shape;270;p16"/>
            <p:cNvGrpSpPr/>
            <p:nvPr/>
          </p:nvGrpSpPr>
          <p:grpSpPr>
            <a:xfrm>
              <a:off x="6263389" y="-379145"/>
              <a:ext cx="936510" cy="688006"/>
              <a:chOff x="3235964" y="2587955"/>
              <a:chExt cx="936510" cy="688006"/>
            </a:xfrm>
          </p:grpSpPr>
          <p:sp>
            <p:nvSpPr>
              <p:cNvPr id="271" name="Google Shape;271;p16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16"/>
            <p:cNvGrpSpPr/>
            <p:nvPr/>
          </p:nvGrpSpPr>
          <p:grpSpPr>
            <a:xfrm>
              <a:off x="7397824" y="-492526"/>
              <a:ext cx="1345775" cy="914755"/>
              <a:chOff x="2264799" y="3654374"/>
              <a:chExt cx="1345775" cy="914755"/>
            </a:xfrm>
          </p:grpSpPr>
          <p:sp>
            <p:nvSpPr>
              <p:cNvPr id="274" name="Google Shape;274;p16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7"/>
          <p:cNvSpPr txBox="1"/>
          <p:nvPr>
            <p:ph type="title"/>
          </p:nvPr>
        </p:nvSpPr>
        <p:spPr>
          <a:xfrm>
            <a:off x="1226400" y="3128675"/>
            <a:ext cx="6691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17"/>
          <p:cNvSpPr txBox="1"/>
          <p:nvPr>
            <p:ph idx="1" type="subTitle"/>
          </p:nvPr>
        </p:nvSpPr>
        <p:spPr>
          <a:xfrm>
            <a:off x="1226400" y="1429225"/>
            <a:ext cx="6691200" cy="15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82" name="Google Shape;282;p17"/>
          <p:cNvGrpSpPr/>
          <p:nvPr/>
        </p:nvGrpSpPr>
        <p:grpSpPr>
          <a:xfrm>
            <a:off x="-312476" y="134499"/>
            <a:ext cx="9211500" cy="5489485"/>
            <a:chOff x="-312476" y="134499"/>
            <a:chExt cx="9211500" cy="5489485"/>
          </a:xfrm>
        </p:grpSpPr>
        <p:grpSp>
          <p:nvGrpSpPr>
            <p:cNvPr id="283" name="Google Shape;283;p17"/>
            <p:cNvGrpSpPr/>
            <p:nvPr/>
          </p:nvGrpSpPr>
          <p:grpSpPr>
            <a:xfrm>
              <a:off x="-312476" y="3790474"/>
              <a:ext cx="2577275" cy="1833510"/>
              <a:chOff x="781874" y="1294774"/>
              <a:chExt cx="2577275" cy="1833510"/>
            </a:xfrm>
          </p:grpSpPr>
          <p:sp>
            <p:nvSpPr>
              <p:cNvPr id="284" name="Google Shape;284;p17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17"/>
            <p:cNvGrpSpPr/>
            <p:nvPr/>
          </p:nvGrpSpPr>
          <p:grpSpPr>
            <a:xfrm>
              <a:off x="7962514" y="1163280"/>
              <a:ext cx="936510" cy="688006"/>
              <a:chOff x="3235964" y="2587955"/>
              <a:chExt cx="936510" cy="688006"/>
            </a:xfrm>
          </p:grpSpPr>
          <p:sp>
            <p:nvSpPr>
              <p:cNvPr id="295" name="Google Shape;295;p17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" name="Google Shape;297;p17"/>
            <p:cNvGrpSpPr/>
            <p:nvPr/>
          </p:nvGrpSpPr>
          <p:grpSpPr>
            <a:xfrm>
              <a:off x="6905474" y="134499"/>
              <a:ext cx="1345775" cy="914755"/>
              <a:chOff x="2264799" y="3654374"/>
              <a:chExt cx="1345775" cy="914755"/>
            </a:xfrm>
          </p:grpSpPr>
          <p:sp>
            <p:nvSpPr>
              <p:cNvPr id="298" name="Google Shape;298;p17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8"/>
          <p:cNvGrpSpPr/>
          <p:nvPr/>
        </p:nvGrpSpPr>
        <p:grpSpPr>
          <a:xfrm>
            <a:off x="5605824" y="-266076"/>
            <a:ext cx="3292925" cy="5294770"/>
            <a:chOff x="5605824" y="-266076"/>
            <a:chExt cx="3292925" cy="5294770"/>
          </a:xfrm>
        </p:grpSpPr>
        <p:grpSp>
          <p:nvGrpSpPr>
            <p:cNvPr id="304" name="Google Shape;304;p18"/>
            <p:cNvGrpSpPr/>
            <p:nvPr/>
          </p:nvGrpSpPr>
          <p:grpSpPr>
            <a:xfrm>
              <a:off x="5605824" y="-266076"/>
              <a:ext cx="2577275" cy="1833510"/>
              <a:chOff x="781874" y="1294774"/>
              <a:chExt cx="2577275" cy="1833510"/>
            </a:xfrm>
          </p:grpSpPr>
          <p:sp>
            <p:nvSpPr>
              <p:cNvPr id="305" name="Google Shape;305;p18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8"/>
            <p:cNvGrpSpPr/>
            <p:nvPr/>
          </p:nvGrpSpPr>
          <p:grpSpPr>
            <a:xfrm>
              <a:off x="7962803" y="3199534"/>
              <a:ext cx="935946" cy="1829159"/>
              <a:chOff x="4738303" y="2514672"/>
              <a:chExt cx="935946" cy="1829159"/>
            </a:xfrm>
          </p:grpSpPr>
          <p:sp>
            <p:nvSpPr>
              <p:cNvPr id="316" name="Google Shape;316;p18"/>
              <p:cNvSpPr/>
              <p:nvPr/>
            </p:nvSpPr>
            <p:spPr>
              <a:xfrm rot="10800000">
                <a:off x="5149249" y="27403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 rot="10800000">
                <a:off x="4739611" y="297132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 rot="10800000">
                <a:off x="4738303" y="251467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2" name="Google Shape;322;p18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18"/>
          <p:cNvSpPr txBox="1"/>
          <p:nvPr>
            <p:ph type="title"/>
          </p:nvPr>
        </p:nvSpPr>
        <p:spPr>
          <a:xfrm>
            <a:off x="720000" y="836175"/>
            <a:ext cx="35196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4" name="Google Shape;324;p18"/>
          <p:cNvSpPr txBox="1"/>
          <p:nvPr>
            <p:ph idx="1" type="subTitle"/>
          </p:nvPr>
        </p:nvSpPr>
        <p:spPr>
          <a:xfrm>
            <a:off x="720000" y="3132225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720000" y="1435213"/>
            <a:ext cx="31035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7" name="Google Shape;327;p19"/>
          <p:cNvSpPr txBox="1"/>
          <p:nvPr>
            <p:ph idx="1" type="subTitle"/>
          </p:nvPr>
        </p:nvSpPr>
        <p:spPr>
          <a:xfrm>
            <a:off x="720000" y="2543688"/>
            <a:ext cx="3103500" cy="1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8" name="Google Shape;328;p19"/>
          <p:cNvGrpSpPr/>
          <p:nvPr/>
        </p:nvGrpSpPr>
        <p:grpSpPr>
          <a:xfrm>
            <a:off x="876149" y="-589501"/>
            <a:ext cx="6689450" cy="6267410"/>
            <a:chOff x="876149" y="-589501"/>
            <a:chExt cx="6689450" cy="6267410"/>
          </a:xfrm>
        </p:grpSpPr>
        <p:grpSp>
          <p:nvGrpSpPr>
            <p:cNvPr id="329" name="Google Shape;329;p19"/>
            <p:cNvGrpSpPr/>
            <p:nvPr/>
          </p:nvGrpSpPr>
          <p:grpSpPr>
            <a:xfrm>
              <a:off x="876149" y="3844399"/>
              <a:ext cx="2577275" cy="1833510"/>
              <a:chOff x="781874" y="1294774"/>
              <a:chExt cx="2577275" cy="1833510"/>
            </a:xfrm>
          </p:grpSpPr>
          <p:sp>
            <p:nvSpPr>
              <p:cNvPr id="330" name="Google Shape;330;p19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" name="Google Shape;340;p19"/>
            <p:cNvGrpSpPr/>
            <p:nvPr/>
          </p:nvGrpSpPr>
          <p:grpSpPr>
            <a:xfrm>
              <a:off x="6629653" y="-589501"/>
              <a:ext cx="935946" cy="1829159"/>
              <a:chOff x="4738303" y="2509949"/>
              <a:chExt cx="935946" cy="1829159"/>
            </a:xfrm>
          </p:grpSpPr>
          <p:sp>
            <p:nvSpPr>
              <p:cNvPr id="341" name="Google Shape;341;p19"/>
              <p:cNvSpPr/>
              <p:nvPr/>
            </p:nvSpPr>
            <p:spPr>
              <a:xfrm rot="10800000">
                <a:off x="5149249" y="273563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 rot="10800000">
                <a:off x="4739611" y="296660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 rot="10800000">
                <a:off x="4738303" y="250994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 rot="10800000">
                <a:off x="5149225" y="365539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 rot="10800000">
                <a:off x="4739588" y="3881008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 rot="10800000">
                <a:off x="4739588" y="342304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/>
          <p:nvPr>
            <p:ph type="title"/>
          </p:nvPr>
        </p:nvSpPr>
        <p:spPr>
          <a:xfrm>
            <a:off x="4038175" y="1712763"/>
            <a:ext cx="3968100" cy="6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20"/>
          <p:cNvSpPr txBox="1"/>
          <p:nvPr>
            <p:ph idx="1" type="subTitle"/>
          </p:nvPr>
        </p:nvSpPr>
        <p:spPr>
          <a:xfrm>
            <a:off x="4038375" y="2399638"/>
            <a:ext cx="39681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0" name="Google Shape;350;p20"/>
          <p:cNvGrpSpPr/>
          <p:nvPr/>
        </p:nvGrpSpPr>
        <p:grpSpPr>
          <a:xfrm>
            <a:off x="-627601" y="-377251"/>
            <a:ext cx="7883675" cy="5333955"/>
            <a:chOff x="-627601" y="-377251"/>
            <a:chExt cx="7883675" cy="5333955"/>
          </a:xfrm>
        </p:grpSpPr>
        <p:grpSp>
          <p:nvGrpSpPr>
            <p:cNvPr id="351" name="Google Shape;351;p20"/>
            <p:cNvGrpSpPr/>
            <p:nvPr/>
          </p:nvGrpSpPr>
          <p:grpSpPr>
            <a:xfrm>
              <a:off x="-627601" y="-377251"/>
              <a:ext cx="2577275" cy="1833510"/>
              <a:chOff x="781874" y="1294774"/>
              <a:chExt cx="2577275" cy="1833510"/>
            </a:xfrm>
          </p:grpSpPr>
          <p:sp>
            <p:nvSpPr>
              <p:cNvPr id="352" name="Google Shape;352;p20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0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0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0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20"/>
            <p:cNvGrpSpPr/>
            <p:nvPr/>
          </p:nvGrpSpPr>
          <p:grpSpPr>
            <a:xfrm>
              <a:off x="5910299" y="4041949"/>
              <a:ext cx="1345775" cy="914755"/>
              <a:chOff x="2264799" y="3654374"/>
              <a:chExt cx="1345775" cy="914755"/>
            </a:xfrm>
          </p:grpSpPr>
          <p:sp>
            <p:nvSpPr>
              <p:cNvPr id="363" name="Google Shape;363;p20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0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0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"/>
          <p:cNvSpPr txBox="1"/>
          <p:nvPr>
            <p:ph type="title"/>
          </p:nvPr>
        </p:nvSpPr>
        <p:spPr>
          <a:xfrm>
            <a:off x="713225" y="2344050"/>
            <a:ext cx="5067600" cy="9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3"/>
          <p:cNvSpPr txBox="1"/>
          <p:nvPr>
            <p:ph hasCustomPrompt="1" idx="2" type="title"/>
          </p:nvPr>
        </p:nvSpPr>
        <p:spPr>
          <a:xfrm>
            <a:off x="713225" y="1353475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/>
          <p:nvPr>
            <p:ph idx="1" type="subTitle"/>
          </p:nvPr>
        </p:nvSpPr>
        <p:spPr>
          <a:xfrm>
            <a:off x="713225" y="34150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" name="Google Shape;40;p3"/>
          <p:cNvGrpSpPr/>
          <p:nvPr/>
        </p:nvGrpSpPr>
        <p:grpSpPr>
          <a:xfrm>
            <a:off x="6172199" y="136174"/>
            <a:ext cx="2791650" cy="4892530"/>
            <a:chOff x="6172199" y="136174"/>
            <a:chExt cx="2791650" cy="4892530"/>
          </a:xfrm>
        </p:grpSpPr>
        <p:grpSp>
          <p:nvGrpSpPr>
            <p:cNvPr id="41" name="Google Shape;41;p3"/>
            <p:cNvGrpSpPr/>
            <p:nvPr/>
          </p:nvGrpSpPr>
          <p:grpSpPr>
            <a:xfrm>
              <a:off x="6292024" y="136174"/>
              <a:ext cx="2577275" cy="1833510"/>
              <a:chOff x="781874" y="1294774"/>
              <a:chExt cx="2577275" cy="1833510"/>
            </a:xfrm>
          </p:grpSpPr>
          <p:sp>
            <p:nvSpPr>
              <p:cNvPr id="42" name="Google Shape;42;p3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" name="Google Shape;52;p3"/>
            <p:cNvGrpSpPr/>
            <p:nvPr/>
          </p:nvGrpSpPr>
          <p:grpSpPr>
            <a:xfrm>
              <a:off x="8027339" y="2095605"/>
              <a:ext cx="936510" cy="688006"/>
              <a:chOff x="3235964" y="2587955"/>
              <a:chExt cx="936510" cy="688006"/>
            </a:xfrm>
          </p:grpSpPr>
          <p:sp>
            <p:nvSpPr>
              <p:cNvPr id="53" name="Google Shape;53;p3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8027628" y="3199534"/>
              <a:ext cx="935946" cy="1829159"/>
              <a:chOff x="4738303" y="2514672"/>
              <a:chExt cx="935946" cy="1829159"/>
            </a:xfrm>
          </p:grpSpPr>
          <p:sp>
            <p:nvSpPr>
              <p:cNvPr id="56" name="Google Shape;56;p3"/>
              <p:cNvSpPr/>
              <p:nvPr/>
            </p:nvSpPr>
            <p:spPr>
              <a:xfrm rot="10800000">
                <a:off x="5149249" y="27403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4739611" y="297132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 rot="10800000">
                <a:off x="4738303" y="251467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6172199" y="4113949"/>
              <a:ext cx="1345775" cy="914755"/>
              <a:chOff x="2264799" y="3654374"/>
              <a:chExt cx="1345775" cy="914755"/>
            </a:xfrm>
          </p:grpSpPr>
          <p:sp>
            <p:nvSpPr>
              <p:cNvPr id="63" name="Google Shape;63;p3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/>
          <p:nvPr>
            <p:ph type="title"/>
          </p:nvPr>
        </p:nvSpPr>
        <p:spPr>
          <a:xfrm>
            <a:off x="1222825" y="1801800"/>
            <a:ext cx="4193100" cy="7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9" name="Google Shape;369;p21"/>
          <p:cNvSpPr txBox="1"/>
          <p:nvPr>
            <p:ph idx="1" type="subTitle"/>
          </p:nvPr>
        </p:nvSpPr>
        <p:spPr>
          <a:xfrm>
            <a:off x="1222825" y="2543700"/>
            <a:ext cx="41931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0" name="Google Shape;370;p21"/>
          <p:cNvGrpSpPr/>
          <p:nvPr/>
        </p:nvGrpSpPr>
        <p:grpSpPr>
          <a:xfrm>
            <a:off x="150003" y="-316120"/>
            <a:ext cx="9703996" cy="3951429"/>
            <a:chOff x="150003" y="-316120"/>
            <a:chExt cx="9703996" cy="3951429"/>
          </a:xfrm>
        </p:grpSpPr>
        <p:grpSp>
          <p:nvGrpSpPr>
            <p:cNvPr id="371" name="Google Shape;371;p21"/>
            <p:cNvGrpSpPr/>
            <p:nvPr/>
          </p:nvGrpSpPr>
          <p:grpSpPr>
            <a:xfrm>
              <a:off x="7276724" y="1801799"/>
              <a:ext cx="2577275" cy="1833510"/>
              <a:chOff x="781874" y="1294774"/>
              <a:chExt cx="2577275" cy="1833510"/>
            </a:xfrm>
          </p:grpSpPr>
          <p:sp>
            <p:nvSpPr>
              <p:cNvPr id="372" name="Google Shape;372;p21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1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2" name="Google Shape;382;p21"/>
            <p:cNvGrpSpPr/>
            <p:nvPr/>
          </p:nvGrpSpPr>
          <p:grpSpPr>
            <a:xfrm>
              <a:off x="1328289" y="-316120"/>
              <a:ext cx="936510" cy="688006"/>
              <a:chOff x="3235964" y="2587955"/>
              <a:chExt cx="936510" cy="688006"/>
            </a:xfrm>
          </p:grpSpPr>
          <p:sp>
            <p:nvSpPr>
              <p:cNvPr id="383" name="Google Shape;383;p21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21"/>
            <p:cNvGrpSpPr/>
            <p:nvPr/>
          </p:nvGrpSpPr>
          <p:grpSpPr>
            <a:xfrm>
              <a:off x="150003" y="142474"/>
              <a:ext cx="935946" cy="1829159"/>
              <a:chOff x="4738303" y="2509949"/>
              <a:chExt cx="935946" cy="1829159"/>
            </a:xfrm>
          </p:grpSpPr>
          <p:sp>
            <p:nvSpPr>
              <p:cNvPr id="386" name="Google Shape;386;p21"/>
              <p:cNvSpPr/>
              <p:nvPr/>
            </p:nvSpPr>
            <p:spPr>
              <a:xfrm rot="10800000">
                <a:off x="5149249" y="273563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 rot="10800000">
                <a:off x="4739611" y="296660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 rot="10800000">
                <a:off x="4738303" y="250994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 rot="10800000">
                <a:off x="5149225" y="365539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 rot="10800000">
                <a:off x="4739588" y="3881008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 rot="10800000">
                <a:off x="4739588" y="342304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2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 txBox="1"/>
          <p:nvPr>
            <p:ph idx="1" type="body"/>
          </p:nvPr>
        </p:nvSpPr>
        <p:spPr>
          <a:xfrm>
            <a:off x="720000" y="1215750"/>
            <a:ext cx="50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94" name="Google Shape;39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95" name="Google Shape;395;p22"/>
          <p:cNvGrpSpPr/>
          <p:nvPr/>
        </p:nvGrpSpPr>
        <p:grpSpPr>
          <a:xfrm>
            <a:off x="6492739" y="2722049"/>
            <a:ext cx="3057485" cy="2798710"/>
            <a:chOff x="6492739" y="2722049"/>
            <a:chExt cx="3057485" cy="2798710"/>
          </a:xfrm>
        </p:grpSpPr>
        <p:grpSp>
          <p:nvGrpSpPr>
            <p:cNvPr id="396" name="Google Shape;396;p22"/>
            <p:cNvGrpSpPr/>
            <p:nvPr/>
          </p:nvGrpSpPr>
          <p:grpSpPr>
            <a:xfrm>
              <a:off x="6972949" y="3687249"/>
              <a:ext cx="2577275" cy="1833510"/>
              <a:chOff x="781874" y="1294774"/>
              <a:chExt cx="2577275" cy="1833510"/>
            </a:xfrm>
          </p:grpSpPr>
          <p:sp>
            <p:nvSpPr>
              <p:cNvPr id="397" name="Google Shape;397;p22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2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2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2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2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2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2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2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2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p22"/>
            <p:cNvGrpSpPr/>
            <p:nvPr/>
          </p:nvGrpSpPr>
          <p:grpSpPr>
            <a:xfrm>
              <a:off x="6492739" y="4117380"/>
              <a:ext cx="936510" cy="688006"/>
              <a:chOff x="3235964" y="2587955"/>
              <a:chExt cx="936510" cy="688006"/>
            </a:xfrm>
          </p:grpSpPr>
          <p:sp>
            <p:nvSpPr>
              <p:cNvPr id="408" name="Google Shape;408;p22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2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0" name="Google Shape;410;p22"/>
            <p:cNvGrpSpPr/>
            <p:nvPr/>
          </p:nvGrpSpPr>
          <p:grpSpPr>
            <a:xfrm>
              <a:off x="7429249" y="2722049"/>
              <a:ext cx="1345775" cy="914755"/>
              <a:chOff x="2264799" y="3654374"/>
              <a:chExt cx="1345775" cy="914755"/>
            </a:xfrm>
          </p:grpSpPr>
          <p:sp>
            <p:nvSpPr>
              <p:cNvPr id="411" name="Google Shape;411;p22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2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2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2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"/>
          <p:cNvSpPr txBox="1"/>
          <p:nvPr>
            <p:ph idx="1" type="subTitle"/>
          </p:nvPr>
        </p:nvSpPr>
        <p:spPr>
          <a:xfrm>
            <a:off x="4973485" y="2787779"/>
            <a:ext cx="3020100" cy="12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3"/>
          <p:cNvSpPr txBox="1"/>
          <p:nvPr>
            <p:ph idx="2" type="subTitle"/>
          </p:nvPr>
        </p:nvSpPr>
        <p:spPr>
          <a:xfrm>
            <a:off x="1150407" y="2787779"/>
            <a:ext cx="3020100" cy="12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23"/>
          <p:cNvSpPr txBox="1"/>
          <p:nvPr>
            <p:ph idx="3" type="subTitle"/>
          </p:nvPr>
        </p:nvSpPr>
        <p:spPr>
          <a:xfrm>
            <a:off x="1150408" y="2228879"/>
            <a:ext cx="3020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19" name="Google Shape;419;p23"/>
          <p:cNvSpPr txBox="1"/>
          <p:nvPr>
            <p:ph idx="4" type="subTitle"/>
          </p:nvPr>
        </p:nvSpPr>
        <p:spPr>
          <a:xfrm>
            <a:off x="4973493" y="2228879"/>
            <a:ext cx="3020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20" name="Google Shape;42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21" name="Google Shape;421;p23"/>
          <p:cNvGrpSpPr/>
          <p:nvPr/>
        </p:nvGrpSpPr>
        <p:grpSpPr>
          <a:xfrm>
            <a:off x="-625776" y="3465724"/>
            <a:ext cx="9463650" cy="2543548"/>
            <a:chOff x="-625776" y="3465724"/>
            <a:chExt cx="9463650" cy="2543548"/>
          </a:xfrm>
        </p:grpSpPr>
        <p:grpSp>
          <p:nvGrpSpPr>
            <p:cNvPr id="422" name="Google Shape;422;p23"/>
            <p:cNvGrpSpPr/>
            <p:nvPr/>
          </p:nvGrpSpPr>
          <p:grpSpPr>
            <a:xfrm>
              <a:off x="1927011" y="4175761"/>
              <a:ext cx="2577275" cy="1833510"/>
              <a:chOff x="781874" y="1294774"/>
              <a:chExt cx="2577275" cy="1833510"/>
            </a:xfrm>
          </p:grpSpPr>
          <p:sp>
            <p:nvSpPr>
              <p:cNvPr id="423" name="Google Shape;423;p23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3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3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3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" name="Google Shape;433;p23"/>
            <p:cNvGrpSpPr/>
            <p:nvPr/>
          </p:nvGrpSpPr>
          <p:grpSpPr>
            <a:xfrm>
              <a:off x="7901928" y="3813647"/>
              <a:ext cx="935946" cy="1829159"/>
              <a:chOff x="4738303" y="2514672"/>
              <a:chExt cx="935946" cy="1829159"/>
            </a:xfrm>
          </p:grpSpPr>
          <p:sp>
            <p:nvSpPr>
              <p:cNvPr id="434" name="Google Shape;434;p23"/>
              <p:cNvSpPr/>
              <p:nvPr/>
            </p:nvSpPr>
            <p:spPr>
              <a:xfrm rot="10800000">
                <a:off x="5149249" y="27403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 rot="10800000">
                <a:off x="4739611" y="297132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 rot="10800000">
                <a:off x="4738303" y="251467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3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3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0" name="Google Shape;440;p23"/>
            <p:cNvGrpSpPr/>
            <p:nvPr/>
          </p:nvGrpSpPr>
          <p:grpSpPr>
            <a:xfrm>
              <a:off x="-625776" y="3465724"/>
              <a:ext cx="1345775" cy="914755"/>
              <a:chOff x="2264799" y="3654374"/>
              <a:chExt cx="1345775" cy="914755"/>
            </a:xfrm>
          </p:grpSpPr>
          <p:sp>
            <p:nvSpPr>
              <p:cNvPr id="441" name="Google Shape;441;p23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3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3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"/>
          <p:cNvSpPr txBox="1"/>
          <p:nvPr>
            <p:ph idx="1" type="subTitle"/>
          </p:nvPr>
        </p:nvSpPr>
        <p:spPr>
          <a:xfrm>
            <a:off x="4832078" y="1667625"/>
            <a:ext cx="32541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24"/>
          <p:cNvSpPr txBox="1"/>
          <p:nvPr>
            <p:ph idx="2" type="subTitle"/>
          </p:nvPr>
        </p:nvSpPr>
        <p:spPr>
          <a:xfrm>
            <a:off x="1057900" y="1667625"/>
            <a:ext cx="32541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49" name="Google Shape;449;p24"/>
          <p:cNvGrpSpPr/>
          <p:nvPr/>
        </p:nvGrpSpPr>
        <p:grpSpPr>
          <a:xfrm>
            <a:off x="965824" y="3077647"/>
            <a:ext cx="7932925" cy="1846320"/>
            <a:chOff x="965824" y="3077647"/>
            <a:chExt cx="7932925" cy="1846320"/>
          </a:xfrm>
        </p:grpSpPr>
        <p:grpSp>
          <p:nvGrpSpPr>
            <p:cNvPr id="450" name="Google Shape;450;p24"/>
            <p:cNvGrpSpPr/>
            <p:nvPr/>
          </p:nvGrpSpPr>
          <p:grpSpPr>
            <a:xfrm>
              <a:off x="7962803" y="3077647"/>
              <a:ext cx="935946" cy="1829159"/>
              <a:chOff x="4738303" y="2514672"/>
              <a:chExt cx="935946" cy="1829159"/>
            </a:xfrm>
          </p:grpSpPr>
          <p:sp>
            <p:nvSpPr>
              <p:cNvPr id="451" name="Google Shape;451;p24"/>
              <p:cNvSpPr/>
              <p:nvPr/>
            </p:nvSpPr>
            <p:spPr>
              <a:xfrm rot="10800000">
                <a:off x="5149249" y="27403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 rot="10800000">
                <a:off x="4739611" y="297132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4"/>
              <p:cNvSpPr/>
              <p:nvPr/>
            </p:nvSpPr>
            <p:spPr>
              <a:xfrm rot="10800000">
                <a:off x="4738303" y="251467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4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24"/>
            <p:cNvGrpSpPr/>
            <p:nvPr/>
          </p:nvGrpSpPr>
          <p:grpSpPr>
            <a:xfrm>
              <a:off x="965824" y="4009211"/>
              <a:ext cx="1345775" cy="914755"/>
              <a:chOff x="2264799" y="3654374"/>
              <a:chExt cx="1345775" cy="914755"/>
            </a:xfrm>
          </p:grpSpPr>
          <p:sp>
            <p:nvSpPr>
              <p:cNvPr id="458" name="Google Shape;458;p24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4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4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"/>
          <p:cNvSpPr txBox="1"/>
          <p:nvPr>
            <p:ph idx="1" type="subTitle"/>
          </p:nvPr>
        </p:nvSpPr>
        <p:spPr>
          <a:xfrm>
            <a:off x="713225" y="2992402"/>
            <a:ext cx="23562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25"/>
          <p:cNvSpPr txBox="1"/>
          <p:nvPr>
            <p:ph idx="2" type="subTitle"/>
          </p:nvPr>
        </p:nvSpPr>
        <p:spPr>
          <a:xfrm>
            <a:off x="3393900" y="2992402"/>
            <a:ext cx="23562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25"/>
          <p:cNvSpPr txBox="1"/>
          <p:nvPr>
            <p:ph idx="3" type="subTitle"/>
          </p:nvPr>
        </p:nvSpPr>
        <p:spPr>
          <a:xfrm>
            <a:off x="6074574" y="2992402"/>
            <a:ext cx="23562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25"/>
          <p:cNvSpPr txBox="1"/>
          <p:nvPr>
            <p:ph idx="4" type="subTitle"/>
          </p:nvPr>
        </p:nvSpPr>
        <p:spPr>
          <a:xfrm>
            <a:off x="713225" y="2332400"/>
            <a:ext cx="23562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67" name="Google Shape;467;p25"/>
          <p:cNvSpPr txBox="1"/>
          <p:nvPr>
            <p:ph idx="5" type="subTitle"/>
          </p:nvPr>
        </p:nvSpPr>
        <p:spPr>
          <a:xfrm>
            <a:off x="3393900" y="2332400"/>
            <a:ext cx="23562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68" name="Google Shape;468;p25"/>
          <p:cNvSpPr txBox="1"/>
          <p:nvPr>
            <p:ph idx="6" type="subTitle"/>
          </p:nvPr>
        </p:nvSpPr>
        <p:spPr>
          <a:xfrm>
            <a:off x="6074575" y="2332400"/>
            <a:ext cx="23562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69" name="Google Shape;46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70" name="Google Shape;470;p25"/>
          <p:cNvGrpSpPr/>
          <p:nvPr/>
        </p:nvGrpSpPr>
        <p:grpSpPr>
          <a:xfrm>
            <a:off x="-391401" y="1603297"/>
            <a:ext cx="9868275" cy="4284737"/>
            <a:chOff x="-391401" y="1603297"/>
            <a:chExt cx="9868275" cy="4284737"/>
          </a:xfrm>
        </p:grpSpPr>
        <p:grpSp>
          <p:nvGrpSpPr>
            <p:cNvPr id="471" name="Google Shape;471;p25"/>
            <p:cNvGrpSpPr/>
            <p:nvPr/>
          </p:nvGrpSpPr>
          <p:grpSpPr>
            <a:xfrm>
              <a:off x="-391401" y="4054524"/>
              <a:ext cx="2577275" cy="1833510"/>
              <a:chOff x="781874" y="1294774"/>
              <a:chExt cx="2577275" cy="1833510"/>
            </a:xfrm>
          </p:grpSpPr>
          <p:sp>
            <p:nvSpPr>
              <p:cNvPr id="472" name="Google Shape;472;p25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5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" name="Google Shape;482;p25"/>
            <p:cNvGrpSpPr/>
            <p:nvPr/>
          </p:nvGrpSpPr>
          <p:grpSpPr>
            <a:xfrm>
              <a:off x="7394764" y="4054530"/>
              <a:ext cx="936510" cy="688006"/>
              <a:chOff x="3235964" y="2587955"/>
              <a:chExt cx="936510" cy="688006"/>
            </a:xfrm>
          </p:grpSpPr>
          <p:sp>
            <p:nvSpPr>
              <p:cNvPr id="483" name="Google Shape;483;p25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5" name="Google Shape;485;p25"/>
            <p:cNvGrpSpPr/>
            <p:nvPr/>
          </p:nvGrpSpPr>
          <p:grpSpPr>
            <a:xfrm>
              <a:off x="8540928" y="1603297"/>
              <a:ext cx="935946" cy="1829159"/>
              <a:chOff x="4738303" y="2514672"/>
              <a:chExt cx="935946" cy="1829159"/>
            </a:xfrm>
          </p:grpSpPr>
          <p:sp>
            <p:nvSpPr>
              <p:cNvPr id="486" name="Google Shape;486;p25"/>
              <p:cNvSpPr/>
              <p:nvPr/>
            </p:nvSpPr>
            <p:spPr>
              <a:xfrm rot="10800000">
                <a:off x="5149249" y="27403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 rot="10800000">
                <a:off x="4739611" y="297132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 rot="10800000">
                <a:off x="4738303" y="251467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5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2" name="Google Shape;492;p25"/>
            <p:cNvGrpSpPr/>
            <p:nvPr/>
          </p:nvGrpSpPr>
          <p:grpSpPr>
            <a:xfrm>
              <a:off x="4915099" y="4146624"/>
              <a:ext cx="1345775" cy="914755"/>
              <a:chOff x="2264799" y="3654374"/>
              <a:chExt cx="1345775" cy="914755"/>
            </a:xfrm>
          </p:grpSpPr>
          <p:sp>
            <p:nvSpPr>
              <p:cNvPr id="493" name="Google Shape;493;p25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5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5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5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6"/>
          <p:cNvSpPr txBox="1"/>
          <p:nvPr>
            <p:ph idx="1" type="subTitle"/>
          </p:nvPr>
        </p:nvSpPr>
        <p:spPr>
          <a:xfrm>
            <a:off x="2319753" y="1942803"/>
            <a:ext cx="2114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26"/>
          <p:cNvSpPr txBox="1"/>
          <p:nvPr>
            <p:ph idx="2" type="subTitle"/>
          </p:nvPr>
        </p:nvSpPr>
        <p:spPr>
          <a:xfrm>
            <a:off x="5467047" y="1942803"/>
            <a:ext cx="2114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26"/>
          <p:cNvSpPr txBox="1"/>
          <p:nvPr>
            <p:ph idx="3" type="subTitle"/>
          </p:nvPr>
        </p:nvSpPr>
        <p:spPr>
          <a:xfrm>
            <a:off x="2319753" y="3357078"/>
            <a:ext cx="2114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26"/>
          <p:cNvSpPr txBox="1"/>
          <p:nvPr>
            <p:ph idx="4" type="subTitle"/>
          </p:nvPr>
        </p:nvSpPr>
        <p:spPr>
          <a:xfrm>
            <a:off x="5467047" y="3357078"/>
            <a:ext cx="2114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26"/>
          <p:cNvSpPr txBox="1"/>
          <p:nvPr>
            <p:ph idx="5" type="subTitle"/>
          </p:nvPr>
        </p:nvSpPr>
        <p:spPr>
          <a:xfrm>
            <a:off x="2319753" y="1537106"/>
            <a:ext cx="2114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03" name="Google Shape;503;p26"/>
          <p:cNvSpPr txBox="1"/>
          <p:nvPr>
            <p:ph idx="6" type="subTitle"/>
          </p:nvPr>
        </p:nvSpPr>
        <p:spPr>
          <a:xfrm>
            <a:off x="2319753" y="2951481"/>
            <a:ext cx="2114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04" name="Google Shape;504;p26"/>
          <p:cNvSpPr txBox="1"/>
          <p:nvPr>
            <p:ph idx="7" type="subTitle"/>
          </p:nvPr>
        </p:nvSpPr>
        <p:spPr>
          <a:xfrm>
            <a:off x="5467043" y="1537106"/>
            <a:ext cx="2114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05" name="Google Shape;505;p26"/>
          <p:cNvSpPr txBox="1"/>
          <p:nvPr>
            <p:ph idx="8" type="subTitle"/>
          </p:nvPr>
        </p:nvSpPr>
        <p:spPr>
          <a:xfrm>
            <a:off x="5467043" y="2951481"/>
            <a:ext cx="2114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06" name="Google Shape;50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07" name="Google Shape;507;p26"/>
          <p:cNvGrpSpPr/>
          <p:nvPr/>
        </p:nvGrpSpPr>
        <p:grpSpPr>
          <a:xfrm>
            <a:off x="171639" y="3687249"/>
            <a:ext cx="9207610" cy="1833510"/>
            <a:chOff x="171639" y="3687249"/>
            <a:chExt cx="9207610" cy="1833510"/>
          </a:xfrm>
        </p:grpSpPr>
        <p:grpSp>
          <p:nvGrpSpPr>
            <p:cNvPr id="508" name="Google Shape;508;p26"/>
            <p:cNvGrpSpPr/>
            <p:nvPr/>
          </p:nvGrpSpPr>
          <p:grpSpPr>
            <a:xfrm>
              <a:off x="6801974" y="3687249"/>
              <a:ext cx="2577275" cy="1833510"/>
              <a:chOff x="781874" y="1294774"/>
              <a:chExt cx="2577275" cy="1833510"/>
            </a:xfrm>
          </p:grpSpPr>
          <p:sp>
            <p:nvSpPr>
              <p:cNvPr id="509" name="Google Shape;509;p26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6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6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6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6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6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6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6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6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6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9" name="Google Shape;519;p26"/>
            <p:cNvGrpSpPr/>
            <p:nvPr/>
          </p:nvGrpSpPr>
          <p:grpSpPr>
            <a:xfrm>
              <a:off x="171639" y="3767755"/>
              <a:ext cx="936510" cy="688006"/>
              <a:chOff x="3235964" y="2587955"/>
              <a:chExt cx="936510" cy="688006"/>
            </a:xfrm>
          </p:grpSpPr>
          <p:sp>
            <p:nvSpPr>
              <p:cNvPr id="520" name="Google Shape;520;p26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6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p26"/>
            <p:cNvGrpSpPr/>
            <p:nvPr/>
          </p:nvGrpSpPr>
          <p:grpSpPr>
            <a:xfrm>
              <a:off x="1108149" y="4146624"/>
              <a:ext cx="1345775" cy="914755"/>
              <a:chOff x="2264799" y="3654374"/>
              <a:chExt cx="1345775" cy="914755"/>
            </a:xfrm>
          </p:grpSpPr>
          <p:sp>
            <p:nvSpPr>
              <p:cNvPr id="523" name="Google Shape;523;p26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6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6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6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7"/>
          <p:cNvSpPr txBox="1"/>
          <p:nvPr>
            <p:ph idx="1" type="subTitle"/>
          </p:nvPr>
        </p:nvSpPr>
        <p:spPr>
          <a:xfrm>
            <a:off x="726651" y="2073001"/>
            <a:ext cx="2209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27"/>
          <p:cNvSpPr txBox="1"/>
          <p:nvPr>
            <p:ph idx="2" type="subTitle"/>
          </p:nvPr>
        </p:nvSpPr>
        <p:spPr>
          <a:xfrm>
            <a:off x="3474109" y="2073001"/>
            <a:ext cx="2209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27"/>
          <p:cNvSpPr txBox="1"/>
          <p:nvPr>
            <p:ph idx="3" type="subTitle"/>
          </p:nvPr>
        </p:nvSpPr>
        <p:spPr>
          <a:xfrm>
            <a:off x="726651" y="3503225"/>
            <a:ext cx="2209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27"/>
          <p:cNvSpPr txBox="1"/>
          <p:nvPr>
            <p:ph idx="4" type="subTitle"/>
          </p:nvPr>
        </p:nvSpPr>
        <p:spPr>
          <a:xfrm>
            <a:off x="3474109" y="3503225"/>
            <a:ext cx="2209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27"/>
          <p:cNvSpPr txBox="1"/>
          <p:nvPr>
            <p:ph idx="5" type="subTitle"/>
          </p:nvPr>
        </p:nvSpPr>
        <p:spPr>
          <a:xfrm>
            <a:off x="6221568" y="2073001"/>
            <a:ext cx="2209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27"/>
          <p:cNvSpPr txBox="1"/>
          <p:nvPr>
            <p:ph idx="6" type="subTitle"/>
          </p:nvPr>
        </p:nvSpPr>
        <p:spPr>
          <a:xfrm>
            <a:off x="6221568" y="3503225"/>
            <a:ext cx="2209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7"/>
          <p:cNvSpPr txBox="1"/>
          <p:nvPr>
            <p:ph idx="7" type="subTitle"/>
          </p:nvPr>
        </p:nvSpPr>
        <p:spPr>
          <a:xfrm>
            <a:off x="730989" y="1656600"/>
            <a:ext cx="2200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35" name="Google Shape;535;p27"/>
          <p:cNvSpPr txBox="1"/>
          <p:nvPr>
            <p:ph idx="8" type="subTitle"/>
          </p:nvPr>
        </p:nvSpPr>
        <p:spPr>
          <a:xfrm>
            <a:off x="3478447" y="1656600"/>
            <a:ext cx="2200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36" name="Google Shape;536;p27"/>
          <p:cNvSpPr txBox="1"/>
          <p:nvPr>
            <p:ph idx="9" type="subTitle"/>
          </p:nvPr>
        </p:nvSpPr>
        <p:spPr>
          <a:xfrm>
            <a:off x="6225906" y="1656600"/>
            <a:ext cx="2200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37" name="Google Shape;537;p27"/>
          <p:cNvSpPr txBox="1"/>
          <p:nvPr>
            <p:ph idx="13" type="subTitle"/>
          </p:nvPr>
        </p:nvSpPr>
        <p:spPr>
          <a:xfrm>
            <a:off x="730989" y="3086800"/>
            <a:ext cx="2200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38" name="Google Shape;538;p27"/>
          <p:cNvSpPr txBox="1"/>
          <p:nvPr>
            <p:ph idx="14" type="subTitle"/>
          </p:nvPr>
        </p:nvSpPr>
        <p:spPr>
          <a:xfrm>
            <a:off x="3478447" y="3086800"/>
            <a:ext cx="2200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39" name="Google Shape;539;p27"/>
          <p:cNvSpPr txBox="1"/>
          <p:nvPr>
            <p:ph idx="15" type="subTitle"/>
          </p:nvPr>
        </p:nvSpPr>
        <p:spPr>
          <a:xfrm>
            <a:off x="6225906" y="3086800"/>
            <a:ext cx="2200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40" name="Google Shape;54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41" name="Google Shape;541;p27"/>
          <p:cNvGrpSpPr/>
          <p:nvPr/>
        </p:nvGrpSpPr>
        <p:grpSpPr>
          <a:xfrm>
            <a:off x="324089" y="4387674"/>
            <a:ext cx="8509210" cy="926987"/>
            <a:chOff x="313264" y="4021024"/>
            <a:chExt cx="8509210" cy="926987"/>
          </a:xfrm>
        </p:grpSpPr>
        <p:grpSp>
          <p:nvGrpSpPr>
            <p:cNvPr id="542" name="Google Shape;542;p27"/>
            <p:cNvGrpSpPr/>
            <p:nvPr/>
          </p:nvGrpSpPr>
          <p:grpSpPr>
            <a:xfrm>
              <a:off x="313264" y="4260005"/>
              <a:ext cx="936510" cy="688006"/>
              <a:chOff x="3235964" y="2587955"/>
              <a:chExt cx="936510" cy="688006"/>
            </a:xfrm>
          </p:grpSpPr>
          <p:sp>
            <p:nvSpPr>
              <p:cNvPr id="543" name="Google Shape;543;p27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27"/>
            <p:cNvGrpSpPr/>
            <p:nvPr/>
          </p:nvGrpSpPr>
          <p:grpSpPr>
            <a:xfrm>
              <a:off x="7476699" y="4021024"/>
              <a:ext cx="1345775" cy="914755"/>
              <a:chOff x="2264799" y="3654374"/>
              <a:chExt cx="1345775" cy="914755"/>
            </a:xfrm>
          </p:grpSpPr>
          <p:sp>
            <p:nvSpPr>
              <p:cNvPr id="546" name="Google Shape;546;p27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8"/>
          <p:cNvSpPr txBox="1"/>
          <p:nvPr>
            <p:ph hasCustomPrompt="1" type="title"/>
          </p:nvPr>
        </p:nvSpPr>
        <p:spPr>
          <a:xfrm>
            <a:off x="2223600" y="638357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3" name="Google Shape;553;p28"/>
          <p:cNvSpPr txBox="1"/>
          <p:nvPr>
            <p:ph idx="1" type="subTitle"/>
          </p:nvPr>
        </p:nvSpPr>
        <p:spPr>
          <a:xfrm>
            <a:off x="2223600" y="1327275"/>
            <a:ext cx="4696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4" name="Google Shape;554;p28"/>
          <p:cNvSpPr txBox="1"/>
          <p:nvPr>
            <p:ph hasCustomPrompt="1" idx="2" type="title"/>
          </p:nvPr>
        </p:nvSpPr>
        <p:spPr>
          <a:xfrm>
            <a:off x="2223600" y="1990612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5" name="Google Shape;555;p28"/>
          <p:cNvSpPr txBox="1"/>
          <p:nvPr>
            <p:ph idx="3" type="subTitle"/>
          </p:nvPr>
        </p:nvSpPr>
        <p:spPr>
          <a:xfrm>
            <a:off x="2223600" y="2679527"/>
            <a:ext cx="4696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6" name="Google Shape;556;p28"/>
          <p:cNvSpPr txBox="1"/>
          <p:nvPr>
            <p:ph hasCustomPrompt="1" idx="4" type="title"/>
          </p:nvPr>
        </p:nvSpPr>
        <p:spPr>
          <a:xfrm>
            <a:off x="2223600" y="334286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7" name="Google Shape;557;p28"/>
          <p:cNvSpPr txBox="1"/>
          <p:nvPr>
            <p:ph idx="5" type="subTitle"/>
          </p:nvPr>
        </p:nvSpPr>
        <p:spPr>
          <a:xfrm>
            <a:off x="2223600" y="4031797"/>
            <a:ext cx="4696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58" name="Google Shape;558;p28"/>
          <p:cNvGrpSpPr/>
          <p:nvPr/>
        </p:nvGrpSpPr>
        <p:grpSpPr>
          <a:xfrm>
            <a:off x="202374" y="239324"/>
            <a:ext cx="9683050" cy="4722185"/>
            <a:chOff x="202374" y="239324"/>
            <a:chExt cx="9683050" cy="4722185"/>
          </a:xfrm>
        </p:grpSpPr>
        <p:grpSp>
          <p:nvGrpSpPr>
            <p:cNvPr id="559" name="Google Shape;559;p28"/>
            <p:cNvGrpSpPr/>
            <p:nvPr/>
          </p:nvGrpSpPr>
          <p:grpSpPr>
            <a:xfrm>
              <a:off x="7308149" y="3127999"/>
              <a:ext cx="2577275" cy="1833510"/>
              <a:chOff x="781874" y="1294774"/>
              <a:chExt cx="2577275" cy="1833510"/>
            </a:xfrm>
          </p:grpSpPr>
          <p:sp>
            <p:nvSpPr>
              <p:cNvPr id="560" name="Google Shape;560;p28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8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8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0" name="Google Shape;570;p28"/>
            <p:cNvGrpSpPr/>
            <p:nvPr/>
          </p:nvGrpSpPr>
          <p:grpSpPr>
            <a:xfrm>
              <a:off x="7918539" y="1927980"/>
              <a:ext cx="936510" cy="688006"/>
              <a:chOff x="3235964" y="2587955"/>
              <a:chExt cx="936510" cy="688006"/>
            </a:xfrm>
          </p:grpSpPr>
          <p:sp>
            <p:nvSpPr>
              <p:cNvPr id="571" name="Google Shape;571;p28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3" name="Google Shape;573;p28"/>
            <p:cNvGrpSpPr/>
            <p:nvPr/>
          </p:nvGrpSpPr>
          <p:grpSpPr>
            <a:xfrm>
              <a:off x="202378" y="3017522"/>
              <a:ext cx="935946" cy="1829159"/>
              <a:chOff x="4738303" y="2514672"/>
              <a:chExt cx="935946" cy="1829159"/>
            </a:xfrm>
          </p:grpSpPr>
          <p:sp>
            <p:nvSpPr>
              <p:cNvPr id="574" name="Google Shape;574;p28"/>
              <p:cNvSpPr/>
              <p:nvPr/>
            </p:nvSpPr>
            <p:spPr>
              <a:xfrm rot="10800000">
                <a:off x="5149249" y="27403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 rot="10800000">
                <a:off x="4739611" y="297132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 rot="10800000">
                <a:off x="4738303" y="251467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0" name="Google Shape;580;p28"/>
            <p:cNvGrpSpPr/>
            <p:nvPr/>
          </p:nvGrpSpPr>
          <p:grpSpPr>
            <a:xfrm>
              <a:off x="202374" y="239324"/>
              <a:ext cx="1345775" cy="914755"/>
              <a:chOff x="2264799" y="3654374"/>
              <a:chExt cx="1345775" cy="914755"/>
            </a:xfrm>
          </p:grpSpPr>
          <p:sp>
            <p:nvSpPr>
              <p:cNvPr id="581" name="Google Shape;581;p28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8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9"/>
          <p:cNvSpPr txBox="1"/>
          <p:nvPr>
            <p:ph hasCustomPrompt="1" type="title"/>
          </p:nvPr>
        </p:nvSpPr>
        <p:spPr>
          <a:xfrm>
            <a:off x="1147374" y="1581150"/>
            <a:ext cx="15441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7" name="Google Shape;587;p29"/>
          <p:cNvSpPr txBox="1"/>
          <p:nvPr>
            <p:ph idx="1" type="subTitle"/>
          </p:nvPr>
        </p:nvSpPr>
        <p:spPr>
          <a:xfrm>
            <a:off x="720043" y="3248175"/>
            <a:ext cx="23988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8" name="Google Shape;588;p29"/>
          <p:cNvSpPr txBox="1"/>
          <p:nvPr>
            <p:ph idx="2" type="subTitle"/>
          </p:nvPr>
        </p:nvSpPr>
        <p:spPr>
          <a:xfrm>
            <a:off x="720043" y="2751150"/>
            <a:ext cx="23988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9" name="Google Shape;589;p29"/>
          <p:cNvSpPr txBox="1"/>
          <p:nvPr>
            <p:ph hasCustomPrompt="1" idx="3" type="title"/>
          </p:nvPr>
        </p:nvSpPr>
        <p:spPr>
          <a:xfrm>
            <a:off x="3800538" y="1581150"/>
            <a:ext cx="1542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0" name="Google Shape;590;p29"/>
          <p:cNvSpPr txBox="1"/>
          <p:nvPr>
            <p:ph idx="4" type="subTitle"/>
          </p:nvPr>
        </p:nvSpPr>
        <p:spPr>
          <a:xfrm>
            <a:off x="3372600" y="3248175"/>
            <a:ext cx="23988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1" name="Google Shape;591;p29"/>
          <p:cNvSpPr txBox="1"/>
          <p:nvPr>
            <p:ph idx="5" type="subTitle"/>
          </p:nvPr>
        </p:nvSpPr>
        <p:spPr>
          <a:xfrm>
            <a:off x="3372600" y="2751150"/>
            <a:ext cx="23988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2" name="Google Shape;592;p29"/>
          <p:cNvSpPr txBox="1"/>
          <p:nvPr>
            <p:ph hasCustomPrompt="1" idx="6" type="title"/>
          </p:nvPr>
        </p:nvSpPr>
        <p:spPr>
          <a:xfrm>
            <a:off x="6450528" y="1581150"/>
            <a:ext cx="1542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3" name="Google Shape;593;p29"/>
          <p:cNvSpPr txBox="1"/>
          <p:nvPr>
            <p:ph idx="7" type="subTitle"/>
          </p:nvPr>
        </p:nvSpPr>
        <p:spPr>
          <a:xfrm>
            <a:off x="6025157" y="3248175"/>
            <a:ext cx="23988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4" name="Google Shape;594;p29"/>
          <p:cNvSpPr txBox="1"/>
          <p:nvPr>
            <p:ph idx="8" type="subTitle"/>
          </p:nvPr>
        </p:nvSpPr>
        <p:spPr>
          <a:xfrm>
            <a:off x="6025157" y="2751150"/>
            <a:ext cx="23988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5" name="Google Shape;595;p2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96" name="Google Shape;596;p29"/>
          <p:cNvGrpSpPr/>
          <p:nvPr/>
        </p:nvGrpSpPr>
        <p:grpSpPr>
          <a:xfrm>
            <a:off x="-184236" y="1886080"/>
            <a:ext cx="9122035" cy="4187626"/>
            <a:chOff x="-223286" y="1666105"/>
            <a:chExt cx="9122035" cy="4187626"/>
          </a:xfrm>
        </p:grpSpPr>
        <p:grpSp>
          <p:nvGrpSpPr>
            <p:cNvPr id="597" name="Google Shape;597;p29"/>
            <p:cNvGrpSpPr/>
            <p:nvPr/>
          </p:nvGrpSpPr>
          <p:grpSpPr>
            <a:xfrm>
              <a:off x="-223286" y="1666105"/>
              <a:ext cx="936510" cy="688006"/>
              <a:chOff x="3235964" y="2587955"/>
              <a:chExt cx="936510" cy="688006"/>
            </a:xfrm>
          </p:grpSpPr>
          <p:sp>
            <p:nvSpPr>
              <p:cNvPr id="598" name="Google Shape;598;p29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29"/>
            <p:cNvGrpSpPr/>
            <p:nvPr/>
          </p:nvGrpSpPr>
          <p:grpSpPr>
            <a:xfrm>
              <a:off x="7962803" y="4019849"/>
              <a:ext cx="935946" cy="1833882"/>
              <a:chOff x="4738303" y="2509949"/>
              <a:chExt cx="935946" cy="1833882"/>
            </a:xfrm>
          </p:grpSpPr>
          <p:sp>
            <p:nvSpPr>
              <p:cNvPr id="601" name="Google Shape;601;p29"/>
              <p:cNvSpPr/>
              <p:nvPr/>
            </p:nvSpPr>
            <p:spPr>
              <a:xfrm rot="10800000">
                <a:off x="5149249" y="273563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rot="10800000">
                <a:off x="4739611" y="296660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rot="10800000">
                <a:off x="4738303" y="250994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30"/>
          <p:cNvSpPr txBox="1"/>
          <p:nvPr>
            <p:ph type="title"/>
          </p:nvPr>
        </p:nvSpPr>
        <p:spPr>
          <a:xfrm>
            <a:off x="2347938" y="538472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0" name="Google Shape;610;p30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30"/>
          <p:cNvSpPr txBox="1"/>
          <p:nvPr/>
        </p:nvSpPr>
        <p:spPr>
          <a:xfrm>
            <a:off x="1897650" y="3611950"/>
            <a:ext cx="5348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12" name="Google Shape;612;p30"/>
          <p:cNvGrpSpPr/>
          <p:nvPr/>
        </p:nvGrpSpPr>
        <p:grpSpPr>
          <a:xfrm>
            <a:off x="202378" y="1912824"/>
            <a:ext cx="9621246" cy="3038210"/>
            <a:chOff x="202378" y="1912824"/>
            <a:chExt cx="9621246" cy="3038210"/>
          </a:xfrm>
        </p:grpSpPr>
        <p:grpSp>
          <p:nvGrpSpPr>
            <p:cNvPr id="613" name="Google Shape;613;p30"/>
            <p:cNvGrpSpPr/>
            <p:nvPr/>
          </p:nvGrpSpPr>
          <p:grpSpPr>
            <a:xfrm>
              <a:off x="7246349" y="3117524"/>
              <a:ext cx="2577275" cy="1833510"/>
              <a:chOff x="781874" y="1294774"/>
              <a:chExt cx="2577275" cy="1833510"/>
            </a:xfrm>
          </p:grpSpPr>
          <p:sp>
            <p:nvSpPr>
              <p:cNvPr id="614" name="Google Shape;614;p30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4" name="Google Shape;624;p30"/>
            <p:cNvGrpSpPr/>
            <p:nvPr/>
          </p:nvGrpSpPr>
          <p:grpSpPr>
            <a:xfrm>
              <a:off x="202378" y="1912824"/>
              <a:ext cx="935946" cy="1833882"/>
              <a:chOff x="4738303" y="2509949"/>
              <a:chExt cx="935946" cy="1833882"/>
            </a:xfrm>
          </p:grpSpPr>
          <p:sp>
            <p:nvSpPr>
              <p:cNvPr id="625" name="Google Shape;625;p30"/>
              <p:cNvSpPr/>
              <p:nvPr/>
            </p:nvSpPr>
            <p:spPr>
              <a:xfrm rot="10800000">
                <a:off x="5149249" y="273563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 rot="10800000">
                <a:off x="4739611" y="296660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 rot="10800000">
                <a:off x="4738303" y="250994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9" name="Google Shape;6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0" name="Google Shape;70;p4"/>
          <p:cNvGrpSpPr/>
          <p:nvPr/>
        </p:nvGrpSpPr>
        <p:grpSpPr>
          <a:xfrm>
            <a:off x="6899599" y="2745080"/>
            <a:ext cx="2577275" cy="2677354"/>
            <a:chOff x="6899599" y="2745080"/>
            <a:chExt cx="2577275" cy="2677354"/>
          </a:xfrm>
        </p:grpSpPr>
        <p:grpSp>
          <p:nvGrpSpPr>
            <p:cNvPr id="71" name="Google Shape;71;p4"/>
            <p:cNvGrpSpPr/>
            <p:nvPr/>
          </p:nvGrpSpPr>
          <p:grpSpPr>
            <a:xfrm>
              <a:off x="6899599" y="3588924"/>
              <a:ext cx="2577275" cy="1833510"/>
              <a:chOff x="781874" y="1294774"/>
              <a:chExt cx="2577275" cy="1833510"/>
            </a:xfrm>
          </p:grpSpPr>
          <p:sp>
            <p:nvSpPr>
              <p:cNvPr id="72" name="Google Shape;72;p4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>
              <a:off x="7887114" y="2745080"/>
              <a:ext cx="936510" cy="688006"/>
              <a:chOff x="3235964" y="2587955"/>
              <a:chExt cx="936510" cy="688006"/>
            </a:xfrm>
          </p:grpSpPr>
          <p:sp>
            <p:nvSpPr>
              <p:cNvPr id="83" name="Google Shape;83;p4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110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31"/>
          <p:cNvGrpSpPr/>
          <p:nvPr/>
        </p:nvGrpSpPr>
        <p:grpSpPr>
          <a:xfrm>
            <a:off x="-234251" y="-297501"/>
            <a:ext cx="9082600" cy="5165107"/>
            <a:chOff x="-234251" y="-297501"/>
            <a:chExt cx="9082600" cy="5165107"/>
          </a:xfrm>
        </p:grpSpPr>
        <p:grpSp>
          <p:nvGrpSpPr>
            <p:cNvPr id="634" name="Google Shape;634;p31"/>
            <p:cNvGrpSpPr/>
            <p:nvPr/>
          </p:nvGrpSpPr>
          <p:grpSpPr>
            <a:xfrm>
              <a:off x="-234251" y="-297501"/>
              <a:ext cx="2577275" cy="1833510"/>
              <a:chOff x="781874" y="1294774"/>
              <a:chExt cx="2577275" cy="1833510"/>
            </a:xfrm>
          </p:grpSpPr>
          <p:sp>
            <p:nvSpPr>
              <p:cNvPr id="635" name="Google Shape;635;p31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1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1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1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1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1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5" name="Google Shape;645;p31"/>
            <p:cNvGrpSpPr/>
            <p:nvPr/>
          </p:nvGrpSpPr>
          <p:grpSpPr>
            <a:xfrm>
              <a:off x="7866164" y="275255"/>
              <a:ext cx="936510" cy="688006"/>
              <a:chOff x="3235964" y="2587955"/>
              <a:chExt cx="936510" cy="688006"/>
            </a:xfrm>
          </p:grpSpPr>
          <p:sp>
            <p:nvSpPr>
              <p:cNvPr id="646" name="Google Shape;646;p31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>
              <a:off x="7912403" y="3038447"/>
              <a:ext cx="935946" cy="1829159"/>
              <a:chOff x="4738303" y="2514672"/>
              <a:chExt cx="935946" cy="1829159"/>
            </a:xfrm>
          </p:grpSpPr>
          <p:sp>
            <p:nvSpPr>
              <p:cNvPr id="649" name="Google Shape;649;p31"/>
              <p:cNvSpPr/>
              <p:nvPr/>
            </p:nvSpPr>
            <p:spPr>
              <a:xfrm rot="10800000">
                <a:off x="5149249" y="27403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 rot="10800000">
                <a:off x="4739611" y="297132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1"/>
              <p:cNvSpPr/>
              <p:nvPr/>
            </p:nvSpPr>
            <p:spPr>
              <a:xfrm rot="10800000">
                <a:off x="4738303" y="251467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5" name="Google Shape;655;p31"/>
            <p:cNvGrpSpPr/>
            <p:nvPr/>
          </p:nvGrpSpPr>
          <p:grpSpPr>
            <a:xfrm>
              <a:off x="381499" y="3884824"/>
              <a:ext cx="1345775" cy="914755"/>
              <a:chOff x="2264799" y="3654374"/>
              <a:chExt cx="1345775" cy="914755"/>
            </a:xfrm>
          </p:grpSpPr>
          <p:sp>
            <p:nvSpPr>
              <p:cNvPr id="656" name="Google Shape;656;p31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32"/>
          <p:cNvGrpSpPr/>
          <p:nvPr/>
        </p:nvGrpSpPr>
        <p:grpSpPr>
          <a:xfrm>
            <a:off x="159224" y="251905"/>
            <a:ext cx="8751975" cy="4709604"/>
            <a:chOff x="159224" y="251905"/>
            <a:chExt cx="8751975" cy="4709604"/>
          </a:xfrm>
        </p:grpSpPr>
        <p:grpSp>
          <p:nvGrpSpPr>
            <p:cNvPr id="662" name="Google Shape;662;p32"/>
            <p:cNvGrpSpPr/>
            <p:nvPr/>
          </p:nvGrpSpPr>
          <p:grpSpPr>
            <a:xfrm>
              <a:off x="6333924" y="3127999"/>
              <a:ext cx="2577275" cy="1833510"/>
              <a:chOff x="781874" y="1294774"/>
              <a:chExt cx="2577275" cy="1833510"/>
            </a:xfrm>
          </p:grpSpPr>
          <p:sp>
            <p:nvSpPr>
              <p:cNvPr id="663" name="Google Shape;663;p32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2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2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2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2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3" name="Google Shape;673;p32"/>
            <p:cNvGrpSpPr/>
            <p:nvPr/>
          </p:nvGrpSpPr>
          <p:grpSpPr>
            <a:xfrm>
              <a:off x="1580814" y="251905"/>
              <a:ext cx="936510" cy="688006"/>
              <a:chOff x="3235964" y="2587955"/>
              <a:chExt cx="936510" cy="688006"/>
            </a:xfrm>
          </p:grpSpPr>
          <p:sp>
            <p:nvSpPr>
              <p:cNvPr id="674" name="Google Shape;674;p32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6" name="Google Shape;676;p32"/>
            <p:cNvGrpSpPr/>
            <p:nvPr/>
          </p:nvGrpSpPr>
          <p:grpSpPr>
            <a:xfrm>
              <a:off x="307128" y="346247"/>
              <a:ext cx="935946" cy="1829159"/>
              <a:chOff x="4738303" y="2514672"/>
              <a:chExt cx="935946" cy="1829159"/>
            </a:xfrm>
          </p:grpSpPr>
          <p:sp>
            <p:nvSpPr>
              <p:cNvPr id="677" name="Google Shape;677;p32"/>
              <p:cNvSpPr/>
              <p:nvPr/>
            </p:nvSpPr>
            <p:spPr>
              <a:xfrm rot="10800000">
                <a:off x="5149249" y="27403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 rot="10800000">
                <a:off x="4739611" y="297132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 rot="10800000">
                <a:off x="4738303" y="251467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3" name="Google Shape;683;p32"/>
            <p:cNvGrpSpPr/>
            <p:nvPr/>
          </p:nvGrpSpPr>
          <p:grpSpPr>
            <a:xfrm>
              <a:off x="159224" y="2418249"/>
              <a:ext cx="1345775" cy="914755"/>
              <a:chOff x="2264799" y="3654374"/>
              <a:chExt cx="1345775" cy="914755"/>
            </a:xfrm>
          </p:grpSpPr>
          <p:sp>
            <p:nvSpPr>
              <p:cNvPr id="684" name="Google Shape;684;p32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idx="1" type="subTitle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5"/>
          <p:cNvSpPr txBox="1"/>
          <p:nvPr>
            <p:ph idx="2" type="subTitle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Google Shape;88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89" name="Google Shape;89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90" name="Google Shape;9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1" name="Google Shape;91;p5"/>
          <p:cNvGrpSpPr/>
          <p:nvPr/>
        </p:nvGrpSpPr>
        <p:grpSpPr>
          <a:xfrm>
            <a:off x="117324" y="1944274"/>
            <a:ext cx="9242625" cy="3033405"/>
            <a:chOff x="117324" y="1944274"/>
            <a:chExt cx="9242625" cy="3033405"/>
          </a:xfrm>
        </p:grpSpPr>
        <p:grpSp>
          <p:nvGrpSpPr>
            <p:cNvPr id="92" name="Google Shape;92;p5"/>
            <p:cNvGrpSpPr/>
            <p:nvPr/>
          </p:nvGrpSpPr>
          <p:grpSpPr>
            <a:xfrm>
              <a:off x="8424003" y="1944274"/>
              <a:ext cx="935946" cy="1833882"/>
              <a:chOff x="4738303" y="2509949"/>
              <a:chExt cx="935946" cy="1833882"/>
            </a:xfrm>
          </p:grpSpPr>
          <p:sp>
            <p:nvSpPr>
              <p:cNvPr id="93" name="Google Shape;93;p5"/>
              <p:cNvSpPr/>
              <p:nvPr/>
            </p:nvSpPr>
            <p:spPr>
              <a:xfrm rot="10800000">
                <a:off x="5149249" y="273563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 rot="10800000">
                <a:off x="4739611" y="296660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4738303" y="250994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5"/>
            <p:cNvGrpSpPr/>
            <p:nvPr/>
          </p:nvGrpSpPr>
          <p:grpSpPr>
            <a:xfrm>
              <a:off x="117324" y="4062924"/>
              <a:ext cx="1345775" cy="914755"/>
              <a:chOff x="2264799" y="3654374"/>
              <a:chExt cx="1345775" cy="914755"/>
            </a:xfrm>
          </p:grpSpPr>
          <p:sp>
            <p:nvSpPr>
              <p:cNvPr id="100" name="Google Shape;100;p5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6" name="Google Shape;106;p6"/>
          <p:cNvGrpSpPr/>
          <p:nvPr/>
        </p:nvGrpSpPr>
        <p:grpSpPr>
          <a:xfrm>
            <a:off x="7481624" y="4031499"/>
            <a:ext cx="1345775" cy="914755"/>
            <a:chOff x="2264799" y="3654374"/>
            <a:chExt cx="1345775" cy="914755"/>
          </a:xfrm>
        </p:grpSpPr>
        <p:sp>
          <p:nvSpPr>
            <p:cNvPr id="107" name="Google Shape;107;p6"/>
            <p:cNvSpPr/>
            <p:nvPr/>
          </p:nvSpPr>
          <p:spPr>
            <a:xfrm rot="10800000">
              <a:off x="3085574" y="3880062"/>
              <a:ext cx="525000" cy="458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>
                <a:alpha val="1518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10800000">
              <a:off x="2675936" y="4111029"/>
              <a:ext cx="525000" cy="458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>
                <a:alpha val="1518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>
              <a:off x="2674628" y="3654374"/>
              <a:ext cx="525000" cy="458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>
                <a:alpha val="25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2264799" y="3884105"/>
              <a:ext cx="525000" cy="458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>
                <a:alpha val="58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720000" y="445025"/>
            <a:ext cx="4294800" cy="15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" type="subTitle"/>
          </p:nvPr>
        </p:nvSpPr>
        <p:spPr>
          <a:xfrm>
            <a:off x="720000" y="20009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7" name="Google Shape;117;p8"/>
          <p:cNvGrpSpPr/>
          <p:nvPr/>
        </p:nvGrpSpPr>
        <p:grpSpPr>
          <a:xfrm>
            <a:off x="-684701" y="-255601"/>
            <a:ext cx="9583450" cy="5227957"/>
            <a:chOff x="-684701" y="-255601"/>
            <a:chExt cx="9583450" cy="5227957"/>
          </a:xfrm>
        </p:grpSpPr>
        <p:grpSp>
          <p:nvGrpSpPr>
            <p:cNvPr id="118" name="Google Shape;118;p8"/>
            <p:cNvGrpSpPr/>
            <p:nvPr/>
          </p:nvGrpSpPr>
          <p:grpSpPr>
            <a:xfrm>
              <a:off x="-684701" y="-255601"/>
              <a:ext cx="2577275" cy="1833510"/>
              <a:chOff x="781874" y="1294774"/>
              <a:chExt cx="2577275" cy="1833510"/>
            </a:xfrm>
          </p:grpSpPr>
          <p:sp>
            <p:nvSpPr>
              <p:cNvPr id="119" name="Google Shape;119;p8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8"/>
            <p:cNvGrpSpPr/>
            <p:nvPr/>
          </p:nvGrpSpPr>
          <p:grpSpPr>
            <a:xfrm>
              <a:off x="7962803" y="3143197"/>
              <a:ext cx="935946" cy="1829159"/>
              <a:chOff x="4738303" y="2514672"/>
              <a:chExt cx="935946" cy="1829159"/>
            </a:xfrm>
          </p:grpSpPr>
          <p:sp>
            <p:nvSpPr>
              <p:cNvPr id="130" name="Google Shape;130;p8"/>
              <p:cNvSpPr/>
              <p:nvPr/>
            </p:nvSpPr>
            <p:spPr>
              <a:xfrm rot="10800000">
                <a:off x="5149249" y="27403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 rot="10800000">
                <a:off x="4739611" y="297132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 rot="10800000">
                <a:off x="4738303" y="251467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8"/>
            <p:cNvGrpSpPr/>
            <p:nvPr/>
          </p:nvGrpSpPr>
          <p:grpSpPr>
            <a:xfrm>
              <a:off x="6360749" y="4057599"/>
              <a:ext cx="1345775" cy="914755"/>
              <a:chOff x="2264799" y="3654374"/>
              <a:chExt cx="1345775" cy="914755"/>
            </a:xfrm>
          </p:grpSpPr>
          <p:sp>
            <p:nvSpPr>
              <p:cNvPr id="137" name="Google Shape;137;p8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 txBox="1"/>
          <p:nvPr>
            <p:ph type="title"/>
          </p:nvPr>
        </p:nvSpPr>
        <p:spPr>
          <a:xfrm>
            <a:off x="2135550" y="1541188"/>
            <a:ext cx="487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9"/>
          <p:cNvSpPr txBox="1"/>
          <p:nvPr>
            <p:ph idx="1" type="subTitle"/>
          </p:nvPr>
        </p:nvSpPr>
        <p:spPr>
          <a:xfrm>
            <a:off x="2135550" y="2931213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5" name="Google Shape;145;p9"/>
          <p:cNvGrpSpPr/>
          <p:nvPr/>
        </p:nvGrpSpPr>
        <p:grpSpPr>
          <a:xfrm>
            <a:off x="-244726" y="136174"/>
            <a:ext cx="9143475" cy="4810080"/>
            <a:chOff x="-244726" y="136174"/>
            <a:chExt cx="9143475" cy="4810080"/>
          </a:xfrm>
        </p:grpSpPr>
        <p:grpSp>
          <p:nvGrpSpPr>
            <p:cNvPr id="146" name="Google Shape;146;p9"/>
            <p:cNvGrpSpPr/>
            <p:nvPr/>
          </p:nvGrpSpPr>
          <p:grpSpPr>
            <a:xfrm>
              <a:off x="7962803" y="2451822"/>
              <a:ext cx="935946" cy="1829159"/>
              <a:chOff x="4738303" y="2514672"/>
              <a:chExt cx="935946" cy="1829159"/>
            </a:xfrm>
          </p:grpSpPr>
          <p:sp>
            <p:nvSpPr>
              <p:cNvPr id="147" name="Google Shape;147;p9"/>
              <p:cNvSpPr/>
              <p:nvPr/>
            </p:nvSpPr>
            <p:spPr>
              <a:xfrm rot="10800000">
                <a:off x="5149249" y="274036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 rot="10800000">
                <a:off x="4739611" y="297132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 rot="10800000">
                <a:off x="4738303" y="251467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9"/>
            <p:cNvGrpSpPr/>
            <p:nvPr/>
          </p:nvGrpSpPr>
          <p:grpSpPr>
            <a:xfrm>
              <a:off x="2135549" y="4031499"/>
              <a:ext cx="1345775" cy="914755"/>
              <a:chOff x="2264799" y="3654374"/>
              <a:chExt cx="1345775" cy="914755"/>
            </a:xfrm>
          </p:grpSpPr>
          <p:sp>
            <p:nvSpPr>
              <p:cNvPr id="154" name="Google Shape;154;p9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9"/>
            <p:cNvGrpSpPr/>
            <p:nvPr/>
          </p:nvGrpSpPr>
          <p:grpSpPr>
            <a:xfrm>
              <a:off x="-244726" y="136174"/>
              <a:ext cx="2577275" cy="1833510"/>
              <a:chOff x="781874" y="1294774"/>
              <a:chExt cx="2577275" cy="1833510"/>
            </a:xfrm>
          </p:grpSpPr>
          <p:sp>
            <p:nvSpPr>
              <p:cNvPr id="159" name="Google Shape;159;p9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jpg"/><Relationship Id="rId4" Type="http://schemas.openxmlformats.org/officeDocument/2006/relationships/image" Target="../media/image2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jpg"/><Relationship Id="rId4" Type="http://schemas.openxmlformats.org/officeDocument/2006/relationships/image" Target="../media/image27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3"/>
          <p:cNvSpPr txBox="1"/>
          <p:nvPr>
            <p:ph type="ctrTitle"/>
          </p:nvPr>
        </p:nvSpPr>
        <p:spPr>
          <a:xfrm>
            <a:off x="418408" y="128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ISE 503-DATA MANAGEMENT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693" name="Google Shape;693;p33"/>
          <p:cNvSpPr txBox="1"/>
          <p:nvPr>
            <p:ph idx="1" type="subTitle"/>
          </p:nvPr>
        </p:nvSpPr>
        <p:spPr>
          <a:xfrm>
            <a:off x="226325" y="2451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JOB SEARCH SYSTEM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FOR TABLE SKILLS</a:t>
            </a:r>
            <a:endParaRPr/>
          </a:p>
        </p:txBody>
      </p:sp>
      <p:pic>
        <p:nvPicPr>
          <p:cNvPr id="757" name="Google Shape;7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50" y="1657675"/>
            <a:ext cx="4132350" cy="20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42"/>
          <p:cNvSpPr txBox="1"/>
          <p:nvPr/>
        </p:nvSpPr>
        <p:spPr>
          <a:xfrm>
            <a:off x="5073300" y="2085150"/>
            <a:ext cx="33507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Skill ID (Primary Key)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Experience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Skill Name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FOR TABLE CANDIDATES</a:t>
            </a:r>
            <a:endParaRPr/>
          </a:p>
        </p:txBody>
      </p:sp>
      <p:sp>
        <p:nvSpPr>
          <p:cNvPr id="764" name="Google Shape;764;p43"/>
          <p:cNvSpPr txBox="1"/>
          <p:nvPr/>
        </p:nvSpPr>
        <p:spPr>
          <a:xfrm>
            <a:off x="4985575" y="2063800"/>
            <a:ext cx="35964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Qualification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Candidate ID (Primary Key)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Experience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65" name="Google Shape;7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25" y="1415550"/>
            <a:ext cx="4680776" cy="2448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4"/>
          <p:cNvSpPr txBox="1"/>
          <p:nvPr>
            <p:ph idx="1" type="body"/>
          </p:nvPr>
        </p:nvSpPr>
        <p:spPr>
          <a:xfrm>
            <a:off x="3982475" y="1556350"/>
            <a:ext cx="4687200" cy="17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Candidate ID (FK to Candidates)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Skill ID (FK to Skills)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(Candidate ID + Skill ID is a Composite Primary Key)</a:t>
            </a:r>
            <a:endParaRPr sz="1800"/>
          </a:p>
        </p:txBody>
      </p:sp>
      <p:sp>
        <p:nvSpPr>
          <p:cNvPr id="771" name="Google Shape;77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ATTRIBUTES FOR TABLE CANDIDATESKILLS</a:t>
            </a:r>
            <a:endParaRPr sz="2500"/>
          </a:p>
        </p:txBody>
      </p:sp>
      <p:pic>
        <p:nvPicPr>
          <p:cNvPr id="772" name="Google Shape;7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1171050"/>
            <a:ext cx="3677674" cy="2801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CARDINALITIES</a:t>
            </a:r>
            <a:endParaRPr/>
          </a:p>
        </p:txBody>
      </p:sp>
      <p:sp>
        <p:nvSpPr>
          <p:cNvPr id="778" name="Google Shape;778;p45"/>
          <p:cNvSpPr txBox="1"/>
          <p:nvPr/>
        </p:nvSpPr>
        <p:spPr>
          <a:xfrm>
            <a:off x="396975" y="3201300"/>
            <a:ext cx="8120700" cy="1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candidate can apply for many jobs. 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 is 1 to Many relationships.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9" name="Google Shape;7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100" y="1767725"/>
            <a:ext cx="64484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CARDINALITIES</a:t>
            </a:r>
            <a:endParaRPr/>
          </a:p>
        </p:txBody>
      </p:sp>
      <p:sp>
        <p:nvSpPr>
          <p:cNvPr id="785" name="Google Shape;785;p46"/>
          <p:cNvSpPr txBox="1"/>
          <p:nvPr/>
        </p:nvSpPr>
        <p:spPr>
          <a:xfrm>
            <a:off x="1122600" y="3269650"/>
            <a:ext cx="64134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employer can post many jobs.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 is many to many relationship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6" name="Google Shape;7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490325"/>
            <a:ext cx="62293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CARDINALITIES</a:t>
            </a:r>
            <a:endParaRPr/>
          </a:p>
        </p:txBody>
      </p:sp>
      <p:sp>
        <p:nvSpPr>
          <p:cNvPr id="792" name="Google Shape;792;p47"/>
          <p:cNvSpPr txBox="1"/>
          <p:nvPr/>
        </p:nvSpPr>
        <p:spPr>
          <a:xfrm>
            <a:off x="962550" y="3355025"/>
            <a:ext cx="70428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candidate can </a:t>
            </a: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search for many jobs.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 is one to many relationships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3" name="Google Shape;7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725" y="1738700"/>
            <a:ext cx="58864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47"/>
          <p:cNvSpPr txBox="1"/>
          <p:nvPr/>
        </p:nvSpPr>
        <p:spPr>
          <a:xfrm>
            <a:off x="2923900" y="2059625"/>
            <a:ext cx="144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CARDINALITIES</a:t>
            </a:r>
            <a:endParaRPr/>
          </a:p>
        </p:txBody>
      </p:sp>
      <p:sp>
        <p:nvSpPr>
          <p:cNvPr id="800" name="Google Shape;800;p48"/>
          <p:cNvSpPr txBox="1"/>
          <p:nvPr/>
        </p:nvSpPr>
        <p:spPr>
          <a:xfrm>
            <a:off x="885150" y="3216300"/>
            <a:ext cx="73737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 employee can edit/update jobs.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 is Many to many relationships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01" name="Google Shape;8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125" y="1479575"/>
            <a:ext cx="63341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CARDINALITIES</a:t>
            </a:r>
            <a:endParaRPr/>
          </a:p>
        </p:txBody>
      </p:sp>
      <p:sp>
        <p:nvSpPr>
          <p:cNvPr id="807" name="Google Shape;807;p49"/>
          <p:cNvSpPr txBox="1"/>
          <p:nvPr/>
        </p:nvSpPr>
        <p:spPr>
          <a:xfrm>
            <a:off x="546375" y="3184275"/>
            <a:ext cx="78777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 employee can supervise many employees.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 is a one to many relationship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08" name="Google Shape;8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00" y="1340575"/>
            <a:ext cx="63531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CARDINALITIES</a:t>
            </a:r>
            <a:endParaRPr/>
          </a:p>
        </p:txBody>
      </p:sp>
      <p:sp>
        <p:nvSpPr>
          <p:cNvPr id="814" name="Google Shape;814;p50"/>
          <p:cNvSpPr txBox="1"/>
          <p:nvPr/>
        </p:nvSpPr>
        <p:spPr>
          <a:xfrm>
            <a:off x="834475" y="3045550"/>
            <a:ext cx="68403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candidate can </a:t>
            </a: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possess</a:t>
            </a: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many skills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 is a Many to many relationship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15" name="Google Shape;81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050" y="1541100"/>
            <a:ext cx="60061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CARDINALITIES</a:t>
            </a:r>
            <a:endParaRPr/>
          </a:p>
        </p:txBody>
      </p:sp>
      <p:sp>
        <p:nvSpPr>
          <p:cNvPr id="821" name="Google Shape;821;p51"/>
          <p:cNvSpPr txBox="1"/>
          <p:nvPr>
            <p:ph idx="1" type="body"/>
          </p:nvPr>
        </p:nvSpPr>
        <p:spPr>
          <a:xfrm>
            <a:off x="720000" y="2917501"/>
            <a:ext cx="7704000" cy="17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CandidateSkills has a 1 to many relationship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2" name="Google Shape;8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850" y="1191475"/>
            <a:ext cx="62388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MEMBERS (ROLES AND RESPONSIBILITIES)</a:t>
            </a:r>
            <a:endParaRPr sz="2400"/>
          </a:p>
        </p:txBody>
      </p:sp>
      <p:sp>
        <p:nvSpPr>
          <p:cNvPr id="699" name="Google Shape;699;p34"/>
          <p:cNvSpPr txBox="1"/>
          <p:nvPr>
            <p:ph idx="1" type="body"/>
          </p:nvPr>
        </p:nvSpPr>
        <p:spPr>
          <a:xfrm>
            <a:off x="79975" y="1904100"/>
            <a:ext cx="8741100" cy="24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Sri Datta Y(115939828) - Database creation/insertion, Front-end, 4  queries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Moni Gayathri Sayana(115800067) - EER Model/UML, powerpoint, 3 queries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Saransh Surana(115997716)- Database design, powerpoint, 3 queries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2"/>
          <p:cNvSpPr txBox="1"/>
          <p:nvPr>
            <p:ph idx="1" type="body"/>
          </p:nvPr>
        </p:nvSpPr>
        <p:spPr>
          <a:xfrm>
            <a:off x="720000" y="2917501"/>
            <a:ext cx="7704000" cy="17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CandidateSkills has a 1 to many relationship with Candidate</a:t>
            </a:r>
            <a:endParaRPr/>
          </a:p>
        </p:txBody>
      </p:sp>
      <p:sp>
        <p:nvSpPr>
          <p:cNvPr id="828" name="Google Shape;828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CARDINALITIES</a:t>
            </a:r>
            <a:endParaRPr/>
          </a:p>
        </p:txBody>
      </p:sp>
      <p:pic>
        <p:nvPicPr>
          <p:cNvPr id="829" name="Google Shape;82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550" y="1262150"/>
            <a:ext cx="63246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3"/>
          <p:cNvSpPr txBox="1"/>
          <p:nvPr>
            <p:ph idx="1" type="body"/>
          </p:nvPr>
        </p:nvSpPr>
        <p:spPr>
          <a:xfrm>
            <a:off x="475650" y="682150"/>
            <a:ext cx="819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     </a:t>
            </a:r>
            <a:r>
              <a:rPr b="1" lang="en" sz="3000"/>
              <a:t>QUERIES</a:t>
            </a:r>
            <a:endParaRPr b="1"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4"/>
          <p:cNvSpPr txBox="1"/>
          <p:nvPr>
            <p:ph idx="1" type="body"/>
          </p:nvPr>
        </p:nvSpPr>
        <p:spPr>
          <a:xfrm>
            <a:off x="655975" y="747725"/>
            <a:ext cx="7768200" cy="4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. List all job descriptions and their corresponding salaries for jobs in 'New York' offered by employers with names starting with 'Global'.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</a:t>
            </a:r>
            <a:r>
              <a:rPr b="1" lang="en"/>
              <a:t> : </a:t>
            </a:r>
            <a:r>
              <a:rPr b="1" lang="en"/>
              <a:t>SELECT j.JobDescription, j.Salary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Jobs j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Employers e ON j.EmployerID = e.EmployerID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e.Location = 'New York' AND e.EnterpriseName LIKE 'Global%';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4"/>
          <p:cNvSpPr txBox="1"/>
          <p:nvPr>
            <p:ph type="title"/>
          </p:nvPr>
        </p:nvSpPr>
        <p:spPr>
          <a:xfrm>
            <a:off x="655975" y="747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 OUTPUT</a:t>
            </a:r>
            <a:endParaRPr/>
          </a:p>
        </p:txBody>
      </p:sp>
      <p:pic>
        <p:nvPicPr>
          <p:cNvPr id="846" name="Google Shape;8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263" y="1662475"/>
            <a:ext cx="6669475" cy="22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6"/>
          <p:cNvSpPr txBox="1"/>
          <p:nvPr>
            <p:ph idx="1" type="body"/>
          </p:nvPr>
        </p:nvSpPr>
        <p:spPr>
          <a:xfrm>
            <a:off x="720000" y="810225"/>
            <a:ext cx="7704000" cy="42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Which candidates have qualifications in 'Computer Science' and skills in both 'Java Programming' and 'Database Management'?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:   SELECT c.CandidateID, c.Qualification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Candidates c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CandidateSkills cs ON c.CandidateID = cs.CandidateID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Skills s ON cs.SkillID = s.SkillID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c.Qualification LIKE '%Computer Science%'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 s.SkillName IN ('Java Programming', 'Database Management')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BY c.CandidateID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HAVING COUNT(DISTINCT s.SkillName) = 2;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56"/>
          <p:cNvSpPr txBox="1"/>
          <p:nvPr>
            <p:ph type="title"/>
          </p:nvPr>
        </p:nvSpPr>
        <p:spPr>
          <a:xfrm>
            <a:off x="720000" y="601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7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 OUTPUT</a:t>
            </a:r>
            <a:endParaRPr/>
          </a:p>
        </p:txBody>
      </p:sp>
      <p:pic>
        <p:nvPicPr>
          <p:cNvPr id="859" name="Google Shape;85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63" y="1215750"/>
            <a:ext cx="7642874" cy="3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8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 : List all employers who have offered jobs with a salary higher than $75,000 but do not have employees who joined after 2018.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: </a:t>
            </a:r>
            <a:r>
              <a:rPr b="1" lang="en"/>
              <a:t>SELECT </a:t>
            </a:r>
            <a:r>
              <a:rPr b="1" lang="en"/>
              <a:t>e.EnterpriseName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Employers 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Jobs j ON e.EmployerID = j.EmployerID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LEFT JOIN Employees emp ON e.EmployerID = emp.SupervisorID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j.Salary &gt; 75000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 NOT EXISTS (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1 FROM Employees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SupervisorID = e.EmployerID AND DateJoined &gt; '2018-01-01'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BY e.EnterpriseName;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9"/>
          <p:cNvSpPr txBox="1"/>
          <p:nvPr>
            <p:ph type="title"/>
          </p:nvPr>
        </p:nvSpPr>
        <p:spPr>
          <a:xfrm>
            <a:off x="720000" y="231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 OUTPUT</a:t>
            </a:r>
            <a:endParaRPr/>
          </a:p>
        </p:txBody>
      </p:sp>
      <p:pic>
        <p:nvPicPr>
          <p:cNvPr id="871" name="Google Shape;87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675" y="922000"/>
            <a:ext cx="3190675" cy="412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0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 :  List the top 5 employers by the number of different job positions they have offered, along with the count of positions.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:</a:t>
            </a:r>
            <a:r>
              <a:rPr lang="en"/>
              <a:t> </a:t>
            </a:r>
            <a:r>
              <a:rPr b="1" lang="en"/>
              <a:t>SELECT e.EnterpriseName, COUNT(DISTINCT j.JobDescription) AS NumberOfPositions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Employers 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Jobs j ON e.EmployerID = j.EmployerID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</a:t>
            </a:r>
            <a:r>
              <a:rPr b="1" lang="en"/>
              <a:t>BY e.EnterpriseName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ORDER BY NumberOfPositions DESC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 5;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4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4 OUTPUT</a:t>
            </a:r>
            <a:endParaRPr/>
          </a:p>
        </p:txBody>
      </p:sp>
      <p:pic>
        <p:nvPicPr>
          <p:cNvPr id="883" name="Google Shape;88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75" y="1284800"/>
            <a:ext cx="7703999" cy="35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5"/>
          <p:cNvSpPr txBox="1"/>
          <p:nvPr>
            <p:ph type="title"/>
          </p:nvPr>
        </p:nvSpPr>
        <p:spPr>
          <a:xfrm>
            <a:off x="215650" y="18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Enhanced Entity Relationship (EER) Diagram</a:t>
            </a:r>
            <a:endParaRPr sz="2400"/>
          </a:p>
        </p:txBody>
      </p:sp>
      <p:sp>
        <p:nvSpPr>
          <p:cNvPr id="705" name="Google Shape;705;p3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6" name="Google Shape;7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1556"/>
            <a:ext cx="9144003" cy="4071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2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 :  List the top 3 most common skills among candidates who have a qualification in 'Master in Business Administration'.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: SELECT s.SkillName, COUNT(*) AS Frequency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Skills 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CandidateSkills cs ON s.SkillID = cs.SkillID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Candidates c ON cs.CandidateID = c.CandidateID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c.Qualification = 'Master in Business Administration'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BY s.SkillName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ORDER BY Frequency DESC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 3;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5 OUTPUT</a:t>
            </a:r>
            <a:endParaRPr/>
          </a:p>
        </p:txBody>
      </p:sp>
      <p:pic>
        <p:nvPicPr>
          <p:cNvPr id="895" name="Google Shape;89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25" y="1181125"/>
            <a:ext cx="79360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4"/>
          <p:cNvSpPr txBox="1"/>
          <p:nvPr>
            <p:ph idx="1" type="body"/>
          </p:nvPr>
        </p:nvSpPr>
        <p:spPr>
          <a:xfrm>
            <a:off x="720000" y="1215750"/>
            <a:ext cx="7704000" cy="3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Q6 : Which candidates have skills that match the requirements for the job 'Software Engineer'?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QUERY: SELECT DISTINCT c.CandidateID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Candidates c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CandidateSkills cs ON c.CandidateID = cs.CandidateID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Skills s ON cs.SkillID = s.SkillID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s.SkillID IN (</a:t>
            </a:r>
            <a:endParaRPr b="1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SkillID</a:t>
            </a:r>
            <a:endParaRPr b="1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CandidateSkills</a:t>
            </a:r>
            <a:endParaRPr b="1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CandidateID IN (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CandidateID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Jobs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JobDescription = 'Software Engineer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)</a:t>
            </a:r>
            <a:endParaRPr b="1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6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65"/>
          <p:cNvSpPr txBox="1"/>
          <p:nvPr>
            <p:ph type="title"/>
          </p:nvPr>
        </p:nvSpPr>
        <p:spPr>
          <a:xfrm>
            <a:off x="816025" y="17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6 OUTPUT</a:t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37" y="857975"/>
            <a:ext cx="6616126" cy="388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66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Q7 : How many candidates with a Master's degree have skills in 'Python Programming'?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: SELECT COUNT(DISTINCT c.CandidateID) AS CandidatesCount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Candidates 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CandidateSkills cs ON c.CandidateID = cs.CandidateID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Skills s ON cs.SkillID = s.SkillID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c.Qualification LIKE '%Master%' AND s.SkillName = 'Python Programming';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7 OUTPUT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7 OUTPUT</a:t>
            </a:r>
            <a:endParaRPr/>
          </a:p>
        </p:txBody>
      </p:sp>
      <p:pic>
        <p:nvPicPr>
          <p:cNvPr id="919" name="Google Shape;91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25" y="1357250"/>
            <a:ext cx="7320424" cy="29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8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Q8 : Identify candidates who have skills that no other candidate has.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:SELECT c.CandidateID, s.SkillName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Candidates 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CandidateSkills cs ON c.CandidateID = cs.CandidateID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Skills s ON cs.SkillID = s.SkillID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s.SkillID NOT IN (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SkillID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CandidateSkills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CandidateID != c.CandidateID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8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8 OUTPUT</a:t>
            </a:r>
            <a:endParaRPr/>
          </a:p>
        </p:txBody>
      </p:sp>
      <p:pic>
        <p:nvPicPr>
          <p:cNvPr id="931" name="Google Shape;93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00" y="1135400"/>
            <a:ext cx="8430225" cy="400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70"/>
          <p:cNvSpPr txBox="1"/>
          <p:nvPr>
            <p:ph idx="1" type="body"/>
          </p:nvPr>
        </p:nvSpPr>
        <p:spPr>
          <a:xfrm>
            <a:off x="567700" y="1215750"/>
            <a:ext cx="78564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Q9 : Determine the top 5 skills in demand for jobs that have no current candidates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: SELECT s.SkillName, COUNT(*) AS Demand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Skills 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CandidateSkills cs ON s.SkillID = cs.SkillID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cs.CandidateID NOT IN (</a:t>
            </a:r>
            <a:endParaRPr b="1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c.CandidateID</a:t>
            </a:r>
            <a:endParaRPr b="1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Candidates c</a:t>
            </a:r>
            <a:endParaRPr b="1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Jobs j ON c.CandidateID = j.EmployerID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BY s.SkillID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ORDER BY Demand DESC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 5;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9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71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9 OUTPUT</a:t>
            </a:r>
            <a:endParaRPr/>
          </a:p>
        </p:txBody>
      </p:sp>
      <p:pic>
        <p:nvPicPr>
          <p:cNvPr id="944" name="Google Shape;94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12" y="1215750"/>
            <a:ext cx="7839975" cy="37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CLASS DIAGRAM</a:t>
            </a:r>
            <a:endParaRPr/>
          </a:p>
        </p:txBody>
      </p:sp>
      <p:pic>
        <p:nvPicPr>
          <p:cNvPr id="712" name="Google Shape;7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601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2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Q10: Identify employers with no employees who have a skill in 'Data Analysis’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:SELECT e.EnterpriseName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Employers 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NOT EXISTS (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1 FROM Employees emp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Candidates c ON emp.EmployeeID = c.CandidateID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CandidateSkills cs ON c.CandidateID = cs.CandidateID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Skills s ON cs.SkillID = s.SkillID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s.SkillName = 'Data Analysis' AND e.EmployerID = emp.SupervisorID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</p:txBody>
      </p:sp>
      <p:sp>
        <p:nvSpPr>
          <p:cNvPr id="950" name="Google Shape;950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10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10 OUTPUT</a:t>
            </a:r>
            <a:endParaRPr/>
          </a:p>
        </p:txBody>
      </p:sp>
      <p:pic>
        <p:nvPicPr>
          <p:cNvPr id="956" name="Google Shape;95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687" y="1247750"/>
            <a:ext cx="627462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4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GLIMPSE OF FRONT-END DEVELOPMENT</a:t>
            </a:r>
            <a:endParaRPr/>
          </a:p>
        </p:txBody>
      </p:sp>
      <p:pic>
        <p:nvPicPr>
          <p:cNvPr id="962" name="Google Shape;96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50" y="822075"/>
            <a:ext cx="4354749" cy="33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22075"/>
            <a:ext cx="4337802" cy="33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7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75"/>
          <p:cNvSpPr txBox="1"/>
          <p:nvPr>
            <p:ph type="title"/>
          </p:nvPr>
        </p:nvSpPr>
        <p:spPr>
          <a:xfrm>
            <a:off x="720000" y="45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GLIMPSE OF FRONT-END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0" name="Google Shape;97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25" y="617800"/>
            <a:ext cx="4368074" cy="405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775" y="617800"/>
            <a:ext cx="4101475" cy="405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76"/>
          <p:cNvSpPr txBox="1"/>
          <p:nvPr>
            <p:ph idx="1" type="body"/>
          </p:nvPr>
        </p:nvSpPr>
        <p:spPr>
          <a:xfrm>
            <a:off x="297850" y="12268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Potentially</a:t>
            </a:r>
            <a:r>
              <a:rPr lang="en" sz="2000"/>
              <a:t>, we can create a complete Job website, where we can upload resumes, and search for better </a:t>
            </a:r>
            <a:r>
              <a:rPr lang="en" sz="2000"/>
              <a:t>outputs</a:t>
            </a:r>
            <a:r>
              <a:rPr lang="en" sz="2000"/>
              <a:t>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Probably</a:t>
            </a:r>
            <a:r>
              <a:rPr lang="en" sz="2000"/>
              <a:t> we can fetch more real-time data using APIs rather than dummy data, to have better understanding.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We can fetch real time query, where we can edit and understand the necessary data analysis.</a:t>
            </a:r>
            <a:endParaRPr sz="2000"/>
          </a:p>
        </p:txBody>
      </p:sp>
      <p:sp>
        <p:nvSpPr>
          <p:cNvPr id="977" name="Google Shape;977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FUTURESCOPE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77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THANK YOU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 </a:t>
            </a:r>
            <a:endParaRPr/>
          </a:p>
        </p:txBody>
      </p:sp>
      <p:sp>
        <p:nvSpPr>
          <p:cNvPr id="718" name="Google Shape;718;p37"/>
          <p:cNvSpPr txBox="1"/>
          <p:nvPr/>
        </p:nvSpPr>
        <p:spPr>
          <a:xfrm>
            <a:off x="631725" y="1444875"/>
            <a:ext cx="8184900" cy="30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9" name="Google Shape;719;p37"/>
          <p:cNvSpPr txBox="1"/>
          <p:nvPr/>
        </p:nvSpPr>
        <p:spPr>
          <a:xfrm>
            <a:off x="1250650" y="1594275"/>
            <a:ext cx="1611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EMPLOYEE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0" name="Google Shape;720;p37"/>
          <p:cNvSpPr txBox="1"/>
          <p:nvPr/>
        </p:nvSpPr>
        <p:spPr>
          <a:xfrm>
            <a:off x="3865100" y="1626275"/>
            <a:ext cx="1013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JOBS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1" name="Google Shape;721;p37"/>
          <p:cNvSpPr txBox="1"/>
          <p:nvPr/>
        </p:nvSpPr>
        <p:spPr>
          <a:xfrm>
            <a:off x="6180725" y="1626275"/>
            <a:ext cx="1856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EMPLOYER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2" name="Google Shape;722;p37"/>
          <p:cNvSpPr txBox="1"/>
          <p:nvPr/>
        </p:nvSpPr>
        <p:spPr>
          <a:xfrm>
            <a:off x="1079925" y="2618700"/>
            <a:ext cx="1856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CANDIDATES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3" name="Google Shape;723;p37"/>
          <p:cNvSpPr txBox="1"/>
          <p:nvPr/>
        </p:nvSpPr>
        <p:spPr>
          <a:xfrm>
            <a:off x="3795825" y="2618700"/>
            <a:ext cx="1856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SKILLS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4" name="Google Shape;724;p37"/>
          <p:cNvSpPr txBox="1"/>
          <p:nvPr/>
        </p:nvSpPr>
        <p:spPr>
          <a:xfrm>
            <a:off x="5751425" y="2591925"/>
            <a:ext cx="228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CANDIDATESKILLS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8"/>
          <p:cNvSpPr txBox="1"/>
          <p:nvPr>
            <p:ph idx="1" type="body"/>
          </p:nvPr>
        </p:nvSpPr>
        <p:spPr>
          <a:xfrm>
            <a:off x="720000" y="8635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ATTRIBUTES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FOR TABLE EMPLOYEE</a:t>
            </a:r>
            <a:endParaRPr/>
          </a:p>
        </p:txBody>
      </p:sp>
      <p:sp>
        <p:nvSpPr>
          <p:cNvPr id="735" name="Google Shape;735;p39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6" name="Google Shape;7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25" y="1242125"/>
            <a:ext cx="3329250" cy="32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39"/>
          <p:cNvSpPr txBox="1"/>
          <p:nvPr/>
        </p:nvSpPr>
        <p:spPr>
          <a:xfrm>
            <a:off x="4032900" y="1323150"/>
            <a:ext cx="43911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Designation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Employee ID (Primary Key)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Date joined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Supervisor ID (FK to Employee)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FOR TABLE EMPLOYER</a:t>
            </a:r>
            <a:endParaRPr/>
          </a:p>
        </p:txBody>
      </p:sp>
      <p:pic>
        <p:nvPicPr>
          <p:cNvPr id="743" name="Google Shape;7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25" y="1252551"/>
            <a:ext cx="5314950" cy="28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40"/>
          <p:cNvSpPr txBox="1"/>
          <p:nvPr/>
        </p:nvSpPr>
        <p:spPr>
          <a:xfrm>
            <a:off x="5753900" y="1402175"/>
            <a:ext cx="3710100" cy="1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Address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CEO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Location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Enterprise name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Employer ID (Primary Key)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FOR TABLE JOBS</a:t>
            </a:r>
            <a:endParaRPr/>
          </a:p>
        </p:txBody>
      </p:sp>
      <p:pic>
        <p:nvPicPr>
          <p:cNvPr id="750" name="Google Shape;7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49" y="1224350"/>
            <a:ext cx="491929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41"/>
          <p:cNvSpPr txBox="1"/>
          <p:nvPr/>
        </p:nvSpPr>
        <p:spPr>
          <a:xfrm>
            <a:off x="5156300" y="1437775"/>
            <a:ext cx="3850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Employer ID (FK to Employers)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Salary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Job ID (Primary Key)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Job Description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tistical Methods in Public Health - Master of Science in Biostatistics by Slidesgo">
  <a:themeElements>
    <a:clrScheme name="Simple Light">
      <a:dk1>
        <a:srgbClr val="FFFFFF"/>
      </a:dk1>
      <a:lt1>
        <a:srgbClr val="295D82"/>
      </a:lt1>
      <a:dk2>
        <a:srgbClr val="0A244F"/>
      </a:dk2>
      <a:lt2>
        <a:srgbClr val="00DF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