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A7B3BA-3A67-419E-AFE2-1C0EE4AC7ADC}">
  <a:tblStyle styleId="{F6A7B3BA-3A67-419E-AFE2-1C0EE4AC7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d8a78b905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d8a78b905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448c38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448c38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448c3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448c3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448c38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448c38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448c38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c448c38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Pima Indians Diabetes Dataset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Sayana Sabu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 on the 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Originally from the National Institute of Diabetes and Digestive and Kidney Diseases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binary classifier that tells us if a patient has diabetes (1) or does not have diabetes (0) based on various factors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All test subjects were female, at least aged 21, and of Pima Indian origin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494525"/>
            <a:ext cx="6024300" cy="215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26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0225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Metrics and Matrix from scikit-learn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Accuracy: 0.825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Precision: 0.763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Recall: 0.617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F1: 0.682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ROC-AUC score: 0.766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 score: 0.588</a:t>
            </a:r>
            <a:endParaRPr sz="14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832400" y="90225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Looping through a threshold array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39" y="2723698"/>
            <a:ext cx="2280225" cy="23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26" y="1225725"/>
            <a:ext cx="2280225" cy="171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2988848"/>
            <a:ext cx="2379224" cy="17854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11625" y="3250500"/>
            <a:ext cx="153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threshold is at the point with greatest F1 score, which is t=0.65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752950" y="3736650"/>
            <a:ext cx="506400" cy="4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109925" y="1450238"/>
            <a:ext cx="153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Threshold array = values between [0, 1] incrementing every 0.05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184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772425" y="7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{F6A7B3BA-3A67-419E-AFE2-1C0EE4AC7ADC}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=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=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= 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= 17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037" y="2462375"/>
            <a:ext cx="3279771" cy="2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4918400" y="2689925"/>
            <a:ext cx="2205900" cy="9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211700" y="2462375"/>
            <a:ext cx="16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accuracy occurs at K = 17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22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952500" y="10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{F6A7B3BA-3A67-419E-AFE2-1C0EE4AC7ADC}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 = ‘gini’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 = ‘gini’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 = ‘entropy’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 = no boundaries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 =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 = no boundaries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= 0.779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= 0.792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= 0.734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0" y="2472122"/>
            <a:ext cx="2413000" cy="181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0" y="2472137"/>
            <a:ext cx="2413000" cy="181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500" y="2472116"/>
            <a:ext cx="2413000" cy="181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193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688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accuracy, Logistic Regression provided the best result (82.5%)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to be noted that all accuracies obtained from all the models were roughly around the same [.73, .83]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 Neighbors showed a tradeoff between metrics: accuracy was highest at K = 17, but recall was highest at K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showed us that splitting criterion ‘gini’ provided the best accuracy as opposed to ‘entropy’ despite changing max_depth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earlier, a good portion of data points were falsely classified as negative (Type II error)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very misleading as it tells the test subject she does not have diabetes when in fact she does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I error (a false positive) is more desirable than Type II error for this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