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6" y="6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Sayandh</a:t>
            </a:r>
            <a:r>
              <a:rPr lang="en-US" sz="1100" dirty="0">
                <a:solidFill>
                  <a:schemeClr val="dk1"/>
                </a:solidFill>
              </a:rPr>
              <a:t> K P</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:720921104092</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1199</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dodated609@gexige.com</cp:lastModifiedBy>
  <cp:revision>3</cp:revision>
  <dcterms:modified xsi:type="dcterms:W3CDTF">2024-04-06T08:42:24Z</dcterms:modified>
</cp:coreProperties>
</file>