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11"/>
  </p:notesMasterIdLst>
  <p:handoutMasterIdLst>
    <p:handoutMasterId r:id="rId12"/>
  </p:handoutMasterIdLst>
  <p:sldIdLst>
    <p:sldId id="270" r:id="rId2"/>
    <p:sldId id="276" r:id="rId3"/>
    <p:sldId id="271" r:id="rId4"/>
    <p:sldId id="272" r:id="rId5"/>
    <p:sldId id="273" r:id="rId6"/>
    <p:sldId id="278" r:id="rId7"/>
    <p:sldId id="275" r:id="rId8"/>
    <p:sldId id="274"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D1"/>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55EE1A-EB6A-40FA-BC38-1974218E01A4}" v="136" dt="2024-03-11T09:57:35.256"/>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ndip Dey" userId="fa86b68babd6e637" providerId="LiveId" clId="{D755EE1A-EB6A-40FA-BC38-1974218E01A4}"/>
    <pc:docChg chg="undo custSel addSld modSld sldOrd modMainMaster">
      <pc:chgData name="Sayandip Dey" userId="fa86b68babd6e637" providerId="LiveId" clId="{D755EE1A-EB6A-40FA-BC38-1974218E01A4}" dt="2024-03-11T09:57:35.256" v="338" actId="20577"/>
      <pc:docMkLst>
        <pc:docMk/>
      </pc:docMkLst>
      <pc:sldChg chg="modAnim">
        <pc:chgData name="Sayandip Dey" userId="fa86b68babd6e637" providerId="LiveId" clId="{D755EE1A-EB6A-40FA-BC38-1974218E01A4}" dt="2024-03-11T09:45:13.686" v="282"/>
        <pc:sldMkLst>
          <pc:docMk/>
          <pc:sldMk cId="1096358168" sldId="270"/>
        </pc:sldMkLst>
      </pc:sldChg>
      <pc:sldChg chg="modSp mod modAnim">
        <pc:chgData name="Sayandip Dey" userId="fa86b68babd6e637" providerId="LiveId" clId="{D755EE1A-EB6A-40FA-BC38-1974218E01A4}" dt="2024-03-11T09:36:55.537" v="166" actId="1076"/>
        <pc:sldMkLst>
          <pc:docMk/>
          <pc:sldMk cId="3410528100" sldId="271"/>
        </pc:sldMkLst>
        <pc:spChg chg="mod">
          <ac:chgData name="Sayandip Dey" userId="fa86b68babd6e637" providerId="LiveId" clId="{D755EE1A-EB6A-40FA-BC38-1974218E01A4}" dt="2024-03-11T09:36:55.537" v="166" actId="1076"/>
          <ac:spMkLst>
            <pc:docMk/>
            <pc:sldMk cId="3410528100" sldId="271"/>
            <ac:spMk id="2" creationId="{00000000-0000-0000-0000-000000000000}"/>
          </ac:spMkLst>
        </pc:spChg>
        <pc:spChg chg="mod">
          <ac:chgData name="Sayandip Dey" userId="fa86b68babd6e637" providerId="LiveId" clId="{D755EE1A-EB6A-40FA-BC38-1974218E01A4}" dt="2024-03-11T09:36:37.372" v="163" actId="1076"/>
          <ac:spMkLst>
            <pc:docMk/>
            <pc:sldMk cId="3410528100" sldId="271"/>
            <ac:spMk id="3" creationId="{00000000-0000-0000-0000-000000000000}"/>
          </ac:spMkLst>
        </pc:spChg>
        <pc:cxnChg chg="mod">
          <ac:chgData name="Sayandip Dey" userId="fa86b68babd6e637" providerId="LiveId" clId="{D755EE1A-EB6A-40FA-BC38-1974218E01A4}" dt="2024-03-11T09:36:42.732" v="164" actId="1076"/>
          <ac:cxnSpMkLst>
            <pc:docMk/>
            <pc:sldMk cId="3410528100" sldId="271"/>
            <ac:cxnSpMk id="5" creationId="{8206048A-3605-767D-32F6-830BB872BBF7}"/>
          </ac:cxnSpMkLst>
        </pc:cxnChg>
      </pc:sldChg>
      <pc:sldChg chg="modSp mod modAnim">
        <pc:chgData name="Sayandip Dey" userId="fa86b68babd6e637" providerId="LiveId" clId="{D755EE1A-EB6A-40FA-BC38-1974218E01A4}" dt="2024-03-11T09:57:35.256" v="338" actId="20577"/>
        <pc:sldMkLst>
          <pc:docMk/>
          <pc:sldMk cId="2057674307" sldId="272"/>
        </pc:sldMkLst>
        <pc:spChg chg="mod">
          <ac:chgData name="Sayandip Dey" userId="fa86b68babd6e637" providerId="LiveId" clId="{D755EE1A-EB6A-40FA-BC38-1974218E01A4}" dt="2024-03-11T09:57:35.256" v="338" actId="20577"/>
          <ac:spMkLst>
            <pc:docMk/>
            <pc:sldMk cId="2057674307" sldId="272"/>
            <ac:spMk id="3" creationId="{00000000-0000-0000-0000-000000000000}"/>
          </ac:spMkLst>
        </pc:spChg>
      </pc:sldChg>
      <pc:sldChg chg="modSp mod modAnim">
        <pc:chgData name="Sayandip Dey" userId="fa86b68babd6e637" providerId="LiveId" clId="{D755EE1A-EB6A-40FA-BC38-1974218E01A4}" dt="2024-03-11T09:53:58.710" v="318" actId="27636"/>
        <pc:sldMkLst>
          <pc:docMk/>
          <pc:sldMk cId="1794587301" sldId="273"/>
        </pc:sldMkLst>
        <pc:spChg chg="mod">
          <ac:chgData name="Sayandip Dey" userId="fa86b68babd6e637" providerId="LiveId" clId="{D755EE1A-EB6A-40FA-BC38-1974218E01A4}" dt="2024-03-11T09:53:58.710" v="318" actId="27636"/>
          <ac:spMkLst>
            <pc:docMk/>
            <pc:sldMk cId="1794587301" sldId="273"/>
            <ac:spMk id="3" creationId="{00000000-0000-0000-0000-000000000000}"/>
          </ac:spMkLst>
        </pc:spChg>
      </pc:sldChg>
      <pc:sldChg chg="modSp mod modAnim">
        <pc:chgData name="Sayandip Dey" userId="fa86b68babd6e637" providerId="LiveId" clId="{D755EE1A-EB6A-40FA-BC38-1974218E01A4}" dt="2024-03-11T09:42:03.527" v="275"/>
        <pc:sldMkLst>
          <pc:docMk/>
          <pc:sldMk cId="2493007523" sldId="274"/>
        </pc:sldMkLst>
        <pc:spChg chg="mod">
          <ac:chgData name="Sayandip Dey" userId="fa86b68babd6e637" providerId="LiveId" clId="{D755EE1A-EB6A-40FA-BC38-1974218E01A4}" dt="2024-03-11T09:26:15.522" v="57"/>
          <ac:spMkLst>
            <pc:docMk/>
            <pc:sldMk cId="2493007523" sldId="274"/>
            <ac:spMk id="2" creationId="{00000000-0000-0000-0000-000000000000}"/>
          </ac:spMkLst>
        </pc:spChg>
        <pc:spChg chg="mod">
          <ac:chgData name="Sayandip Dey" userId="fa86b68babd6e637" providerId="LiveId" clId="{D755EE1A-EB6A-40FA-BC38-1974218E01A4}" dt="2024-03-11T09:26:15.522" v="57"/>
          <ac:spMkLst>
            <pc:docMk/>
            <pc:sldMk cId="2493007523" sldId="274"/>
            <ac:spMk id="3" creationId="{00000000-0000-0000-0000-000000000000}"/>
          </ac:spMkLst>
        </pc:spChg>
      </pc:sldChg>
      <pc:sldChg chg="modSp mod modAnim">
        <pc:chgData name="Sayandip Dey" userId="fa86b68babd6e637" providerId="LiveId" clId="{D755EE1A-EB6A-40FA-BC38-1974218E01A4}" dt="2024-03-11T09:46:50.812" v="289"/>
        <pc:sldMkLst>
          <pc:docMk/>
          <pc:sldMk cId="3612437451" sldId="275"/>
        </pc:sldMkLst>
        <pc:spChg chg="mod">
          <ac:chgData name="Sayandip Dey" userId="fa86b68babd6e637" providerId="LiveId" clId="{D755EE1A-EB6A-40FA-BC38-1974218E01A4}" dt="2024-03-11T09:41:32.501" v="269" actId="113"/>
          <ac:spMkLst>
            <pc:docMk/>
            <pc:sldMk cId="3612437451" sldId="275"/>
            <ac:spMk id="3" creationId="{62554758-0FB6-C73F-4B6A-AA167DC1176C}"/>
          </ac:spMkLst>
        </pc:spChg>
      </pc:sldChg>
      <pc:sldChg chg="delSp modSp new mod modTransition modAnim">
        <pc:chgData name="Sayandip Dey" userId="fa86b68babd6e637" providerId="LiveId" clId="{D755EE1A-EB6A-40FA-BC38-1974218E01A4}" dt="2024-03-11T09:45:25.159" v="284"/>
        <pc:sldMkLst>
          <pc:docMk/>
          <pc:sldMk cId="2729533286" sldId="276"/>
        </pc:sldMkLst>
        <pc:spChg chg="mod">
          <ac:chgData name="Sayandip Dey" userId="fa86b68babd6e637" providerId="LiveId" clId="{D755EE1A-EB6A-40FA-BC38-1974218E01A4}" dt="2024-03-11T09:24:29.893" v="38" actId="27636"/>
          <ac:spMkLst>
            <pc:docMk/>
            <pc:sldMk cId="2729533286" sldId="276"/>
            <ac:spMk id="2" creationId="{4BB6D780-F891-5DD8-5F52-69BA0F6020B0}"/>
          </ac:spMkLst>
        </pc:spChg>
        <pc:spChg chg="del">
          <ac:chgData name="Sayandip Dey" userId="fa86b68babd6e637" providerId="LiveId" clId="{D755EE1A-EB6A-40FA-BC38-1974218E01A4}" dt="2024-03-11T09:20:02.172" v="1" actId="478"/>
          <ac:spMkLst>
            <pc:docMk/>
            <pc:sldMk cId="2729533286" sldId="276"/>
            <ac:spMk id="3" creationId="{EF2B8B25-D152-692B-3AFA-8E2DE843A892}"/>
          </ac:spMkLst>
        </pc:spChg>
      </pc:sldChg>
      <pc:sldChg chg="delSp modSp new mod ord">
        <pc:chgData name="Sayandip Dey" userId="fa86b68babd6e637" providerId="LiveId" clId="{D755EE1A-EB6A-40FA-BC38-1974218E01A4}" dt="2024-03-11T09:53:04.317" v="315" actId="2711"/>
        <pc:sldMkLst>
          <pc:docMk/>
          <pc:sldMk cId="3046602494" sldId="277"/>
        </pc:sldMkLst>
        <pc:spChg chg="mod">
          <ac:chgData name="Sayandip Dey" userId="fa86b68babd6e637" providerId="LiveId" clId="{D755EE1A-EB6A-40FA-BC38-1974218E01A4}" dt="2024-03-11T09:53:04.317" v="315" actId="2711"/>
          <ac:spMkLst>
            <pc:docMk/>
            <pc:sldMk cId="3046602494" sldId="277"/>
            <ac:spMk id="2" creationId="{45E4A32D-0117-9246-2099-215DBB1D339F}"/>
          </ac:spMkLst>
        </pc:spChg>
        <pc:spChg chg="del mod">
          <ac:chgData name="Sayandip Dey" userId="fa86b68babd6e637" providerId="LiveId" clId="{D755EE1A-EB6A-40FA-BC38-1974218E01A4}" dt="2024-03-11T09:51:59.133" v="294" actId="478"/>
          <ac:spMkLst>
            <pc:docMk/>
            <pc:sldMk cId="3046602494" sldId="277"/>
            <ac:spMk id="3" creationId="{76E9DAB7-12B2-6C21-F649-E3C6AB7A5B90}"/>
          </ac:spMkLst>
        </pc:spChg>
      </pc:sldChg>
      <pc:sldChg chg="delSp modSp new mod modAnim">
        <pc:chgData name="Sayandip Dey" userId="fa86b68babd6e637" providerId="LiveId" clId="{D755EE1A-EB6A-40FA-BC38-1974218E01A4}" dt="2024-03-11T09:55:40.369" v="331"/>
        <pc:sldMkLst>
          <pc:docMk/>
          <pc:sldMk cId="276699970" sldId="278"/>
        </pc:sldMkLst>
        <pc:spChg chg="del">
          <ac:chgData name="Sayandip Dey" userId="fa86b68babd6e637" providerId="LiveId" clId="{D755EE1A-EB6A-40FA-BC38-1974218E01A4}" dt="2024-03-11T09:54:06.289" v="319" actId="478"/>
          <ac:spMkLst>
            <pc:docMk/>
            <pc:sldMk cId="276699970" sldId="278"/>
            <ac:spMk id="2" creationId="{4E328095-1AC8-7BE0-2168-97B4FBD1599F}"/>
          </ac:spMkLst>
        </pc:spChg>
        <pc:spChg chg="mod">
          <ac:chgData name="Sayandip Dey" userId="fa86b68babd6e637" providerId="LiveId" clId="{D755EE1A-EB6A-40FA-BC38-1974218E01A4}" dt="2024-03-11T09:54:17.922" v="330" actId="20577"/>
          <ac:spMkLst>
            <pc:docMk/>
            <pc:sldMk cId="276699970" sldId="278"/>
            <ac:spMk id="3" creationId="{336E6D1F-8CA4-9C23-9D71-C6E0D638A21C}"/>
          </ac:spMkLst>
        </pc:spChg>
      </pc:sldChg>
      <pc:sldMasterChg chg="modTransition modSldLayout">
        <pc:chgData name="Sayandip Dey" userId="fa86b68babd6e637" providerId="LiveId" clId="{D755EE1A-EB6A-40FA-BC38-1974218E01A4}" dt="2024-03-11T09:24:29.799" v="37"/>
        <pc:sldMasterMkLst>
          <pc:docMk/>
          <pc:sldMasterMk cId="2775234341" sldId="2147483684"/>
        </pc:sldMasterMkLst>
        <pc:sldLayoutChg chg="modTransition">
          <pc:chgData name="Sayandip Dey" userId="fa86b68babd6e637" providerId="LiveId" clId="{D755EE1A-EB6A-40FA-BC38-1974218E01A4}" dt="2024-03-11T09:24:29.799" v="37"/>
          <pc:sldLayoutMkLst>
            <pc:docMk/>
            <pc:sldMasterMk cId="2775234341" sldId="2147483684"/>
            <pc:sldLayoutMk cId="2515695214" sldId="2147483685"/>
          </pc:sldLayoutMkLst>
        </pc:sldLayoutChg>
        <pc:sldLayoutChg chg="modTransition">
          <pc:chgData name="Sayandip Dey" userId="fa86b68babd6e637" providerId="LiveId" clId="{D755EE1A-EB6A-40FA-BC38-1974218E01A4}" dt="2024-03-11T09:24:29.799" v="37"/>
          <pc:sldLayoutMkLst>
            <pc:docMk/>
            <pc:sldMasterMk cId="2775234341" sldId="2147483684"/>
            <pc:sldLayoutMk cId="2529257899" sldId="2147483686"/>
          </pc:sldLayoutMkLst>
        </pc:sldLayoutChg>
        <pc:sldLayoutChg chg="modTransition">
          <pc:chgData name="Sayandip Dey" userId="fa86b68babd6e637" providerId="LiveId" clId="{D755EE1A-EB6A-40FA-BC38-1974218E01A4}" dt="2024-03-11T09:24:29.799" v="37"/>
          <pc:sldLayoutMkLst>
            <pc:docMk/>
            <pc:sldMasterMk cId="2775234341" sldId="2147483684"/>
            <pc:sldLayoutMk cId="3217707777" sldId="2147483687"/>
          </pc:sldLayoutMkLst>
        </pc:sldLayoutChg>
        <pc:sldLayoutChg chg="modTransition">
          <pc:chgData name="Sayandip Dey" userId="fa86b68babd6e637" providerId="LiveId" clId="{D755EE1A-EB6A-40FA-BC38-1974218E01A4}" dt="2024-03-11T09:24:29.799" v="37"/>
          <pc:sldLayoutMkLst>
            <pc:docMk/>
            <pc:sldMasterMk cId="2775234341" sldId="2147483684"/>
            <pc:sldLayoutMk cId="3057893584" sldId="2147483690"/>
          </pc:sldLayoutMkLst>
        </pc:sldLayoutChg>
        <pc:sldLayoutChg chg="modTransition">
          <pc:chgData name="Sayandip Dey" userId="fa86b68babd6e637" providerId="LiveId" clId="{D755EE1A-EB6A-40FA-BC38-1974218E01A4}" dt="2024-03-11T09:24:29.799" v="37"/>
          <pc:sldLayoutMkLst>
            <pc:docMk/>
            <pc:sldMasterMk cId="2775234341" sldId="2147483684"/>
            <pc:sldLayoutMk cId="1447760647" sldId="2147483691"/>
          </pc:sldLayoutMkLst>
        </pc:sldLayoutChg>
        <pc:sldLayoutChg chg="modTransition">
          <pc:chgData name="Sayandip Dey" userId="fa86b68babd6e637" providerId="LiveId" clId="{D755EE1A-EB6A-40FA-BC38-1974218E01A4}" dt="2024-03-11T09:24:29.799" v="37"/>
          <pc:sldLayoutMkLst>
            <pc:docMk/>
            <pc:sldMasterMk cId="2775234341" sldId="2147483684"/>
            <pc:sldLayoutMk cId="1603881000" sldId="2147483692"/>
          </pc:sldLayoutMkLst>
        </pc:sldLayoutChg>
        <pc:sldLayoutChg chg="modTransition">
          <pc:chgData name="Sayandip Dey" userId="fa86b68babd6e637" providerId="LiveId" clId="{D755EE1A-EB6A-40FA-BC38-1974218E01A4}" dt="2024-03-11T09:24:29.799" v="37"/>
          <pc:sldLayoutMkLst>
            <pc:docMk/>
            <pc:sldMasterMk cId="2775234341" sldId="2147483684"/>
            <pc:sldLayoutMk cId="1847732225" sldId="2147483693"/>
          </pc:sldLayoutMkLst>
        </pc:sldLayoutChg>
        <pc:sldLayoutChg chg="modTransition">
          <pc:chgData name="Sayandip Dey" userId="fa86b68babd6e637" providerId="LiveId" clId="{D755EE1A-EB6A-40FA-BC38-1974218E01A4}" dt="2024-03-11T09:24:29.799" v="37"/>
          <pc:sldLayoutMkLst>
            <pc:docMk/>
            <pc:sldMasterMk cId="2775234341" sldId="2147483684"/>
            <pc:sldLayoutMk cId="3796436640" sldId="2147483700"/>
          </pc:sldLayoutMkLst>
        </pc:sldLayoutChg>
        <pc:sldLayoutChg chg="modTransition">
          <pc:chgData name="Sayandip Dey" userId="fa86b68babd6e637" providerId="LiveId" clId="{D755EE1A-EB6A-40FA-BC38-1974218E01A4}" dt="2024-03-11T09:24:29.799" v="37"/>
          <pc:sldLayoutMkLst>
            <pc:docMk/>
            <pc:sldMasterMk cId="2775234341" sldId="2147483684"/>
            <pc:sldLayoutMk cId="3565267568" sldId="2147483701"/>
          </pc:sldLayoutMkLst>
        </pc:sldLayoutChg>
      </pc:sldMasterChg>
      <pc:sldMasterChg chg="modTransition modSldLayout">
        <pc:chgData name="Sayandip Dey" userId="fa86b68babd6e637" providerId="LiveId" clId="{D755EE1A-EB6A-40FA-BC38-1974218E01A4}" dt="2024-03-11T09:24:37.532" v="39"/>
        <pc:sldMasterMkLst>
          <pc:docMk/>
          <pc:sldMasterMk cId="3173030191" sldId="2147483702"/>
        </pc:sldMasterMkLst>
        <pc:sldLayoutChg chg="modTransition">
          <pc:chgData name="Sayandip Dey" userId="fa86b68babd6e637" providerId="LiveId" clId="{D755EE1A-EB6A-40FA-BC38-1974218E01A4}" dt="2024-03-11T09:24:37.532" v="39"/>
          <pc:sldLayoutMkLst>
            <pc:docMk/>
            <pc:sldMasterMk cId="3173030191" sldId="2147483702"/>
            <pc:sldLayoutMk cId="1300751940" sldId="2147483703"/>
          </pc:sldLayoutMkLst>
        </pc:sldLayoutChg>
        <pc:sldLayoutChg chg="modTransition">
          <pc:chgData name="Sayandip Dey" userId="fa86b68babd6e637" providerId="LiveId" clId="{D755EE1A-EB6A-40FA-BC38-1974218E01A4}" dt="2024-03-11T09:24:37.532" v="39"/>
          <pc:sldLayoutMkLst>
            <pc:docMk/>
            <pc:sldMasterMk cId="3173030191" sldId="2147483702"/>
            <pc:sldLayoutMk cId="1204505748" sldId="2147483704"/>
          </pc:sldLayoutMkLst>
        </pc:sldLayoutChg>
        <pc:sldLayoutChg chg="modTransition">
          <pc:chgData name="Sayandip Dey" userId="fa86b68babd6e637" providerId="LiveId" clId="{D755EE1A-EB6A-40FA-BC38-1974218E01A4}" dt="2024-03-11T09:24:37.532" v="39"/>
          <pc:sldLayoutMkLst>
            <pc:docMk/>
            <pc:sldMasterMk cId="3173030191" sldId="2147483702"/>
            <pc:sldLayoutMk cId="1465819314" sldId="2147483705"/>
          </pc:sldLayoutMkLst>
        </pc:sldLayoutChg>
        <pc:sldLayoutChg chg="modTransition">
          <pc:chgData name="Sayandip Dey" userId="fa86b68babd6e637" providerId="LiveId" clId="{D755EE1A-EB6A-40FA-BC38-1974218E01A4}" dt="2024-03-11T09:24:37.532" v="39"/>
          <pc:sldLayoutMkLst>
            <pc:docMk/>
            <pc:sldMasterMk cId="3173030191" sldId="2147483702"/>
            <pc:sldLayoutMk cId="396671438" sldId="2147483708"/>
          </pc:sldLayoutMkLst>
        </pc:sldLayoutChg>
        <pc:sldLayoutChg chg="modTransition">
          <pc:chgData name="Sayandip Dey" userId="fa86b68babd6e637" providerId="LiveId" clId="{D755EE1A-EB6A-40FA-BC38-1974218E01A4}" dt="2024-03-11T09:24:37.532" v="39"/>
          <pc:sldLayoutMkLst>
            <pc:docMk/>
            <pc:sldMasterMk cId="3173030191" sldId="2147483702"/>
            <pc:sldLayoutMk cId="247007454" sldId="2147483709"/>
          </pc:sldLayoutMkLst>
        </pc:sldLayoutChg>
        <pc:sldLayoutChg chg="modTransition">
          <pc:chgData name="Sayandip Dey" userId="fa86b68babd6e637" providerId="LiveId" clId="{D755EE1A-EB6A-40FA-BC38-1974218E01A4}" dt="2024-03-11T09:24:37.532" v="39"/>
          <pc:sldLayoutMkLst>
            <pc:docMk/>
            <pc:sldMasterMk cId="3173030191" sldId="2147483702"/>
            <pc:sldLayoutMk cId="797009262" sldId="2147483710"/>
          </pc:sldLayoutMkLst>
        </pc:sldLayoutChg>
        <pc:sldLayoutChg chg="modTransition">
          <pc:chgData name="Sayandip Dey" userId="fa86b68babd6e637" providerId="LiveId" clId="{D755EE1A-EB6A-40FA-BC38-1974218E01A4}" dt="2024-03-11T09:24:37.532" v="39"/>
          <pc:sldLayoutMkLst>
            <pc:docMk/>
            <pc:sldMasterMk cId="3173030191" sldId="2147483702"/>
            <pc:sldLayoutMk cId="346286872" sldId="2147483711"/>
          </pc:sldLayoutMkLst>
        </pc:sldLayoutChg>
        <pc:sldLayoutChg chg="modTransition">
          <pc:chgData name="Sayandip Dey" userId="fa86b68babd6e637" providerId="LiveId" clId="{D755EE1A-EB6A-40FA-BC38-1974218E01A4}" dt="2024-03-11T09:24:37.532" v="39"/>
          <pc:sldLayoutMkLst>
            <pc:docMk/>
            <pc:sldMasterMk cId="3173030191" sldId="2147483702"/>
            <pc:sldLayoutMk cId="2234847629" sldId="2147483718"/>
          </pc:sldLayoutMkLst>
        </pc:sldLayoutChg>
        <pc:sldLayoutChg chg="modTransition">
          <pc:chgData name="Sayandip Dey" userId="fa86b68babd6e637" providerId="LiveId" clId="{D755EE1A-EB6A-40FA-BC38-1974218E01A4}" dt="2024-03-11T09:24:37.532" v="39"/>
          <pc:sldLayoutMkLst>
            <pc:docMk/>
            <pc:sldMasterMk cId="3173030191" sldId="2147483702"/>
            <pc:sldLayoutMk cId="30231997" sldId="2147483719"/>
          </pc:sldLayoutMkLst>
        </pc:sldLayoutChg>
      </pc:sldMasterChg>
      <pc:sldMasterChg chg="modTransition modSldLayout">
        <pc:chgData name="Sayandip Dey" userId="fa86b68babd6e637" providerId="LiveId" clId="{D755EE1A-EB6A-40FA-BC38-1974218E01A4}" dt="2024-03-11T09:24:39.542" v="42"/>
        <pc:sldMasterMkLst>
          <pc:docMk/>
          <pc:sldMasterMk cId="2096558036" sldId="2147483720"/>
        </pc:sldMasterMkLst>
        <pc:sldLayoutChg chg="modTransition">
          <pc:chgData name="Sayandip Dey" userId="fa86b68babd6e637" providerId="LiveId" clId="{D755EE1A-EB6A-40FA-BC38-1974218E01A4}" dt="2024-03-11T09:24:39.542" v="42"/>
          <pc:sldLayoutMkLst>
            <pc:docMk/>
            <pc:sldMasterMk cId="2096558036" sldId="2147483720"/>
            <pc:sldLayoutMk cId="5219259" sldId="2147483721"/>
          </pc:sldLayoutMkLst>
        </pc:sldLayoutChg>
        <pc:sldLayoutChg chg="modTransition">
          <pc:chgData name="Sayandip Dey" userId="fa86b68babd6e637" providerId="LiveId" clId="{D755EE1A-EB6A-40FA-BC38-1974218E01A4}" dt="2024-03-11T09:24:39.542" v="42"/>
          <pc:sldLayoutMkLst>
            <pc:docMk/>
            <pc:sldMasterMk cId="2096558036" sldId="2147483720"/>
            <pc:sldLayoutMk cId="2080369750" sldId="2147483722"/>
          </pc:sldLayoutMkLst>
        </pc:sldLayoutChg>
        <pc:sldLayoutChg chg="modTransition">
          <pc:chgData name="Sayandip Dey" userId="fa86b68babd6e637" providerId="LiveId" clId="{D755EE1A-EB6A-40FA-BC38-1974218E01A4}" dt="2024-03-11T09:24:39.542" v="42"/>
          <pc:sldLayoutMkLst>
            <pc:docMk/>
            <pc:sldMasterMk cId="2096558036" sldId="2147483720"/>
            <pc:sldLayoutMk cId="1446224148" sldId="2147483723"/>
          </pc:sldLayoutMkLst>
        </pc:sldLayoutChg>
        <pc:sldLayoutChg chg="modTransition">
          <pc:chgData name="Sayandip Dey" userId="fa86b68babd6e637" providerId="LiveId" clId="{D755EE1A-EB6A-40FA-BC38-1974218E01A4}" dt="2024-03-11T09:24:39.542" v="42"/>
          <pc:sldLayoutMkLst>
            <pc:docMk/>
            <pc:sldMasterMk cId="2096558036" sldId="2147483720"/>
            <pc:sldLayoutMk cId="1339409261" sldId="2147483726"/>
          </pc:sldLayoutMkLst>
        </pc:sldLayoutChg>
        <pc:sldLayoutChg chg="modTransition">
          <pc:chgData name="Sayandip Dey" userId="fa86b68babd6e637" providerId="LiveId" clId="{D755EE1A-EB6A-40FA-BC38-1974218E01A4}" dt="2024-03-11T09:24:39.542" v="42"/>
          <pc:sldLayoutMkLst>
            <pc:docMk/>
            <pc:sldMasterMk cId="2096558036" sldId="2147483720"/>
            <pc:sldLayoutMk cId="1309710603" sldId="2147483727"/>
          </pc:sldLayoutMkLst>
        </pc:sldLayoutChg>
        <pc:sldLayoutChg chg="modTransition">
          <pc:chgData name="Sayandip Dey" userId="fa86b68babd6e637" providerId="LiveId" clId="{D755EE1A-EB6A-40FA-BC38-1974218E01A4}" dt="2024-03-11T09:24:39.542" v="42"/>
          <pc:sldLayoutMkLst>
            <pc:docMk/>
            <pc:sldMasterMk cId="2096558036" sldId="2147483720"/>
            <pc:sldLayoutMk cId="1767815037" sldId="2147483728"/>
          </pc:sldLayoutMkLst>
        </pc:sldLayoutChg>
        <pc:sldLayoutChg chg="modTransition">
          <pc:chgData name="Sayandip Dey" userId="fa86b68babd6e637" providerId="LiveId" clId="{D755EE1A-EB6A-40FA-BC38-1974218E01A4}" dt="2024-03-11T09:24:39.542" v="42"/>
          <pc:sldLayoutMkLst>
            <pc:docMk/>
            <pc:sldMasterMk cId="2096558036" sldId="2147483720"/>
            <pc:sldLayoutMk cId="1485401140" sldId="2147483729"/>
          </pc:sldLayoutMkLst>
        </pc:sldLayoutChg>
        <pc:sldLayoutChg chg="modTransition">
          <pc:chgData name="Sayandip Dey" userId="fa86b68babd6e637" providerId="LiveId" clId="{D755EE1A-EB6A-40FA-BC38-1974218E01A4}" dt="2024-03-11T09:24:39.542" v="42"/>
          <pc:sldLayoutMkLst>
            <pc:docMk/>
            <pc:sldMasterMk cId="2096558036" sldId="2147483720"/>
            <pc:sldLayoutMk cId="1678348854" sldId="2147483730"/>
          </pc:sldLayoutMkLst>
        </pc:sldLayoutChg>
        <pc:sldLayoutChg chg="modTransition">
          <pc:chgData name="Sayandip Dey" userId="fa86b68babd6e637" providerId="LiveId" clId="{D755EE1A-EB6A-40FA-BC38-1974218E01A4}" dt="2024-03-11T09:24:39.542" v="42"/>
          <pc:sldLayoutMkLst>
            <pc:docMk/>
            <pc:sldMasterMk cId="2096558036" sldId="2147483720"/>
            <pc:sldLayoutMk cId="4035819336" sldId="2147483731"/>
          </pc:sldLayoutMkLst>
        </pc:sldLayoutChg>
      </pc:sldMasterChg>
      <pc:sldMasterChg chg="modTransition modSldLayout">
        <pc:chgData name="Sayandip Dey" userId="fa86b68babd6e637" providerId="LiveId" clId="{D755EE1A-EB6A-40FA-BC38-1974218E01A4}" dt="2024-03-11T09:24:45.443" v="44"/>
        <pc:sldMasterMkLst>
          <pc:docMk/>
          <pc:sldMasterMk cId="372321274" sldId="2147483732"/>
        </pc:sldMasterMkLst>
        <pc:sldLayoutChg chg="modTransition">
          <pc:chgData name="Sayandip Dey" userId="fa86b68babd6e637" providerId="LiveId" clId="{D755EE1A-EB6A-40FA-BC38-1974218E01A4}" dt="2024-03-11T09:24:45.443" v="44"/>
          <pc:sldLayoutMkLst>
            <pc:docMk/>
            <pc:sldMasterMk cId="372321274" sldId="2147483732"/>
            <pc:sldLayoutMk cId="1032800316" sldId="2147483733"/>
          </pc:sldLayoutMkLst>
        </pc:sldLayoutChg>
        <pc:sldLayoutChg chg="modTransition">
          <pc:chgData name="Sayandip Dey" userId="fa86b68babd6e637" providerId="LiveId" clId="{D755EE1A-EB6A-40FA-BC38-1974218E01A4}" dt="2024-03-11T09:24:45.443" v="44"/>
          <pc:sldLayoutMkLst>
            <pc:docMk/>
            <pc:sldMasterMk cId="372321274" sldId="2147483732"/>
            <pc:sldLayoutMk cId="1568730755" sldId="2147483734"/>
          </pc:sldLayoutMkLst>
        </pc:sldLayoutChg>
        <pc:sldLayoutChg chg="modTransition">
          <pc:chgData name="Sayandip Dey" userId="fa86b68babd6e637" providerId="LiveId" clId="{D755EE1A-EB6A-40FA-BC38-1974218E01A4}" dt="2024-03-11T09:24:45.443" v="44"/>
          <pc:sldLayoutMkLst>
            <pc:docMk/>
            <pc:sldMasterMk cId="372321274" sldId="2147483732"/>
            <pc:sldLayoutMk cId="942205894" sldId="2147483735"/>
          </pc:sldLayoutMkLst>
        </pc:sldLayoutChg>
        <pc:sldLayoutChg chg="modTransition">
          <pc:chgData name="Sayandip Dey" userId="fa86b68babd6e637" providerId="LiveId" clId="{D755EE1A-EB6A-40FA-BC38-1974218E01A4}" dt="2024-03-11T09:24:45.443" v="44"/>
          <pc:sldLayoutMkLst>
            <pc:docMk/>
            <pc:sldMasterMk cId="372321274" sldId="2147483732"/>
            <pc:sldLayoutMk cId="620863041" sldId="2147483738"/>
          </pc:sldLayoutMkLst>
        </pc:sldLayoutChg>
        <pc:sldLayoutChg chg="modTransition">
          <pc:chgData name="Sayandip Dey" userId="fa86b68babd6e637" providerId="LiveId" clId="{D755EE1A-EB6A-40FA-BC38-1974218E01A4}" dt="2024-03-11T09:24:45.443" v="44"/>
          <pc:sldLayoutMkLst>
            <pc:docMk/>
            <pc:sldMasterMk cId="372321274" sldId="2147483732"/>
            <pc:sldLayoutMk cId="2500012248" sldId="2147483739"/>
          </pc:sldLayoutMkLst>
        </pc:sldLayoutChg>
        <pc:sldLayoutChg chg="modTransition">
          <pc:chgData name="Sayandip Dey" userId="fa86b68babd6e637" providerId="LiveId" clId="{D755EE1A-EB6A-40FA-BC38-1974218E01A4}" dt="2024-03-11T09:24:45.443" v="44"/>
          <pc:sldLayoutMkLst>
            <pc:docMk/>
            <pc:sldMasterMk cId="372321274" sldId="2147483732"/>
            <pc:sldLayoutMk cId="646587616" sldId="2147483740"/>
          </pc:sldLayoutMkLst>
        </pc:sldLayoutChg>
        <pc:sldLayoutChg chg="modTransition">
          <pc:chgData name="Sayandip Dey" userId="fa86b68babd6e637" providerId="LiveId" clId="{D755EE1A-EB6A-40FA-BC38-1974218E01A4}" dt="2024-03-11T09:24:45.443" v="44"/>
          <pc:sldLayoutMkLst>
            <pc:docMk/>
            <pc:sldMasterMk cId="372321274" sldId="2147483732"/>
            <pc:sldLayoutMk cId="2572075727" sldId="2147483741"/>
          </pc:sldLayoutMkLst>
        </pc:sldLayoutChg>
        <pc:sldLayoutChg chg="modTransition">
          <pc:chgData name="Sayandip Dey" userId="fa86b68babd6e637" providerId="LiveId" clId="{D755EE1A-EB6A-40FA-BC38-1974218E01A4}" dt="2024-03-11T09:24:45.443" v="44"/>
          <pc:sldLayoutMkLst>
            <pc:docMk/>
            <pc:sldMasterMk cId="372321274" sldId="2147483732"/>
            <pc:sldLayoutMk cId="3052189654" sldId="2147483748"/>
          </pc:sldLayoutMkLst>
        </pc:sldLayoutChg>
        <pc:sldLayoutChg chg="modTransition">
          <pc:chgData name="Sayandip Dey" userId="fa86b68babd6e637" providerId="LiveId" clId="{D755EE1A-EB6A-40FA-BC38-1974218E01A4}" dt="2024-03-11T09:24:45.443" v="44"/>
          <pc:sldLayoutMkLst>
            <pc:docMk/>
            <pc:sldMasterMk cId="372321274" sldId="2147483732"/>
            <pc:sldLayoutMk cId="1884456117" sldId="2147483749"/>
          </pc:sldLayoutMkLst>
        </pc:sldLayoutChg>
      </pc:sldMasterChg>
      <pc:sldMasterChg chg="modTransition modSldLayout">
        <pc:chgData name="Sayandip Dey" userId="fa86b68babd6e637" providerId="LiveId" clId="{D755EE1A-EB6A-40FA-BC38-1974218E01A4}" dt="2024-03-11T09:24:53.264" v="48"/>
        <pc:sldMasterMkLst>
          <pc:docMk/>
          <pc:sldMasterMk cId="360002629" sldId="2147483750"/>
        </pc:sldMasterMkLst>
        <pc:sldLayoutChg chg="modTransition">
          <pc:chgData name="Sayandip Dey" userId="fa86b68babd6e637" providerId="LiveId" clId="{D755EE1A-EB6A-40FA-BC38-1974218E01A4}" dt="2024-03-11T09:24:53.264" v="48"/>
          <pc:sldLayoutMkLst>
            <pc:docMk/>
            <pc:sldMasterMk cId="360002629" sldId="2147483750"/>
            <pc:sldLayoutMk cId="832386980" sldId="2147483751"/>
          </pc:sldLayoutMkLst>
        </pc:sldLayoutChg>
        <pc:sldLayoutChg chg="modTransition">
          <pc:chgData name="Sayandip Dey" userId="fa86b68babd6e637" providerId="LiveId" clId="{D755EE1A-EB6A-40FA-BC38-1974218E01A4}" dt="2024-03-11T09:24:53.264" v="48"/>
          <pc:sldLayoutMkLst>
            <pc:docMk/>
            <pc:sldMasterMk cId="360002629" sldId="2147483750"/>
            <pc:sldLayoutMk cId="484287757" sldId="2147483752"/>
          </pc:sldLayoutMkLst>
        </pc:sldLayoutChg>
        <pc:sldLayoutChg chg="modTransition">
          <pc:chgData name="Sayandip Dey" userId="fa86b68babd6e637" providerId="LiveId" clId="{D755EE1A-EB6A-40FA-BC38-1974218E01A4}" dt="2024-03-11T09:24:53.264" v="48"/>
          <pc:sldLayoutMkLst>
            <pc:docMk/>
            <pc:sldMasterMk cId="360002629" sldId="2147483750"/>
            <pc:sldLayoutMk cId="2243276422" sldId="2147483753"/>
          </pc:sldLayoutMkLst>
        </pc:sldLayoutChg>
        <pc:sldLayoutChg chg="modTransition">
          <pc:chgData name="Sayandip Dey" userId="fa86b68babd6e637" providerId="LiveId" clId="{D755EE1A-EB6A-40FA-BC38-1974218E01A4}" dt="2024-03-11T09:24:53.264" v="48"/>
          <pc:sldLayoutMkLst>
            <pc:docMk/>
            <pc:sldMasterMk cId="360002629" sldId="2147483750"/>
            <pc:sldLayoutMk cId="2352808116" sldId="2147483756"/>
          </pc:sldLayoutMkLst>
        </pc:sldLayoutChg>
        <pc:sldLayoutChg chg="modTransition">
          <pc:chgData name="Sayandip Dey" userId="fa86b68babd6e637" providerId="LiveId" clId="{D755EE1A-EB6A-40FA-BC38-1974218E01A4}" dt="2024-03-11T09:24:53.264" v="48"/>
          <pc:sldLayoutMkLst>
            <pc:docMk/>
            <pc:sldMasterMk cId="360002629" sldId="2147483750"/>
            <pc:sldLayoutMk cId="1062495550" sldId="2147483757"/>
          </pc:sldLayoutMkLst>
        </pc:sldLayoutChg>
        <pc:sldLayoutChg chg="modTransition">
          <pc:chgData name="Sayandip Dey" userId="fa86b68babd6e637" providerId="LiveId" clId="{D755EE1A-EB6A-40FA-BC38-1974218E01A4}" dt="2024-03-11T09:24:53.264" v="48"/>
          <pc:sldLayoutMkLst>
            <pc:docMk/>
            <pc:sldMasterMk cId="360002629" sldId="2147483750"/>
            <pc:sldLayoutMk cId="2210879580" sldId="2147483758"/>
          </pc:sldLayoutMkLst>
        </pc:sldLayoutChg>
        <pc:sldLayoutChg chg="modTransition">
          <pc:chgData name="Sayandip Dey" userId="fa86b68babd6e637" providerId="LiveId" clId="{D755EE1A-EB6A-40FA-BC38-1974218E01A4}" dt="2024-03-11T09:24:53.264" v="48"/>
          <pc:sldLayoutMkLst>
            <pc:docMk/>
            <pc:sldMasterMk cId="360002629" sldId="2147483750"/>
            <pc:sldLayoutMk cId="2947306028" sldId="2147483759"/>
          </pc:sldLayoutMkLst>
        </pc:sldLayoutChg>
        <pc:sldLayoutChg chg="modTransition">
          <pc:chgData name="Sayandip Dey" userId="fa86b68babd6e637" providerId="LiveId" clId="{D755EE1A-EB6A-40FA-BC38-1974218E01A4}" dt="2024-03-11T09:24:53.264" v="48"/>
          <pc:sldLayoutMkLst>
            <pc:docMk/>
            <pc:sldMasterMk cId="360002629" sldId="2147483750"/>
            <pc:sldLayoutMk cId="1526485962" sldId="2147483766"/>
          </pc:sldLayoutMkLst>
        </pc:sldLayoutChg>
        <pc:sldLayoutChg chg="modTransition">
          <pc:chgData name="Sayandip Dey" userId="fa86b68babd6e637" providerId="LiveId" clId="{D755EE1A-EB6A-40FA-BC38-1974218E01A4}" dt="2024-03-11T09:24:53.264" v="48"/>
          <pc:sldLayoutMkLst>
            <pc:docMk/>
            <pc:sldMasterMk cId="360002629" sldId="2147483750"/>
            <pc:sldLayoutMk cId="316846509" sldId="2147483767"/>
          </pc:sldLayoutMkLst>
        </pc:sldLayoutChg>
      </pc:sldMasterChg>
      <pc:sldMasterChg chg="modTransition modSldLayout">
        <pc:chgData name="Sayandip Dey" userId="fa86b68babd6e637" providerId="LiveId" clId="{D755EE1A-EB6A-40FA-BC38-1974218E01A4}" dt="2024-03-11T09:26:04.463" v="53"/>
        <pc:sldMasterMkLst>
          <pc:docMk/>
          <pc:sldMasterMk cId="950734858" sldId="2147483768"/>
        </pc:sldMasterMkLst>
        <pc:sldLayoutChg chg="modTransition">
          <pc:chgData name="Sayandip Dey" userId="fa86b68babd6e637" providerId="LiveId" clId="{D755EE1A-EB6A-40FA-BC38-1974218E01A4}" dt="2024-03-11T09:26:04.463" v="53"/>
          <pc:sldLayoutMkLst>
            <pc:docMk/>
            <pc:sldMasterMk cId="950734858" sldId="2147483768"/>
            <pc:sldLayoutMk cId="3066925977" sldId="2147483769"/>
          </pc:sldLayoutMkLst>
        </pc:sldLayoutChg>
        <pc:sldLayoutChg chg="modTransition">
          <pc:chgData name="Sayandip Dey" userId="fa86b68babd6e637" providerId="LiveId" clId="{D755EE1A-EB6A-40FA-BC38-1974218E01A4}" dt="2024-03-11T09:26:04.463" v="53"/>
          <pc:sldLayoutMkLst>
            <pc:docMk/>
            <pc:sldMasterMk cId="950734858" sldId="2147483768"/>
            <pc:sldLayoutMk cId="1413618223" sldId="2147483770"/>
          </pc:sldLayoutMkLst>
        </pc:sldLayoutChg>
        <pc:sldLayoutChg chg="modTransition">
          <pc:chgData name="Sayandip Dey" userId="fa86b68babd6e637" providerId="LiveId" clId="{D755EE1A-EB6A-40FA-BC38-1974218E01A4}" dt="2024-03-11T09:26:04.463" v="53"/>
          <pc:sldLayoutMkLst>
            <pc:docMk/>
            <pc:sldMasterMk cId="950734858" sldId="2147483768"/>
            <pc:sldLayoutMk cId="1519821671" sldId="2147483771"/>
          </pc:sldLayoutMkLst>
        </pc:sldLayoutChg>
        <pc:sldLayoutChg chg="modTransition">
          <pc:chgData name="Sayandip Dey" userId="fa86b68babd6e637" providerId="LiveId" clId="{D755EE1A-EB6A-40FA-BC38-1974218E01A4}" dt="2024-03-11T09:26:04.463" v="53"/>
          <pc:sldLayoutMkLst>
            <pc:docMk/>
            <pc:sldMasterMk cId="950734858" sldId="2147483768"/>
            <pc:sldLayoutMk cId="2254880772" sldId="2147483774"/>
          </pc:sldLayoutMkLst>
        </pc:sldLayoutChg>
        <pc:sldLayoutChg chg="modTransition">
          <pc:chgData name="Sayandip Dey" userId="fa86b68babd6e637" providerId="LiveId" clId="{D755EE1A-EB6A-40FA-BC38-1974218E01A4}" dt="2024-03-11T09:26:04.463" v="53"/>
          <pc:sldLayoutMkLst>
            <pc:docMk/>
            <pc:sldMasterMk cId="950734858" sldId="2147483768"/>
            <pc:sldLayoutMk cId="3645816732" sldId="2147483775"/>
          </pc:sldLayoutMkLst>
        </pc:sldLayoutChg>
        <pc:sldLayoutChg chg="modTransition">
          <pc:chgData name="Sayandip Dey" userId="fa86b68babd6e637" providerId="LiveId" clId="{D755EE1A-EB6A-40FA-BC38-1974218E01A4}" dt="2024-03-11T09:26:04.463" v="53"/>
          <pc:sldLayoutMkLst>
            <pc:docMk/>
            <pc:sldMasterMk cId="950734858" sldId="2147483768"/>
            <pc:sldLayoutMk cId="1214465737" sldId="2147483776"/>
          </pc:sldLayoutMkLst>
        </pc:sldLayoutChg>
        <pc:sldLayoutChg chg="modTransition">
          <pc:chgData name="Sayandip Dey" userId="fa86b68babd6e637" providerId="LiveId" clId="{D755EE1A-EB6A-40FA-BC38-1974218E01A4}" dt="2024-03-11T09:26:04.463" v="53"/>
          <pc:sldLayoutMkLst>
            <pc:docMk/>
            <pc:sldMasterMk cId="950734858" sldId="2147483768"/>
            <pc:sldLayoutMk cId="3023544629" sldId="2147483777"/>
          </pc:sldLayoutMkLst>
        </pc:sldLayoutChg>
        <pc:sldLayoutChg chg="modTransition">
          <pc:chgData name="Sayandip Dey" userId="fa86b68babd6e637" providerId="LiveId" clId="{D755EE1A-EB6A-40FA-BC38-1974218E01A4}" dt="2024-03-11T09:26:04.463" v="53"/>
          <pc:sldLayoutMkLst>
            <pc:docMk/>
            <pc:sldMasterMk cId="950734858" sldId="2147483768"/>
            <pc:sldLayoutMk cId="89663263" sldId="2147483778"/>
          </pc:sldLayoutMkLst>
        </pc:sldLayoutChg>
        <pc:sldLayoutChg chg="modTransition">
          <pc:chgData name="Sayandip Dey" userId="fa86b68babd6e637" providerId="LiveId" clId="{D755EE1A-EB6A-40FA-BC38-1974218E01A4}" dt="2024-03-11T09:26:04.463" v="53"/>
          <pc:sldLayoutMkLst>
            <pc:docMk/>
            <pc:sldMasterMk cId="950734858" sldId="2147483768"/>
            <pc:sldLayoutMk cId="3357441666" sldId="2147483779"/>
          </pc:sldLayoutMkLst>
        </pc:sldLayoutChg>
      </pc:sldMasterChg>
      <pc:sldMasterChg chg="modTransition modSldLayout">
        <pc:chgData name="Sayandip Dey" userId="fa86b68babd6e637" providerId="LiveId" clId="{D755EE1A-EB6A-40FA-BC38-1974218E01A4}" dt="2024-03-11T09:26:08.433" v="55"/>
        <pc:sldMasterMkLst>
          <pc:docMk/>
          <pc:sldMasterMk cId="1618682612" sldId="2147483780"/>
        </pc:sldMasterMkLst>
        <pc:sldLayoutChg chg="modTransition">
          <pc:chgData name="Sayandip Dey" userId="fa86b68babd6e637" providerId="LiveId" clId="{D755EE1A-EB6A-40FA-BC38-1974218E01A4}" dt="2024-03-11T09:26:08.433" v="55"/>
          <pc:sldLayoutMkLst>
            <pc:docMk/>
            <pc:sldMasterMk cId="1618682612" sldId="2147483780"/>
            <pc:sldLayoutMk cId="2396385203" sldId="2147483781"/>
          </pc:sldLayoutMkLst>
        </pc:sldLayoutChg>
        <pc:sldLayoutChg chg="modTransition">
          <pc:chgData name="Sayandip Dey" userId="fa86b68babd6e637" providerId="LiveId" clId="{D755EE1A-EB6A-40FA-BC38-1974218E01A4}" dt="2024-03-11T09:26:08.433" v="55"/>
          <pc:sldLayoutMkLst>
            <pc:docMk/>
            <pc:sldMasterMk cId="1618682612" sldId="2147483780"/>
            <pc:sldLayoutMk cId="1093355485" sldId="2147483782"/>
          </pc:sldLayoutMkLst>
        </pc:sldLayoutChg>
        <pc:sldLayoutChg chg="modTransition">
          <pc:chgData name="Sayandip Dey" userId="fa86b68babd6e637" providerId="LiveId" clId="{D755EE1A-EB6A-40FA-BC38-1974218E01A4}" dt="2024-03-11T09:26:08.433" v="55"/>
          <pc:sldLayoutMkLst>
            <pc:docMk/>
            <pc:sldMasterMk cId="1618682612" sldId="2147483780"/>
            <pc:sldLayoutMk cId="1919997733" sldId="2147483783"/>
          </pc:sldLayoutMkLst>
        </pc:sldLayoutChg>
        <pc:sldLayoutChg chg="modTransition">
          <pc:chgData name="Sayandip Dey" userId="fa86b68babd6e637" providerId="LiveId" clId="{D755EE1A-EB6A-40FA-BC38-1974218E01A4}" dt="2024-03-11T09:26:08.433" v="55"/>
          <pc:sldLayoutMkLst>
            <pc:docMk/>
            <pc:sldMasterMk cId="1618682612" sldId="2147483780"/>
            <pc:sldLayoutMk cId="1608732906" sldId="2147483786"/>
          </pc:sldLayoutMkLst>
        </pc:sldLayoutChg>
        <pc:sldLayoutChg chg="modTransition">
          <pc:chgData name="Sayandip Dey" userId="fa86b68babd6e637" providerId="LiveId" clId="{D755EE1A-EB6A-40FA-BC38-1974218E01A4}" dt="2024-03-11T09:26:08.433" v="55"/>
          <pc:sldLayoutMkLst>
            <pc:docMk/>
            <pc:sldMasterMk cId="1618682612" sldId="2147483780"/>
            <pc:sldLayoutMk cId="1594664778" sldId="2147483787"/>
          </pc:sldLayoutMkLst>
        </pc:sldLayoutChg>
        <pc:sldLayoutChg chg="modTransition">
          <pc:chgData name="Sayandip Dey" userId="fa86b68babd6e637" providerId="LiveId" clId="{D755EE1A-EB6A-40FA-BC38-1974218E01A4}" dt="2024-03-11T09:26:08.433" v="55"/>
          <pc:sldLayoutMkLst>
            <pc:docMk/>
            <pc:sldMasterMk cId="1618682612" sldId="2147483780"/>
            <pc:sldLayoutMk cId="1116204762" sldId="2147483788"/>
          </pc:sldLayoutMkLst>
        </pc:sldLayoutChg>
        <pc:sldLayoutChg chg="modTransition">
          <pc:chgData name="Sayandip Dey" userId="fa86b68babd6e637" providerId="LiveId" clId="{D755EE1A-EB6A-40FA-BC38-1974218E01A4}" dt="2024-03-11T09:26:08.433" v="55"/>
          <pc:sldLayoutMkLst>
            <pc:docMk/>
            <pc:sldMasterMk cId="1618682612" sldId="2147483780"/>
            <pc:sldLayoutMk cId="412276417" sldId="2147483789"/>
          </pc:sldLayoutMkLst>
        </pc:sldLayoutChg>
        <pc:sldLayoutChg chg="modTransition">
          <pc:chgData name="Sayandip Dey" userId="fa86b68babd6e637" providerId="LiveId" clId="{D755EE1A-EB6A-40FA-BC38-1974218E01A4}" dt="2024-03-11T09:26:08.433" v="55"/>
          <pc:sldLayoutMkLst>
            <pc:docMk/>
            <pc:sldMasterMk cId="1618682612" sldId="2147483780"/>
            <pc:sldLayoutMk cId="2205172222" sldId="2147483790"/>
          </pc:sldLayoutMkLst>
        </pc:sldLayoutChg>
        <pc:sldLayoutChg chg="modTransition">
          <pc:chgData name="Sayandip Dey" userId="fa86b68babd6e637" providerId="LiveId" clId="{D755EE1A-EB6A-40FA-BC38-1974218E01A4}" dt="2024-03-11T09:26:08.433" v="55"/>
          <pc:sldLayoutMkLst>
            <pc:docMk/>
            <pc:sldMasterMk cId="1618682612" sldId="2147483780"/>
            <pc:sldLayoutMk cId="780427967" sldId="2147483791"/>
          </pc:sldLayoutMkLst>
        </pc:sldLayoutChg>
      </pc:sldMasterChg>
      <pc:sldMasterChg chg="modTransition modSldLayout">
        <pc:chgData name="Sayandip Dey" userId="fa86b68babd6e637" providerId="LiveId" clId="{D755EE1A-EB6A-40FA-BC38-1974218E01A4}" dt="2024-03-11T09:26:14.311" v="56"/>
        <pc:sldMasterMkLst>
          <pc:docMk/>
          <pc:sldMasterMk cId="1250525041" sldId="2147483792"/>
        </pc:sldMasterMkLst>
        <pc:sldLayoutChg chg="modTransition">
          <pc:chgData name="Sayandip Dey" userId="fa86b68babd6e637" providerId="LiveId" clId="{D755EE1A-EB6A-40FA-BC38-1974218E01A4}" dt="2024-03-11T09:26:14.311" v="56"/>
          <pc:sldLayoutMkLst>
            <pc:docMk/>
            <pc:sldMasterMk cId="1250525041" sldId="2147483792"/>
            <pc:sldLayoutMk cId="3695203426" sldId="2147483793"/>
          </pc:sldLayoutMkLst>
        </pc:sldLayoutChg>
        <pc:sldLayoutChg chg="modTransition">
          <pc:chgData name="Sayandip Dey" userId="fa86b68babd6e637" providerId="LiveId" clId="{D755EE1A-EB6A-40FA-BC38-1974218E01A4}" dt="2024-03-11T09:26:14.311" v="56"/>
          <pc:sldLayoutMkLst>
            <pc:docMk/>
            <pc:sldMasterMk cId="1250525041" sldId="2147483792"/>
            <pc:sldLayoutMk cId="234739776" sldId="2147483794"/>
          </pc:sldLayoutMkLst>
        </pc:sldLayoutChg>
        <pc:sldLayoutChg chg="modTransition">
          <pc:chgData name="Sayandip Dey" userId="fa86b68babd6e637" providerId="LiveId" clId="{D755EE1A-EB6A-40FA-BC38-1974218E01A4}" dt="2024-03-11T09:26:14.311" v="56"/>
          <pc:sldLayoutMkLst>
            <pc:docMk/>
            <pc:sldMasterMk cId="1250525041" sldId="2147483792"/>
            <pc:sldLayoutMk cId="122733311" sldId="2147483795"/>
          </pc:sldLayoutMkLst>
        </pc:sldLayoutChg>
        <pc:sldLayoutChg chg="modTransition">
          <pc:chgData name="Sayandip Dey" userId="fa86b68babd6e637" providerId="LiveId" clId="{D755EE1A-EB6A-40FA-BC38-1974218E01A4}" dt="2024-03-11T09:26:14.311" v="56"/>
          <pc:sldLayoutMkLst>
            <pc:docMk/>
            <pc:sldMasterMk cId="1250525041" sldId="2147483792"/>
            <pc:sldLayoutMk cId="3278745586" sldId="2147483798"/>
          </pc:sldLayoutMkLst>
        </pc:sldLayoutChg>
        <pc:sldLayoutChg chg="modTransition">
          <pc:chgData name="Sayandip Dey" userId="fa86b68babd6e637" providerId="LiveId" clId="{D755EE1A-EB6A-40FA-BC38-1974218E01A4}" dt="2024-03-11T09:26:14.311" v="56"/>
          <pc:sldLayoutMkLst>
            <pc:docMk/>
            <pc:sldMasterMk cId="1250525041" sldId="2147483792"/>
            <pc:sldLayoutMk cId="2725038905" sldId="2147483799"/>
          </pc:sldLayoutMkLst>
        </pc:sldLayoutChg>
        <pc:sldLayoutChg chg="modTransition">
          <pc:chgData name="Sayandip Dey" userId="fa86b68babd6e637" providerId="LiveId" clId="{D755EE1A-EB6A-40FA-BC38-1974218E01A4}" dt="2024-03-11T09:26:14.311" v="56"/>
          <pc:sldLayoutMkLst>
            <pc:docMk/>
            <pc:sldMasterMk cId="1250525041" sldId="2147483792"/>
            <pc:sldLayoutMk cId="2126739016" sldId="2147483800"/>
          </pc:sldLayoutMkLst>
        </pc:sldLayoutChg>
        <pc:sldLayoutChg chg="modTransition">
          <pc:chgData name="Sayandip Dey" userId="fa86b68babd6e637" providerId="LiveId" clId="{D755EE1A-EB6A-40FA-BC38-1974218E01A4}" dt="2024-03-11T09:26:14.311" v="56"/>
          <pc:sldLayoutMkLst>
            <pc:docMk/>
            <pc:sldMasterMk cId="1250525041" sldId="2147483792"/>
            <pc:sldLayoutMk cId="4049820317" sldId="2147483801"/>
          </pc:sldLayoutMkLst>
        </pc:sldLayoutChg>
        <pc:sldLayoutChg chg="modTransition">
          <pc:chgData name="Sayandip Dey" userId="fa86b68babd6e637" providerId="LiveId" clId="{D755EE1A-EB6A-40FA-BC38-1974218E01A4}" dt="2024-03-11T09:26:14.311" v="56"/>
          <pc:sldLayoutMkLst>
            <pc:docMk/>
            <pc:sldMasterMk cId="1250525041" sldId="2147483792"/>
            <pc:sldLayoutMk cId="246794392" sldId="2147483802"/>
          </pc:sldLayoutMkLst>
        </pc:sldLayoutChg>
        <pc:sldLayoutChg chg="modTransition">
          <pc:chgData name="Sayandip Dey" userId="fa86b68babd6e637" providerId="LiveId" clId="{D755EE1A-EB6A-40FA-BC38-1974218E01A4}" dt="2024-03-11T09:26:14.311" v="56"/>
          <pc:sldLayoutMkLst>
            <pc:docMk/>
            <pc:sldMasterMk cId="1250525041" sldId="2147483792"/>
            <pc:sldLayoutMk cId="360981315" sldId="2147483803"/>
          </pc:sldLayoutMkLst>
        </pc:sldLayoutChg>
      </pc:sldMasterChg>
      <pc:sldMasterChg chg="modTransition modSldLayout">
        <pc:chgData name="Sayandip Dey" userId="fa86b68babd6e637" providerId="LiveId" clId="{D755EE1A-EB6A-40FA-BC38-1974218E01A4}" dt="2024-03-11T09:26:15.522" v="57"/>
        <pc:sldMasterMkLst>
          <pc:docMk/>
          <pc:sldMasterMk cId="575509720" sldId="2147483804"/>
        </pc:sldMasterMkLst>
        <pc:sldLayoutChg chg="modTransition">
          <pc:chgData name="Sayandip Dey" userId="fa86b68babd6e637" providerId="LiveId" clId="{D755EE1A-EB6A-40FA-BC38-1974218E01A4}" dt="2024-03-11T09:26:15.522" v="57"/>
          <pc:sldLayoutMkLst>
            <pc:docMk/>
            <pc:sldMasterMk cId="575509720" sldId="2147483804"/>
            <pc:sldLayoutMk cId="1127048574" sldId="2147483805"/>
          </pc:sldLayoutMkLst>
        </pc:sldLayoutChg>
        <pc:sldLayoutChg chg="modTransition">
          <pc:chgData name="Sayandip Dey" userId="fa86b68babd6e637" providerId="LiveId" clId="{D755EE1A-EB6A-40FA-BC38-1974218E01A4}" dt="2024-03-11T09:26:15.522" v="57"/>
          <pc:sldLayoutMkLst>
            <pc:docMk/>
            <pc:sldMasterMk cId="575509720" sldId="2147483804"/>
            <pc:sldLayoutMk cId="2053936415" sldId="2147483806"/>
          </pc:sldLayoutMkLst>
        </pc:sldLayoutChg>
        <pc:sldLayoutChg chg="modTransition">
          <pc:chgData name="Sayandip Dey" userId="fa86b68babd6e637" providerId="LiveId" clId="{D755EE1A-EB6A-40FA-BC38-1974218E01A4}" dt="2024-03-11T09:26:15.522" v="57"/>
          <pc:sldLayoutMkLst>
            <pc:docMk/>
            <pc:sldMasterMk cId="575509720" sldId="2147483804"/>
            <pc:sldLayoutMk cId="2089763313" sldId="2147483807"/>
          </pc:sldLayoutMkLst>
        </pc:sldLayoutChg>
        <pc:sldLayoutChg chg="modTransition">
          <pc:chgData name="Sayandip Dey" userId="fa86b68babd6e637" providerId="LiveId" clId="{D755EE1A-EB6A-40FA-BC38-1974218E01A4}" dt="2024-03-11T09:26:15.522" v="57"/>
          <pc:sldLayoutMkLst>
            <pc:docMk/>
            <pc:sldMasterMk cId="575509720" sldId="2147483804"/>
            <pc:sldLayoutMk cId="705081177" sldId="2147483810"/>
          </pc:sldLayoutMkLst>
        </pc:sldLayoutChg>
        <pc:sldLayoutChg chg="modTransition">
          <pc:chgData name="Sayandip Dey" userId="fa86b68babd6e637" providerId="LiveId" clId="{D755EE1A-EB6A-40FA-BC38-1974218E01A4}" dt="2024-03-11T09:26:15.522" v="57"/>
          <pc:sldLayoutMkLst>
            <pc:docMk/>
            <pc:sldMasterMk cId="575509720" sldId="2147483804"/>
            <pc:sldLayoutMk cId="111389400" sldId="2147483811"/>
          </pc:sldLayoutMkLst>
        </pc:sldLayoutChg>
        <pc:sldLayoutChg chg="modTransition">
          <pc:chgData name="Sayandip Dey" userId="fa86b68babd6e637" providerId="LiveId" clId="{D755EE1A-EB6A-40FA-BC38-1974218E01A4}" dt="2024-03-11T09:26:15.522" v="57"/>
          <pc:sldLayoutMkLst>
            <pc:docMk/>
            <pc:sldMasterMk cId="575509720" sldId="2147483804"/>
            <pc:sldLayoutMk cId="1353898424" sldId="2147483812"/>
          </pc:sldLayoutMkLst>
        </pc:sldLayoutChg>
        <pc:sldLayoutChg chg="modTransition">
          <pc:chgData name="Sayandip Dey" userId="fa86b68babd6e637" providerId="LiveId" clId="{D755EE1A-EB6A-40FA-BC38-1974218E01A4}" dt="2024-03-11T09:26:15.522" v="57"/>
          <pc:sldLayoutMkLst>
            <pc:docMk/>
            <pc:sldMasterMk cId="575509720" sldId="2147483804"/>
            <pc:sldLayoutMk cId="4079799102" sldId="2147483813"/>
          </pc:sldLayoutMkLst>
        </pc:sldLayoutChg>
        <pc:sldLayoutChg chg="modTransition">
          <pc:chgData name="Sayandip Dey" userId="fa86b68babd6e637" providerId="LiveId" clId="{D755EE1A-EB6A-40FA-BC38-1974218E01A4}" dt="2024-03-11T09:26:15.522" v="57"/>
          <pc:sldLayoutMkLst>
            <pc:docMk/>
            <pc:sldMasterMk cId="575509720" sldId="2147483804"/>
            <pc:sldLayoutMk cId="1122453283" sldId="2147483820"/>
          </pc:sldLayoutMkLst>
        </pc:sldLayoutChg>
        <pc:sldLayoutChg chg="modTransition">
          <pc:chgData name="Sayandip Dey" userId="fa86b68babd6e637" providerId="LiveId" clId="{D755EE1A-EB6A-40FA-BC38-1974218E01A4}" dt="2024-03-11T09:26:15.522" v="57"/>
          <pc:sldLayoutMkLst>
            <pc:docMk/>
            <pc:sldMasterMk cId="575509720" sldId="2147483804"/>
            <pc:sldLayoutMk cId="2231568334" sldId="214748382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3/11/2024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8T06:26:36.380"/>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8T06:26:37.490"/>
    </inkml:context>
    <inkml:brush xml:id="br0">
      <inkml:brushProperty name="width" value="0.05" units="cm"/>
      <inkml:brushProperty name="height" value="0.05" units="cm"/>
      <inkml:brushProperty name="color" value="#AE198D"/>
      <inkml:brushProperty name="inkEffects" value="galaxy"/>
      <inkml:brushProperty name="anchorX" value="-1016"/>
      <inkml:brushProperty name="anchorY" value="-1016"/>
      <inkml:brushProperty name="scaleFactor" value="0.5"/>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8T06:26:52.662"/>
    </inkml:context>
    <inkml:brush xml:id="br0">
      <inkml:brushProperty name="width" value="0.05" units="cm"/>
      <inkml:brushProperty name="height" value="0.05" units="cm"/>
      <inkml:brushProperty name="color" value="#AE198D"/>
      <inkml:brushProperty name="inkEffects" value="galaxy"/>
      <inkml:brushProperty name="anchorX" value="-2032"/>
      <inkml:brushProperty name="anchorY" value="-2032"/>
      <inkml:brushProperty name="scaleFactor" value="0.5"/>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49BF3EA-1A78-4F07-BDC0-C8A1BD461199}" type="datetimeFigureOut">
              <a:rPr lang="en-US" smtClean="0"/>
              <a:pPr/>
              <a:t>3/11/2024</a:t>
            </a:fld>
            <a:endParaRPr lang="en-US"/>
          </a:p>
        </p:txBody>
      </p:sp>
      <p:sp>
        <p:nvSpPr>
          <p:cNvPr id="5" name="Footer Placeholder 4"/>
          <p:cNvSpPr>
            <a:spLocks noGrp="1"/>
          </p:cNvSpPr>
          <p:nvPr>
            <p:ph type="ftr" sz="quarter" idx="11"/>
          </p:nvPr>
        </p:nvSpPr>
        <p:spPr>
          <a:xfrm>
            <a:off x="1371600" y="4323845"/>
            <a:ext cx="6400800"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12704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pPr/>
              <a:t>3/11/2024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93811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49BF3EA-1A78-4F07-BDC0-C8A1BD461199}" type="datetimeFigureOut">
              <a:rPr lang="en-US" smtClean="0"/>
              <a:pPr/>
              <a:t>3/11/2024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332529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49BF3EA-1A78-4F07-BDC0-C8A1BD461199}" type="datetimeFigureOut">
              <a:rPr lang="en-US" smtClean="0"/>
              <a:pPr/>
              <a:t>3/11/2024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01CF334-2D5C-4859-84A6-CA7E6E43FAEB}"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8789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49BF3EA-1A78-4F07-BDC0-C8A1BD461199}" type="datetimeFigureOut">
              <a:rPr lang="en-US" smtClean="0"/>
              <a:pPr/>
              <a:t>3/11/2024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673784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9BF3EA-1A78-4F07-BDC0-C8A1BD461199}" type="datetimeFigureOut">
              <a:rPr lang="en-US" smtClean="0"/>
              <a:pPr/>
              <a:t>3/11/2024</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036661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9BF3EA-1A78-4F07-BDC0-C8A1BD461199}" type="datetimeFigureOut">
              <a:rPr lang="en-US" smtClean="0"/>
              <a:pPr/>
              <a:t>3/11/2024</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862073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3/11/2024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2245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49BF3EA-1A78-4F07-BDC0-C8A1BD461199}" type="datetimeFigureOut">
              <a:rPr lang="en-US" smtClean="0"/>
              <a:t>3/11/2024</a:t>
            </a:fld>
            <a:endParaRPr lang="en-US"/>
          </a:p>
        </p:txBody>
      </p:sp>
      <p:sp>
        <p:nvSpPr>
          <p:cNvPr id="5" name="Footer Placeholder 4"/>
          <p:cNvSpPr>
            <a:spLocks noGrp="1"/>
          </p:cNvSpPr>
          <p:nvPr>
            <p:ph type="ftr" sz="quarter" idx="11"/>
          </p:nvPr>
        </p:nvSpPr>
        <p:spPr>
          <a:xfrm>
            <a:off x="685800" y="381000"/>
            <a:ext cx="6991492"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23156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3/11/2024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05393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49BF3EA-1A78-4F07-BDC0-C8A1BD461199}" type="datetimeFigureOut">
              <a:rPr lang="en-US" smtClean="0"/>
              <a:t>3/11/2024</a:t>
            </a:fld>
            <a:endParaRPr lang="en-US"/>
          </a:p>
        </p:txBody>
      </p:sp>
      <p:sp>
        <p:nvSpPr>
          <p:cNvPr id="5" name="Footer Placeholder 4"/>
          <p:cNvSpPr>
            <a:spLocks noGrp="1"/>
          </p:cNvSpPr>
          <p:nvPr>
            <p:ph type="ftr" sz="quarter" idx="11"/>
          </p:nvPr>
        </p:nvSpPr>
        <p:spPr>
          <a:xfrm>
            <a:off x="685800" y="381001"/>
            <a:ext cx="6991492" cy="36406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08976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pPr/>
              <a:t>3/11/2024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34626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9BF3EA-1A78-4F07-BDC0-C8A1BD461199}" type="datetimeFigureOut">
              <a:rPr lang="en-US" smtClean="0"/>
              <a:pPr/>
              <a:t>3/11/2024</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50146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9BF3EA-1A78-4F07-BDC0-C8A1BD461199}" type="datetimeFigureOut">
              <a:rPr lang="en-US" smtClean="0"/>
              <a:t>3/11/2024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70508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BF3EA-1A78-4F07-BDC0-C8A1BD461199}" type="datetimeFigureOut">
              <a:rPr lang="en-US" smtClean="0"/>
              <a:t>3/11/2024</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138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3/11/2024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35389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979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9BF3EA-1A78-4F07-BDC0-C8A1BD461199}" type="datetimeFigureOut">
              <a:rPr lang="en-US" smtClean="0"/>
              <a:pPr/>
              <a:t>3/11/2024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57550972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83030"/>
            <a:ext cx="10363200" cy="4267200"/>
          </a:xfrm>
        </p:spPr>
        <p:txBody>
          <a:bodyPr/>
          <a:lstStyle/>
          <a:p>
            <a:r>
              <a:rPr lang="en-US" spc="-100" dirty="0"/>
              <a:t>TIC TAC TOE</a:t>
            </a:r>
          </a:p>
        </p:txBody>
      </p:sp>
      <p:sp>
        <p:nvSpPr>
          <p:cNvPr id="3" name="Content Placeholder 2"/>
          <p:cNvSpPr>
            <a:spLocks noGrp="1"/>
          </p:cNvSpPr>
          <p:nvPr>
            <p:ph type="subTitle" idx="1"/>
          </p:nvPr>
        </p:nvSpPr>
        <p:spPr>
          <a:xfrm>
            <a:off x="3657600" y="4374503"/>
            <a:ext cx="8534400" cy="1219200"/>
          </a:xfrm>
        </p:spPr>
        <p:txBody>
          <a:bodyPr/>
          <a:lstStyle/>
          <a:p>
            <a:r>
              <a:rPr lang="en-US" dirty="0">
                <a:solidFill>
                  <a:schemeClr val="tx2"/>
                </a:solidFill>
                <a:latin typeface="Microsoft Uighur" panose="02000000000000000000" pitchFamily="2" charset="-78"/>
                <a:cs typeface="Microsoft Uighur" panose="02000000000000000000" pitchFamily="2" charset="-78"/>
              </a:rPr>
              <a:t>USING PYTHON</a:t>
            </a:r>
          </a:p>
        </p:txBody>
      </p:sp>
      <p:cxnSp>
        <p:nvCxnSpPr>
          <p:cNvPr id="5" name="Straight Connector 4">
            <a:extLst>
              <a:ext uri="{FF2B5EF4-FFF2-40B4-BE49-F238E27FC236}">
                <a16:creationId xmlns:a16="http://schemas.microsoft.com/office/drawing/2014/main" id="{B22646A0-7F4A-66E7-6798-E2562D476332}"/>
              </a:ext>
            </a:extLst>
          </p:cNvPr>
          <p:cNvCxnSpPr>
            <a:cxnSpLocks/>
          </p:cNvCxnSpPr>
          <p:nvPr/>
        </p:nvCxnSpPr>
        <p:spPr>
          <a:xfrm flipH="1">
            <a:off x="2146041" y="4469364"/>
            <a:ext cx="10045959" cy="0"/>
          </a:xfrm>
          <a:prstGeom prst="line">
            <a:avLst/>
          </a:prstGeom>
          <a:scene3d>
            <a:camera prst="perspectiveFront"/>
            <a:lightRig rig="threePt" dir="t"/>
          </a:scene3d>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B640C95-4F57-3B38-AC16-66F4E871C0FE}"/>
              </a:ext>
            </a:extLst>
          </p:cNvPr>
          <p:cNvCxnSpPr>
            <a:cxnSpLocks/>
          </p:cNvCxnSpPr>
          <p:nvPr/>
        </p:nvCxnSpPr>
        <p:spPr>
          <a:xfrm>
            <a:off x="5075853" y="0"/>
            <a:ext cx="7116147" cy="2649894"/>
          </a:xfrm>
          <a:prstGeom prst="line">
            <a:avLst/>
          </a:prstGeom>
          <a:ln>
            <a:solidFill>
              <a:schemeClr val="tx2">
                <a:lumMod val="60000"/>
                <a:lumOff val="40000"/>
              </a:schemeClr>
            </a:solidFill>
          </a:ln>
        </p:spPr>
        <p:style>
          <a:lnRef idx="3">
            <a:schemeClr val="accent5"/>
          </a:lnRef>
          <a:fillRef idx="0">
            <a:schemeClr val="accent5"/>
          </a:fillRef>
          <a:effectRef idx="2">
            <a:schemeClr val="accent5"/>
          </a:effectRef>
          <a:fontRef idx="minor">
            <a:schemeClr val="tx1"/>
          </a:fontRef>
        </p:style>
      </p:cxnSp>
      <p:grpSp>
        <p:nvGrpSpPr>
          <p:cNvPr id="13" name="Group 12">
            <a:extLst>
              <a:ext uri="{FF2B5EF4-FFF2-40B4-BE49-F238E27FC236}">
                <a16:creationId xmlns:a16="http://schemas.microsoft.com/office/drawing/2014/main" id="{DAA82F49-7262-46EE-55EE-237FD6054FC2}"/>
              </a:ext>
            </a:extLst>
          </p:cNvPr>
          <p:cNvGrpSpPr/>
          <p:nvPr/>
        </p:nvGrpSpPr>
        <p:grpSpPr>
          <a:xfrm>
            <a:off x="7025488" y="1044830"/>
            <a:ext cx="360" cy="360"/>
            <a:chOff x="7025488" y="104483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1" name="Ink 10">
                  <a:extLst>
                    <a:ext uri="{FF2B5EF4-FFF2-40B4-BE49-F238E27FC236}">
                      <a16:creationId xmlns:a16="http://schemas.microsoft.com/office/drawing/2014/main" id="{8E2FC0BA-5D1A-CC36-DA9C-741C52C7CF74}"/>
                    </a:ext>
                  </a:extLst>
                </p14:cNvPr>
                <p14:cNvContentPartPr/>
                <p14:nvPr/>
              </p14:nvContentPartPr>
              <p14:xfrm>
                <a:off x="7025488" y="1044830"/>
                <a:ext cx="360" cy="360"/>
              </p14:xfrm>
            </p:contentPart>
          </mc:Choice>
          <mc:Fallback xmlns="">
            <p:pic>
              <p:nvPicPr>
                <p:cNvPr id="11" name="Ink 10">
                  <a:extLst>
                    <a:ext uri="{FF2B5EF4-FFF2-40B4-BE49-F238E27FC236}">
                      <a16:creationId xmlns:a16="http://schemas.microsoft.com/office/drawing/2014/main" id="{8E2FC0BA-5D1A-CC36-DA9C-741C52C7CF74}"/>
                    </a:ext>
                  </a:extLst>
                </p:cNvPr>
                <p:cNvPicPr/>
                <p:nvPr/>
              </p:nvPicPr>
              <p:blipFill>
                <a:blip r:embed="rId3"/>
                <a:stretch>
                  <a:fillRect/>
                </a:stretch>
              </p:blipFill>
              <p:spPr>
                <a:xfrm>
                  <a:off x="7016848" y="103583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2" name="Ink 11">
                  <a:extLst>
                    <a:ext uri="{FF2B5EF4-FFF2-40B4-BE49-F238E27FC236}">
                      <a16:creationId xmlns:a16="http://schemas.microsoft.com/office/drawing/2014/main" id="{EBE4437C-4747-6605-6D7F-BCC4DAEAE760}"/>
                    </a:ext>
                  </a:extLst>
                </p14:cNvPr>
                <p14:cNvContentPartPr/>
                <p14:nvPr/>
              </p14:nvContentPartPr>
              <p14:xfrm>
                <a:off x="7025488" y="1044830"/>
                <a:ext cx="360" cy="360"/>
              </p14:xfrm>
            </p:contentPart>
          </mc:Choice>
          <mc:Fallback xmlns="">
            <p:pic>
              <p:nvPicPr>
                <p:cNvPr id="12" name="Ink 11">
                  <a:extLst>
                    <a:ext uri="{FF2B5EF4-FFF2-40B4-BE49-F238E27FC236}">
                      <a16:creationId xmlns:a16="http://schemas.microsoft.com/office/drawing/2014/main" id="{EBE4437C-4747-6605-6D7F-BCC4DAEAE760}"/>
                    </a:ext>
                  </a:extLst>
                </p:cNvPr>
                <p:cNvPicPr/>
                <p:nvPr/>
              </p:nvPicPr>
              <p:blipFill>
                <a:blip r:embed="rId5"/>
                <a:stretch>
                  <a:fillRect/>
                </a:stretch>
              </p:blipFill>
              <p:spPr>
                <a:xfrm>
                  <a:off x="7016848" y="1035830"/>
                  <a:ext cx="18000" cy="18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4" name="Ink 13">
                <a:extLst>
                  <a:ext uri="{FF2B5EF4-FFF2-40B4-BE49-F238E27FC236}">
                    <a16:creationId xmlns:a16="http://schemas.microsoft.com/office/drawing/2014/main" id="{2F533105-B242-2C86-F2E5-CD847898839B}"/>
                  </a:ext>
                </a:extLst>
              </p14:cNvPr>
              <p14:cNvContentPartPr/>
              <p14:nvPr/>
            </p14:nvContentPartPr>
            <p14:xfrm>
              <a:off x="4730128" y="699561"/>
              <a:ext cx="360" cy="360"/>
            </p14:xfrm>
          </p:contentPart>
        </mc:Choice>
        <mc:Fallback xmlns="">
          <p:pic>
            <p:nvPicPr>
              <p:cNvPr id="14" name="Ink 13">
                <a:extLst>
                  <a:ext uri="{FF2B5EF4-FFF2-40B4-BE49-F238E27FC236}">
                    <a16:creationId xmlns:a16="http://schemas.microsoft.com/office/drawing/2014/main" id="{2F533105-B242-2C86-F2E5-CD847898839B}"/>
                  </a:ext>
                </a:extLst>
              </p:cNvPr>
              <p:cNvPicPr/>
              <p:nvPr/>
            </p:nvPicPr>
            <p:blipFill>
              <a:blip r:embed="rId7"/>
              <a:stretch>
                <a:fillRect/>
              </a:stretch>
            </p:blipFill>
            <p:spPr>
              <a:xfrm>
                <a:off x="4721488" y="690921"/>
                <a:ext cx="18000" cy="18000"/>
              </a:xfrm>
              <a:prstGeom prst="rect">
                <a:avLst/>
              </a:prstGeom>
            </p:spPr>
          </p:pic>
        </mc:Fallback>
      </mc:AlternateContent>
      <p:sp>
        <p:nvSpPr>
          <p:cNvPr id="16" name="Isosceles Triangle 15">
            <a:extLst>
              <a:ext uri="{FF2B5EF4-FFF2-40B4-BE49-F238E27FC236}">
                <a16:creationId xmlns:a16="http://schemas.microsoft.com/office/drawing/2014/main" id="{D7CCF2B9-C981-110E-92FC-F4C948CA8859}"/>
              </a:ext>
            </a:extLst>
          </p:cNvPr>
          <p:cNvSpPr/>
          <p:nvPr/>
        </p:nvSpPr>
        <p:spPr>
          <a:xfrm rot="1280857">
            <a:off x="5516571" y="-1169685"/>
            <a:ext cx="7432819" cy="2622401"/>
          </a:xfrm>
          <a:prstGeom prst="triangle">
            <a:avLst>
              <a:gd name="adj" fmla="val 85829"/>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err="1"/>
          </a:p>
        </p:txBody>
      </p:sp>
      <p:cxnSp>
        <p:nvCxnSpPr>
          <p:cNvPr id="20" name="Straight Connector 19">
            <a:extLst>
              <a:ext uri="{FF2B5EF4-FFF2-40B4-BE49-F238E27FC236}">
                <a16:creationId xmlns:a16="http://schemas.microsoft.com/office/drawing/2014/main" id="{F0F71DC7-7911-7FE2-552F-68596F3F715F}"/>
              </a:ext>
            </a:extLst>
          </p:cNvPr>
          <p:cNvCxnSpPr/>
          <p:nvPr/>
        </p:nvCxnSpPr>
        <p:spPr>
          <a:xfrm flipH="1" flipV="1">
            <a:off x="5533053" y="0"/>
            <a:ext cx="6658947" cy="2827176"/>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D780-F891-5DD8-5F52-69BA0F6020B0}"/>
              </a:ext>
            </a:extLst>
          </p:cNvPr>
          <p:cNvSpPr>
            <a:spLocks noGrp="1"/>
          </p:cNvSpPr>
          <p:nvPr>
            <p:ph type="title"/>
          </p:nvPr>
        </p:nvSpPr>
        <p:spPr>
          <a:xfrm>
            <a:off x="3051111" y="2444620"/>
            <a:ext cx="5654350" cy="984380"/>
          </a:xfrm>
        </p:spPr>
        <p:txBody>
          <a:bodyPr>
            <a:normAutofit fontScale="90000"/>
          </a:bodyPr>
          <a:lstStyle/>
          <a:p>
            <a:pPr algn="just">
              <a:lnSpc>
                <a:spcPct val="250000"/>
              </a:lnSpc>
            </a:pPr>
            <a:r>
              <a:rPr lang="en-US" sz="6000" u="sng" dirty="0" err="1">
                <a:solidFill>
                  <a:srgbClr val="FF0000"/>
                </a:solidFill>
                <a:latin typeface="Algerian" panose="04020705040A02060702" pitchFamily="82" charset="0"/>
              </a:rPr>
              <a:t>DeAtH</a:t>
            </a:r>
            <a:r>
              <a:rPr lang="en-US" sz="6000" u="sng" dirty="0">
                <a:solidFill>
                  <a:srgbClr val="FF0000"/>
                </a:solidFill>
                <a:latin typeface="Algerian" panose="04020705040A02060702" pitchFamily="82" charset="0"/>
              </a:rPr>
              <a:t>’ </a:t>
            </a:r>
            <a:r>
              <a:rPr lang="en-US" sz="6000" u="sng" dirty="0" err="1">
                <a:solidFill>
                  <a:srgbClr val="FF0000"/>
                </a:solidFill>
                <a:latin typeface="Algerian" panose="04020705040A02060702" pitchFamily="82" charset="0"/>
              </a:rPr>
              <a:t>CoDeR</a:t>
            </a:r>
            <a:endParaRPr lang="en-IN" sz="6000" u="sng"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729533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234 0.01227 L -0.00534 0.64792 " pathEditMode="relative" rAng="0" ptsTypes="AA">
                                      <p:cBhvr>
                                        <p:cTn id="6" dur="2000" fill="hold"/>
                                        <p:tgtEl>
                                          <p:spTgt spid="2"/>
                                        </p:tgtEl>
                                        <p:attrNameLst>
                                          <p:attrName>ppt_x</p:attrName>
                                          <p:attrName>ppt_y</p:attrName>
                                        </p:attrNameLst>
                                      </p:cBhvr>
                                      <p:rCtr x="-156" y="317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579" y="326571"/>
            <a:ext cx="4932784" cy="867747"/>
          </a:xfrm>
        </p:spPr>
        <p:txBody>
          <a:bodyPr/>
          <a:lstStyle/>
          <a:p>
            <a:r>
              <a:rPr lang="en-US" b="1" dirty="0">
                <a:solidFill>
                  <a:schemeClr val="accent4"/>
                </a:solidFill>
                <a:effectLst>
                  <a:outerShdw blurRad="38100" dist="38100" dir="2700000" algn="tl">
                    <a:srgbClr val="000000">
                      <a:alpha val="43137"/>
                    </a:srgbClr>
                  </a:outerShdw>
                </a:effectLst>
              </a:rPr>
              <a:t>RULE OF THIS GAME</a:t>
            </a:r>
          </a:p>
        </p:txBody>
      </p:sp>
      <p:sp>
        <p:nvSpPr>
          <p:cNvPr id="3" name="Content Placeholder 2"/>
          <p:cNvSpPr>
            <a:spLocks noGrp="1"/>
          </p:cNvSpPr>
          <p:nvPr>
            <p:ph idx="1"/>
          </p:nvPr>
        </p:nvSpPr>
        <p:spPr>
          <a:xfrm>
            <a:off x="489857" y="1572210"/>
            <a:ext cx="10972800" cy="4194106"/>
          </a:xfrm>
        </p:spPr>
        <p:txBody>
          <a:bodyPr/>
          <a:lstStyle/>
          <a:p>
            <a:pPr marL="0" indent="0">
              <a:buNone/>
            </a:pPr>
            <a:r>
              <a:rPr lang="en-US" dirty="0"/>
              <a:t>In this presentation, we will explore the classic game of Tic Tac Toe. We will discuss the history of the game, the rules of play, and some winning strategies. Tic Tac Toe is a simple game that can be enjoyed by people of all ages. It is a great way to develop strategic thinking skills and have some fun.</a:t>
            </a:r>
          </a:p>
          <a:p>
            <a:r>
              <a:rPr lang="en-US" dirty="0"/>
              <a:t>  Tic Tac Toe is a two-player game.</a:t>
            </a:r>
          </a:p>
          <a:p>
            <a:r>
              <a:rPr lang="en-US" dirty="0"/>
              <a:t>  The game is played on a 3x3 grid. </a:t>
            </a:r>
          </a:p>
          <a:p>
            <a:r>
              <a:rPr lang="en-US" dirty="0"/>
              <a:t>  Players take turns placing their mark (X or O) on an empty space on the grid. </a:t>
            </a:r>
          </a:p>
          <a:p>
            <a:r>
              <a:rPr lang="en-US" dirty="0"/>
              <a:t>  The first player to get three of their marks in a row (horizontally, vertically, or 	diagonally) wins the game.</a:t>
            </a:r>
          </a:p>
          <a:p>
            <a:r>
              <a:rPr lang="en-US" dirty="0"/>
              <a:t> If the board fills up without either player getting three in a row, the game is a tie.</a:t>
            </a:r>
          </a:p>
        </p:txBody>
      </p:sp>
      <p:cxnSp>
        <p:nvCxnSpPr>
          <p:cNvPr id="5" name="Straight Connector 4">
            <a:extLst>
              <a:ext uri="{FF2B5EF4-FFF2-40B4-BE49-F238E27FC236}">
                <a16:creationId xmlns:a16="http://schemas.microsoft.com/office/drawing/2014/main" id="{8206048A-3605-767D-32F6-830BB872BBF7}"/>
              </a:ext>
            </a:extLst>
          </p:cNvPr>
          <p:cNvCxnSpPr/>
          <p:nvPr/>
        </p:nvCxnSpPr>
        <p:spPr>
          <a:xfrm>
            <a:off x="3620277" y="1156996"/>
            <a:ext cx="5719665" cy="0"/>
          </a:xfrm>
          <a:prstGeom prst="line">
            <a:avLst/>
          </a:prstGeo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additive="base">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347" y="1030929"/>
            <a:ext cx="11248103" cy="6116319"/>
          </a:xfrm>
        </p:spPr>
        <p:txBody>
          <a:bodyPr>
            <a:normAutofit fontScale="92500" lnSpcReduction="20000"/>
          </a:bodyPr>
          <a:lstStyle/>
          <a:p>
            <a:pPr marL="0" indent="0">
              <a:buNone/>
            </a:pPr>
            <a:r>
              <a:rPr lang="en-US" dirty="0"/>
              <a:t>                                           </a:t>
            </a:r>
            <a:r>
              <a:rPr lang="en-US" b="1" dirty="0">
                <a:solidFill>
                  <a:srgbClr val="FF0000"/>
                </a:solidFill>
              </a:rPr>
              <a:t>1. Tkinter Module (import tkinter as tk)*:  </a:t>
            </a:r>
          </a:p>
          <a:p>
            <a:pPr marL="0" indent="0">
              <a:buNone/>
            </a:pPr>
            <a:r>
              <a:rPr lang="en-US" dirty="0"/>
              <a:t> - Tkinter is a standard GUI toolkit for Python, providing various widgets and tools for creating graphical applications.   - tk is an alias for the tkinter module, making it easier to reference throughout the code.</a:t>
            </a:r>
          </a:p>
          <a:p>
            <a:pPr marL="0" indent="0">
              <a:buNone/>
            </a:pPr>
            <a:r>
              <a:rPr lang="en-US" b="1" dirty="0">
                <a:solidFill>
                  <a:srgbClr val="FF0000"/>
                </a:solidFill>
              </a:rPr>
              <a:t>		2. Messagebox Module (from tkinter import messagebox)*:   </a:t>
            </a:r>
          </a:p>
          <a:p>
            <a:pPr marL="0" indent="0">
              <a:buNone/>
            </a:pPr>
            <a:r>
              <a:rPr lang="en-US" dirty="0"/>
              <a:t>- The messagebox module provides functions for displaying message boxes in Tkinter applications, which can be used to show information, warnings, or ask for user confirmation.</a:t>
            </a:r>
          </a:p>
          <a:p>
            <a:pPr marL="0" indent="0">
              <a:buNone/>
            </a:pPr>
            <a:r>
              <a:rPr lang="en-US" b="1" dirty="0">
                <a:solidFill>
                  <a:srgbClr val="FF0000"/>
                </a:solidFill>
              </a:rPr>
              <a:t>		3. Game Board (game_board = [" ", " ", " ", " ", " ", " ", " ", " ", " "])*: </a:t>
            </a:r>
          </a:p>
          <a:p>
            <a:pPr marL="0" indent="0">
              <a:buNone/>
            </a:pPr>
            <a:r>
              <a:rPr lang="en-US" dirty="0">
                <a:solidFill>
                  <a:schemeClr val="accent4">
                    <a:lumMod val="75000"/>
                  </a:schemeClr>
                </a:solidFill>
              </a:rPr>
              <a:t>  </a:t>
            </a:r>
            <a:r>
              <a:rPr lang="en-US" dirty="0"/>
              <a:t>- game_board is a list representing the Tic-Tac-Toe board, with 9 elements corresponding to the 9 cells.   </a:t>
            </a:r>
          </a:p>
          <a:p>
            <a:pPr marL="0" indent="0">
              <a:buNone/>
            </a:pPr>
            <a:r>
              <a:rPr lang="en-US" dirty="0"/>
              <a:t>- Each element initially contains a space " " to represent an empty cell.</a:t>
            </a:r>
          </a:p>
          <a:p>
            <a:pPr marL="0" indent="0">
              <a:buNone/>
            </a:pPr>
            <a:r>
              <a:rPr lang="en-US" b="1" dirty="0">
                <a:solidFill>
                  <a:srgbClr val="FF0000"/>
                </a:solidFill>
              </a:rPr>
              <a:t>			4. Check Win Function (def check_win():)*:   </a:t>
            </a:r>
          </a:p>
          <a:p>
            <a:pPr>
              <a:buFontTx/>
              <a:buChar char="-"/>
            </a:pPr>
            <a:r>
              <a:rPr lang="en-US" dirty="0"/>
              <a:t>This function checks whether a player has won or if the game is a tie. </a:t>
            </a:r>
          </a:p>
          <a:p>
            <a:pPr>
              <a:buFontTx/>
              <a:buChar char="-"/>
            </a:pPr>
            <a:r>
              <a:rPr lang="en-US" dirty="0"/>
              <a:t>  - It iterates over predefined winning combinations and checks if any player has filled all the cells in any of these combinations.   </a:t>
            </a:r>
          </a:p>
          <a:p>
            <a:pPr>
              <a:buFontTx/>
              <a:buChar char="-"/>
            </a:pPr>
            <a:r>
              <a:rPr lang="en-US" dirty="0"/>
              <a:t>- If a win is detected, it displays a message box declaring the winner.  </a:t>
            </a:r>
          </a:p>
          <a:p>
            <a:pPr>
              <a:buFontTx/>
              <a:buChar char="-"/>
            </a:pPr>
            <a:r>
              <a:rPr lang="en-US" dirty="0"/>
              <a:t> - If there is a tie (i.e., no more empty cells), it displays a message box indicating a tie.   </a:t>
            </a:r>
          </a:p>
          <a:p>
            <a:pPr>
              <a:buFontTx/>
              <a:buChar char="-"/>
            </a:pPr>
            <a:r>
              <a:rPr lang="en-US" dirty="0"/>
              <a:t>- After either a win or a tie, it calls the </a:t>
            </a:r>
            <a:r>
              <a:rPr lang="en-US" dirty="0" err="1"/>
              <a:t>reset_game</a:t>
            </a:r>
            <a:r>
              <a:rPr lang="en-US" dirty="0"/>
              <a:t>() function to reset the game.</a:t>
            </a:r>
          </a:p>
        </p:txBody>
      </p:sp>
    </p:spTree>
    <p:extLst>
      <p:ext uri="{BB962C8B-B14F-4D97-AF65-F5344CB8AC3E}">
        <p14:creationId xmlns:p14="http://schemas.microsoft.com/office/powerpoint/2010/main" val="20576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6843" y="979098"/>
            <a:ext cx="10972800" cy="6178311"/>
          </a:xfrm>
        </p:spPr>
        <p:txBody>
          <a:bodyPr>
            <a:normAutofit/>
          </a:bodyPr>
          <a:lstStyle/>
          <a:p>
            <a:pPr marL="0" indent="0">
              <a:buNone/>
            </a:pPr>
            <a:r>
              <a:rPr lang="en-US" dirty="0"/>
              <a:t> 		</a:t>
            </a:r>
            <a:r>
              <a:rPr lang="en-US" b="1" dirty="0">
                <a:solidFill>
                  <a:srgbClr val="FF0000"/>
                </a:solidFill>
              </a:rPr>
              <a:t>           5. Button Click Handler (def on_button_click(index):)*:  </a:t>
            </a:r>
          </a:p>
          <a:p>
            <a:pPr marL="0" indent="0">
              <a:buNone/>
            </a:pPr>
            <a:r>
              <a:rPr lang="en-US" dirty="0">
                <a:solidFill>
                  <a:schemeClr val="accent4">
                    <a:lumMod val="75000"/>
                  </a:schemeClr>
                </a:solidFill>
              </a:rPr>
              <a:t> </a:t>
            </a:r>
            <a:r>
              <a:rPr lang="en-US" dirty="0"/>
              <a:t>- This function is called when a button in the GUI is clicked.   </a:t>
            </a:r>
          </a:p>
          <a:p>
            <a:pPr>
              <a:buFontTx/>
              <a:buChar char="-"/>
            </a:pPr>
            <a:r>
              <a:rPr lang="en-US" dirty="0"/>
              <a:t>It receives the index of the clicked button as an argument.   </a:t>
            </a:r>
          </a:p>
          <a:p>
            <a:pPr>
              <a:buFontTx/>
              <a:buChar char="-"/>
            </a:pPr>
            <a:r>
              <a:rPr lang="en-US" dirty="0"/>
              <a:t>- It checks if the clicked cell on the game board is empty.  </a:t>
            </a:r>
          </a:p>
          <a:p>
            <a:pPr>
              <a:buFontTx/>
              <a:buChar char="-"/>
            </a:pPr>
            <a:r>
              <a:rPr lang="en-US" dirty="0"/>
              <a:t> - If the cell is empty, it updates the game board with the current player's symbol (X or O) and disables the button. </a:t>
            </a:r>
          </a:p>
          <a:p>
            <a:pPr>
              <a:buFontTx/>
              <a:buChar char="-"/>
            </a:pPr>
            <a:r>
              <a:rPr lang="en-US" dirty="0"/>
              <a:t>  - It then checks for a win or tie and switches the current player for the next move.</a:t>
            </a:r>
          </a:p>
          <a:p>
            <a:pPr marL="0" indent="0">
              <a:buNone/>
            </a:pPr>
            <a:endParaRPr lang="en-US" dirty="0"/>
          </a:p>
          <a:p>
            <a:pPr marL="0" indent="0">
              <a:buNone/>
            </a:pPr>
            <a:r>
              <a:rPr lang="en-US" dirty="0">
                <a:solidFill>
                  <a:srgbClr val="FF0000"/>
                </a:solidFill>
              </a:rPr>
              <a:t>	                   	</a:t>
            </a:r>
            <a:r>
              <a:rPr lang="en-US" b="1" dirty="0">
                <a:solidFill>
                  <a:srgbClr val="FF0000"/>
                </a:solidFill>
              </a:rPr>
              <a:t>6. Reset Game Function (def reset_game():)*:  </a:t>
            </a:r>
            <a:r>
              <a:rPr lang="en-US" b="1" dirty="0">
                <a:solidFill>
                  <a:schemeClr val="accent4">
                    <a:lumMod val="75000"/>
                  </a:schemeClr>
                </a:solidFill>
              </a:rPr>
              <a:t> </a:t>
            </a:r>
          </a:p>
          <a:p>
            <a:pPr>
              <a:buFontTx/>
              <a:buChar char="-"/>
            </a:pPr>
            <a:r>
              <a:rPr lang="en-US" dirty="0"/>
              <a:t>This function resets the game board and current player to their initial states.  </a:t>
            </a:r>
          </a:p>
          <a:p>
            <a:pPr>
              <a:buFontTx/>
              <a:buChar char="-"/>
            </a:pPr>
            <a:r>
              <a:rPr lang="en-US" dirty="0"/>
              <a:t> - It sets the current_player back to "X" and clears the game_board.  </a:t>
            </a:r>
          </a:p>
          <a:p>
            <a:pPr>
              <a:buFontTx/>
              <a:buChar char="-"/>
            </a:pPr>
            <a:r>
              <a:rPr lang="en-US" dirty="0"/>
              <a:t> - It resets the appearance and state of all buttons in the GUI grid.</a:t>
            </a:r>
          </a:p>
          <a:p>
            <a:pPr marL="0" indent="0">
              <a:buNone/>
            </a:pPr>
            <a:r>
              <a:rPr lang="en-US" b="1" dirty="0">
                <a:solidFill>
                  <a:srgbClr val="FF0000"/>
                </a:solidFill>
              </a:rPr>
              <a:t>  			</a:t>
            </a:r>
            <a:endParaRPr lang="en-US" dirty="0"/>
          </a:p>
        </p:txBody>
      </p:sp>
    </p:spTree>
    <p:extLst>
      <p:ext uri="{BB962C8B-B14F-4D97-AF65-F5344CB8AC3E}">
        <p14:creationId xmlns:p14="http://schemas.microsoft.com/office/powerpoint/2010/main" val="179458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6E6D1F-8CA4-9C23-9D71-C6E0D638A21C}"/>
              </a:ext>
            </a:extLst>
          </p:cNvPr>
          <p:cNvSpPr>
            <a:spLocks noGrp="1"/>
          </p:cNvSpPr>
          <p:nvPr>
            <p:ph idx="1"/>
          </p:nvPr>
        </p:nvSpPr>
        <p:spPr>
          <a:xfrm>
            <a:off x="685800" y="1416937"/>
            <a:ext cx="10820400" cy="4024125"/>
          </a:xfrm>
        </p:spPr>
        <p:txBody>
          <a:bodyPr>
            <a:normAutofit lnSpcReduction="10000"/>
          </a:bodyPr>
          <a:lstStyle/>
          <a:p>
            <a:pPr marL="0" indent="0">
              <a:buNone/>
            </a:pPr>
            <a:r>
              <a:rPr lang="en-US" b="1" dirty="0">
                <a:solidFill>
                  <a:srgbClr val="FF0000"/>
                </a:solidFill>
              </a:rPr>
              <a:t>			7. Main Window Creation (root = </a:t>
            </a:r>
            <a:r>
              <a:rPr lang="en-US" b="1" dirty="0" err="1">
                <a:solidFill>
                  <a:srgbClr val="FF0000"/>
                </a:solidFill>
              </a:rPr>
              <a:t>tk.Tk</a:t>
            </a:r>
            <a:r>
              <a:rPr lang="en-US" b="1" dirty="0">
                <a:solidFill>
                  <a:srgbClr val="FF0000"/>
                </a:solidFill>
              </a:rPr>
              <a:t>())*:  </a:t>
            </a:r>
          </a:p>
          <a:p>
            <a:pPr marL="0" indent="0">
              <a:buNone/>
            </a:pPr>
            <a:r>
              <a:rPr lang="en-US" dirty="0">
                <a:solidFill>
                  <a:schemeClr val="accent4">
                    <a:lumMod val="75000"/>
                  </a:schemeClr>
                </a:solidFill>
              </a:rPr>
              <a:t> </a:t>
            </a:r>
            <a:r>
              <a:rPr lang="en-US" dirty="0"/>
              <a:t>- This line creates the main window for the GUI application.</a:t>
            </a:r>
          </a:p>
          <a:p>
            <a:pPr marL="0" indent="0">
              <a:buNone/>
            </a:pPr>
            <a:r>
              <a:rPr lang="en-US" b="1" dirty="0">
                <a:solidFill>
                  <a:srgbClr val="FF0000"/>
                </a:solidFill>
              </a:rPr>
              <a:t>			8. Window Title (</a:t>
            </a:r>
            <a:r>
              <a:rPr lang="en-US" b="1" dirty="0" err="1">
                <a:solidFill>
                  <a:srgbClr val="FF0000"/>
                </a:solidFill>
              </a:rPr>
              <a:t>root.title</a:t>
            </a:r>
            <a:r>
              <a:rPr lang="en-US" b="1" dirty="0">
                <a:solidFill>
                  <a:srgbClr val="FF0000"/>
                </a:solidFill>
              </a:rPr>
              <a:t>("Tic-Tac-Toe"))*:   </a:t>
            </a:r>
          </a:p>
          <a:p>
            <a:pPr marL="0" indent="0">
              <a:buNone/>
            </a:pPr>
            <a:r>
              <a:rPr lang="en-US" dirty="0"/>
              <a:t>- Sets the title of the main window to "Tic-Tac-Toe".</a:t>
            </a:r>
          </a:p>
          <a:p>
            <a:pPr marL="0" indent="0">
              <a:buNone/>
            </a:pPr>
            <a:r>
              <a:rPr lang="en-US" b="1" dirty="0">
                <a:solidFill>
                  <a:srgbClr val="FF0000"/>
                </a:solidFill>
              </a:rPr>
              <a:t> 9. Button Positions (</a:t>
            </a:r>
            <a:r>
              <a:rPr lang="en-US" b="1" dirty="0" err="1">
                <a:solidFill>
                  <a:srgbClr val="FF0000"/>
                </a:solidFill>
              </a:rPr>
              <a:t>button_positions</a:t>
            </a:r>
            <a:r>
              <a:rPr lang="en-US" b="1" dirty="0">
                <a:solidFill>
                  <a:srgbClr val="FF0000"/>
                </a:solidFill>
              </a:rPr>
              <a:t> = [(</a:t>
            </a:r>
            <a:r>
              <a:rPr lang="en-US" b="1" dirty="0" err="1">
                <a:solidFill>
                  <a:srgbClr val="FF0000"/>
                </a:solidFill>
              </a:rPr>
              <a:t>i</a:t>
            </a:r>
            <a:r>
              <a:rPr lang="en-US" b="1" dirty="0">
                <a:solidFill>
                  <a:srgbClr val="FF0000"/>
                </a:solidFill>
              </a:rPr>
              <a:t>, j) for </a:t>
            </a:r>
            <a:r>
              <a:rPr lang="en-US" b="1" dirty="0" err="1">
                <a:solidFill>
                  <a:srgbClr val="FF0000"/>
                </a:solidFill>
              </a:rPr>
              <a:t>i</a:t>
            </a:r>
            <a:r>
              <a:rPr lang="en-US" b="1" dirty="0">
                <a:solidFill>
                  <a:srgbClr val="FF0000"/>
                </a:solidFill>
              </a:rPr>
              <a:t> in range(3) for j in range(3)])*:</a:t>
            </a:r>
          </a:p>
          <a:p>
            <a:pPr marL="0" indent="0">
              <a:buNone/>
            </a:pPr>
            <a:r>
              <a:rPr lang="en-US" dirty="0">
                <a:solidFill>
                  <a:schemeClr val="accent4">
                    <a:lumMod val="75000"/>
                  </a:schemeClr>
                </a:solidFill>
              </a:rPr>
              <a:t>   </a:t>
            </a:r>
            <a:r>
              <a:rPr lang="en-US" dirty="0"/>
              <a:t>- Generates a list of tuples representing the row and column positions of the buttons in the Tic-Tac-Toe grid.</a:t>
            </a:r>
          </a:p>
          <a:p>
            <a:pPr marL="0" indent="0">
              <a:buNone/>
            </a:pPr>
            <a:r>
              <a:rPr lang="en-US" dirty="0"/>
              <a:t>10. *Button Creation (buttons = [...])*:    - Creates a list of buttons, one for each cell in the Tic-Tac-Toe grid.    - Each button is configured with appropriate properties such as text, font, width, height, and command (callback function).</a:t>
            </a:r>
          </a:p>
          <a:p>
            <a:pPr marL="0" indent="0">
              <a:buNone/>
            </a:pPr>
            <a:r>
              <a:rPr lang="en-US" dirty="0"/>
              <a:t>.</a:t>
            </a:r>
          </a:p>
          <a:p>
            <a:endParaRPr lang="en-IN" dirty="0"/>
          </a:p>
        </p:txBody>
      </p:sp>
    </p:spTree>
    <p:extLst>
      <p:ext uri="{BB962C8B-B14F-4D97-AF65-F5344CB8AC3E}">
        <p14:creationId xmlns:p14="http://schemas.microsoft.com/office/powerpoint/2010/main" val="27669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54758-0FB6-C73F-4B6A-AA167DC1176C}"/>
              </a:ext>
            </a:extLst>
          </p:cNvPr>
          <p:cNvSpPr>
            <a:spLocks noGrp="1"/>
          </p:cNvSpPr>
          <p:nvPr>
            <p:ph idx="1"/>
          </p:nvPr>
        </p:nvSpPr>
        <p:spPr>
          <a:xfrm>
            <a:off x="609600" y="926220"/>
            <a:ext cx="10972800" cy="5638484"/>
          </a:xfrm>
        </p:spPr>
        <p:txBody>
          <a:bodyPr/>
          <a:lstStyle/>
          <a:p>
            <a:pPr marL="0" indent="0">
              <a:buNone/>
            </a:pPr>
            <a:r>
              <a:rPr lang="en-US" dirty="0"/>
              <a:t>			</a:t>
            </a:r>
            <a:r>
              <a:rPr lang="en-US" b="1" dirty="0">
                <a:solidFill>
                  <a:srgbClr val="FF0000"/>
                </a:solidFill>
              </a:rPr>
              <a:t>11. Grid Layout (buttons[i].grid(...))*:   </a:t>
            </a:r>
          </a:p>
          <a:p>
            <a:pPr marL="0" indent="0">
              <a:buNone/>
            </a:pPr>
            <a:r>
              <a:rPr lang="en-US" dirty="0">
                <a:solidFill>
                  <a:schemeClr val="accent4">
                    <a:lumMod val="75000"/>
                  </a:schemeClr>
                </a:solidFill>
              </a:rPr>
              <a:t> </a:t>
            </a:r>
            <a:r>
              <a:rPr lang="en-US" dirty="0"/>
              <a:t>- Arranges the buttons in a grid layout within the main window, based on their row and column positions</a:t>
            </a:r>
          </a:p>
          <a:p>
            <a:pPr marL="0" indent="0">
              <a:buNone/>
            </a:pPr>
            <a:r>
              <a:rPr lang="en-US" dirty="0"/>
              <a:t>		</a:t>
            </a:r>
            <a:r>
              <a:rPr lang="en-US" b="1" dirty="0">
                <a:solidFill>
                  <a:srgbClr val="FF0000"/>
                </a:solidFill>
              </a:rPr>
              <a:t>12. Winning Combinations (win_combinations = [...])*:   </a:t>
            </a:r>
          </a:p>
          <a:p>
            <a:pPr marL="0" indent="0">
              <a:buNone/>
            </a:pPr>
            <a:r>
              <a:rPr lang="en-US" dirty="0">
                <a:solidFill>
                  <a:schemeClr val="accent4">
                    <a:lumMod val="75000"/>
                  </a:schemeClr>
                </a:solidFill>
              </a:rPr>
              <a:t> </a:t>
            </a:r>
            <a:r>
              <a:rPr lang="en-US" dirty="0"/>
              <a:t>- Defines a list of lists containing indices representing all possible winning combinations on the Tic-Tac-Toe board.</a:t>
            </a:r>
          </a:p>
          <a:p>
            <a:pPr marL="0" indent="0">
              <a:buNone/>
            </a:pPr>
            <a:r>
              <a:rPr lang="en-US" dirty="0"/>
              <a:t>			</a:t>
            </a:r>
            <a:r>
              <a:rPr lang="en-US" b="1" dirty="0">
                <a:solidFill>
                  <a:srgbClr val="FF0000"/>
                </a:solidFill>
              </a:rPr>
              <a:t>13. Current Player (current_player = "X")*:  </a:t>
            </a:r>
          </a:p>
          <a:p>
            <a:pPr marL="0" indent="0">
              <a:buNone/>
            </a:pPr>
            <a:r>
              <a:rPr lang="en-US" dirty="0">
                <a:solidFill>
                  <a:schemeClr val="accent4">
                    <a:lumMod val="75000"/>
                  </a:schemeClr>
                </a:solidFill>
              </a:rPr>
              <a:t>  </a:t>
            </a:r>
            <a:r>
              <a:rPr lang="en-US" dirty="0"/>
              <a:t>- Initializes the current_player variable to "X", indicating that "X" will be the first player to move.</a:t>
            </a:r>
          </a:p>
          <a:p>
            <a:pPr marL="0" indent="0">
              <a:buNone/>
            </a:pPr>
            <a:r>
              <a:rPr lang="en-US" dirty="0"/>
              <a:t>			     </a:t>
            </a:r>
            <a:r>
              <a:rPr lang="en-US" b="1" dirty="0">
                <a:solidFill>
                  <a:srgbClr val="FF0000"/>
                </a:solidFill>
              </a:rPr>
              <a:t>14. Main Loop (root.mainloop())*:  </a:t>
            </a:r>
          </a:p>
          <a:p>
            <a:pPr marL="0" indent="0">
              <a:buNone/>
            </a:pPr>
            <a:r>
              <a:rPr lang="en-US" dirty="0">
                <a:solidFill>
                  <a:schemeClr val="accent4">
                    <a:lumMod val="75000"/>
                  </a:schemeClr>
                </a:solidFill>
              </a:rPr>
              <a:t>  </a:t>
            </a:r>
            <a:r>
              <a:rPr lang="en-US" dirty="0"/>
              <a:t>- Starts the main event loop of the Tkinter application, which handles user inputs and updates the GUI accordingly</a:t>
            </a:r>
          </a:p>
          <a:p>
            <a:endParaRPr lang="en-IN" dirty="0"/>
          </a:p>
        </p:txBody>
      </p:sp>
    </p:spTree>
    <p:extLst>
      <p:ext uri="{BB962C8B-B14F-4D97-AF65-F5344CB8AC3E}">
        <p14:creationId xmlns:p14="http://schemas.microsoft.com/office/powerpoint/2010/main" val="361243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a:bodyPr>
          <a:lstStyle/>
          <a:p>
            <a:r>
              <a:rPr lang="en-US" dirty="0"/>
              <a:t>Tic Tac Toe is a fun and challenging game that can be enjoyed by people of all ages. </a:t>
            </a:r>
          </a:p>
          <a:p>
            <a:r>
              <a:rPr lang="en-US" dirty="0"/>
              <a:t>The game is a great way to develop strategic thinking skills and have some fun.</a:t>
            </a:r>
          </a:p>
          <a:p>
            <a:r>
              <a:rPr lang="en-US" dirty="0"/>
              <a:t> So next time you are looking for a simple game to play, give Tic Tac Toe a try! Speaker Notes Tic Tac Toe is a classic game that has been enjoyed by people for centuries. The game is simple to learn and teach, but it can still be challenging to master. Tic Tac Toe is a great game for people of all ages and skill levels. So next time you are looking for a fun and challenging game to play, give Tic Tac Toe a try!</a:t>
            </a:r>
          </a:p>
        </p:txBody>
      </p:sp>
    </p:spTree>
    <p:extLst>
      <p:ext uri="{BB962C8B-B14F-4D97-AF65-F5344CB8AC3E}">
        <p14:creationId xmlns:p14="http://schemas.microsoft.com/office/powerpoint/2010/main" val="249300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grpId="0" nodeType="clickEffect">
                                  <p:stCondLst>
                                    <p:cond delay="0"/>
                                  </p:stCondLst>
                                  <p:iterate type="lt">
                                    <p:tmPct val="4000"/>
                                  </p:iterate>
                                  <p:childTnLst>
                                    <p:set>
                                      <p:cBhvr override="childStyle">
                                        <p:cTn id="11" dur="500" fill="hold"/>
                                        <p:tgtEl>
                                          <p:spTgt spid="3">
                                            <p:txEl>
                                              <p:pRg st="0" end="0"/>
                                            </p:txEl>
                                          </p:spTgt>
                                        </p:tgtEl>
                                        <p:attrNameLst>
                                          <p:attrName>style.color</p:attrName>
                                        </p:attrNameLst>
                                      </p:cBhvr>
                                      <p:to>
                                        <p:clrVal>
                                          <a:schemeClr val="accent2"/>
                                        </p:clrVal>
                                      </p:to>
                                    </p:set>
                                    <p:set>
                                      <p:cBhvr>
                                        <p:cTn id="12" dur="500" fill="hold"/>
                                        <p:tgtEl>
                                          <p:spTgt spid="3">
                                            <p:txEl>
                                              <p:pRg st="0" end="0"/>
                                            </p:txEl>
                                          </p:spTgt>
                                        </p:tgtEl>
                                        <p:attrNameLst>
                                          <p:attrName>fillcolor</p:attrName>
                                        </p:attrNameLst>
                                      </p:cBhvr>
                                      <p:to>
                                        <p:clrVal>
                                          <a:schemeClr val="accent2"/>
                                        </p:clrVal>
                                      </p:to>
                                    </p:set>
                                    <p:set>
                                      <p:cBhvr>
                                        <p:cTn id="13" dur="500" fill="hold"/>
                                        <p:tgtEl>
                                          <p:spTgt spid="3">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grpId="0" nodeType="clickEffect">
                                  <p:stCondLst>
                                    <p:cond delay="0"/>
                                  </p:stCondLst>
                                  <p:iterate type="lt">
                                    <p:tmPct val="4000"/>
                                  </p:iterate>
                                  <p:childTnLst>
                                    <p:set>
                                      <p:cBhvr override="childStyle">
                                        <p:cTn id="17" dur="500" fill="hold"/>
                                        <p:tgtEl>
                                          <p:spTgt spid="3">
                                            <p:txEl>
                                              <p:pRg st="1" end="1"/>
                                            </p:txEl>
                                          </p:spTgt>
                                        </p:tgtEl>
                                        <p:attrNameLst>
                                          <p:attrName>style.color</p:attrName>
                                        </p:attrNameLst>
                                      </p:cBhvr>
                                      <p:to>
                                        <p:clrVal>
                                          <a:schemeClr val="accent2"/>
                                        </p:clrVal>
                                      </p:to>
                                    </p:set>
                                    <p:set>
                                      <p:cBhvr>
                                        <p:cTn id="18" dur="500" fill="hold"/>
                                        <p:tgtEl>
                                          <p:spTgt spid="3">
                                            <p:txEl>
                                              <p:pRg st="1" end="1"/>
                                            </p:txEl>
                                          </p:spTgt>
                                        </p:tgtEl>
                                        <p:attrNameLst>
                                          <p:attrName>fillcolor</p:attrName>
                                        </p:attrNameLst>
                                      </p:cBhvr>
                                      <p:to>
                                        <p:clrVal>
                                          <a:schemeClr val="accent2"/>
                                        </p:clrVal>
                                      </p:to>
                                    </p:set>
                                    <p:set>
                                      <p:cBhvr>
                                        <p:cTn id="19" dur="500" fill="hold"/>
                                        <p:tgtEl>
                                          <p:spTgt spid="3">
                                            <p:txEl>
                                              <p:pRg st="1" end="1"/>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6" presetClass="emph" presetSubtype="0" fill="hold" grpId="0" nodeType="clickEffect">
                                  <p:stCondLst>
                                    <p:cond delay="0"/>
                                  </p:stCondLst>
                                  <p:iterate type="lt">
                                    <p:tmPct val="4000"/>
                                  </p:iterate>
                                  <p:childTnLst>
                                    <p:set>
                                      <p:cBhvr override="childStyle">
                                        <p:cTn id="23" dur="500" fill="hold"/>
                                        <p:tgtEl>
                                          <p:spTgt spid="3">
                                            <p:txEl>
                                              <p:pRg st="2" end="2"/>
                                            </p:txEl>
                                          </p:spTgt>
                                        </p:tgtEl>
                                        <p:attrNameLst>
                                          <p:attrName>style.color</p:attrName>
                                        </p:attrNameLst>
                                      </p:cBhvr>
                                      <p:to>
                                        <p:clrVal>
                                          <a:schemeClr val="accent2"/>
                                        </p:clrVal>
                                      </p:to>
                                    </p:set>
                                    <p:set>
                                      <p:cBhvr>
                                        <p:cTn id="24" dur="500" fill="hold"/>
                                        <p:tgtEl>
                                          <p:spTgt spid="3">
                                            <p:txEl>
                                              <p:pRg st="2" end="2"/>
                                            </p:txEl>
                                          </p:spTgt>
                                        </p:tgtEl>
                                        <p:attrNameLst>
                                          <p:attrName>fillcolor</p:attrName>
                                        </p:attrNameLst>
                                      </p:cBhvr>
                                      <p:to>
                                        <p:clrVal>
                                          <a:schemeClr val="accent2"/>
                                        </p:clrVal>
                                      </p:to>
                                    </p:set>
                                    <p:set>
                                      <p:cBhvr>
                                        <p:cTn id="25"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A32D-0117-9246-2099-215DBB1D339F}"/>
              </a:ext>
            </a:extLst>
          </p:cNvPr>
          <p:cNvSpPr>
            <a:spLocks noGrp="1"/>
          </p:cNvSpPr>
          <p:nvPr>
            <p:ph type="title"/>
          </p:nvPr>
        </p:nvSpPr>
        <p:spPr>
          <a:xfrm>
            <a:off x="3750907" y="2406561"/>
            <a:ext cx="4310743" cy="1293028"/>
          </a:xfrm>
        </p:spPr>
        <p:txBody>
          <a:bodyPr>
            <a:normAutofit fontScale="90000"/>
          </a:bodyPr>
          <a:lstStyle/>
          <a:p>
            <a:r>
              <a:rPr lang="en-US" sz="9600" b="1" dirty="0">
                <a:solidFill>
                  <a:srgbClr val="FF0000"/>
                </a:solidFill>
                <a:effectLst>
                  <a:outerShdw blurRad="38100" dist="38100" dir="2700000" algn="tl">
                    <a:srgbClr val="000000">
                      <a:alpha val="43137"/>
                    </a:srgbClr>
                  </a:outerShdw>
                </a:effectLst>
                <a:latin typeface="Bahnschrift Light" panose="020B0502040204020203" pitchFamily="34" charset="0"/>
              </a:rPr>
              <a:t>Thanks</a:t>
            </a:r>
            <a:r>
              <a:rPr lang="en-US" b="1" dirty="0">
                <a:solidFill>
                  <a:srgbClr val="FF0000"/>
                </a:solidFill>
                <a:effectLst>
                  <a:outerShdw blurRad="38100" dist="38100" dir="2700000" algn="tl">
                    <a:srgbClr val="000000">
                      <a:alpha val="43137"/>
                    </a:srgbClr>
                  </a:outerShdw>
                </a:effectLst>
                <a:latin typeface="Bahnschrift Light" panose="020B0502040204020203" pitchFamily="34" charset="0"/>
              </a:rPr>
              <a:t> </a:t>
            </a:r>
            <a:endParaRPr lang="en-IN" b="1" dirty="0">
              <a:solidFill>
                <a:srgbClr val="FF0000"/>
              </a:solidFill>
              <a:effectLst>
                <a:outerShdw blurRad="38100" dist="38100" dir="2700000" algn="tl">
                  <a:srgbClr val="000000">
                    <a:alpha val="43137"/>
                  </a:srgbClr>
                </a:outerShdw>
              </a:effectLst>
              <a:latin typeface="Bahnschrift Light" panose="020B0502040204020203" pitchFamily="34" charset="0"/>
            </a:endParaRPr>
          </a:p>
        </p:txBody>
      </p:sp>
    </p:spTree>
    <p:extLst>
      <p:ext uri="{BB962C8B-B14F-4D97-AF65-F5344CB8AC3E}">
        <p14:creationId xmlns:p14="http://schemas.microsoft.com/office/powerpoint/2010/main" val="304660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416</TotalTime>
  <Words>1043</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Bahnschrift Light</vt:lpstr>
      <vt:lpstr>Century Gothic</vt:lpstr>
      <vt:lpstr>Microsoft Uighur</vt:lpstr>
      <vt:lpstr>Palatino Linotype</vt:lpstr>
      <vt:lpstr>Vapor Trail</vt:lpstr>
      <vt:lpstr>TIC TAC TOE</vt:lpstr>
      <vt:lpstr>DeAtH’ CoDeR</vt:lpstr>
      <vt:lpstr>RULE OF THIS GAME</vt:lpstr>
      <vt:lpstr>PowerPoint Presentation</vt:lpstr>
      <vt:lpstr>PowerPoint Presentation</vt:lpstr>
      <vt:lpstr>PowerPoint Presentation</vt:lpstr>
      <vt:lpstr>PowerPoint Presentation</vt:lpstr>
      <vt:lpstr>CONCLUSION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dc:title>
  <dc:creator>mawvalu@outlook.com</dc:creator>
  <cp:lastModifiedBy>Sayandip Dey</cp:lastModifiedBy>
  <cp:revision>4</cp:revision>
  <dcterms:created xsi:type="dcterms:W3CDTF">2024-03-08T06:12:56Z</dcterms:created>
  <dcterms:modified xsi:type="dcterms:W3CDTF">2024-03-11T09:57:37Z</dcterms:modified>
</cp:coreProperties>
</file>