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9" r:id="rId9"/>
    <p:sldId id="260" r:id="rId10"/>
    <p:sldId id="263" r:id="rId11"/>
    <p:sldId id="264" r:id="rId12"/>
    <p:sldId id="265" r:id="rId13"/>
    <p:sldId id="266" r:id="rId14"/>
    <p:sldId id="267" r:id="rId15"/>
    <p:sldId id="268"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7EF37BB3-7E34-41EA-BE7B-0A8DE40B5A4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7B79F21-CF27-43D2-B1F8-933448A27ED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5DCAE70E-AC6F-4987-9742-93CB6800BED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A77E5E2-3AEE-4944-B2E9-6449771908D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BF181FA4-F32D-458D-A7C2-96F81D84C376}"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9650A65-06E0-48CE-9846-0F2308755D5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60FA88A-687A-4287-B338-0C607A136A8F}"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886C794-DBA3-4DE0-9A47-E487CFBBA1C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B093227-BD74-48CD-963B-E7250734A0A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165760"/>
            <a:ext cx="10058040" cy="1371600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6ECFABE-9AEB-4D77-A738-3C8CAD31A287}"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DC917AD-C0C3-4274-B677-6F21BCE7ED48}"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A3AA551-89F8-4EF3-AB2E-28DAC0777EF2}"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92F4CF9-3813-470F-AD3C-88DFAF463A9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EB4F84-A786-4F0C-8F72-2A96FA10862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E5FD72C-3A6E-4028-AD58-82CAC06BEB1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32A1D417-AF25-46ED-9CE0-BF5C539C0D99}"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8FBABD7-10B2-408A-A6A0-6598D637AD29}"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5836F483-82C7-4C97-AB04-C7729EAAAEBC}"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64AB9C8-1312-455A-B515-70B1E87514B4}"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771FDFA-277A-45F5-ADCE-72D1237ED712}"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175901BF-10E5-4713-A324-713DAD6BD347}"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16E4FD9-1834-4B7F-9B64-C6826F9D0E9C}"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3A44BCE-4182-48CF-9E81-7F02795F6B2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1097280" y="2165760"/>
            <a:ext cx="10058040" cy="1371600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C3C028E8-71F7-4E2C-A536-80A5AE5799BF}"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195A3927-FAD0-4C05-9EC5-0BA3969DBDFD}"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B23E2282-510F-48E7-A39D-524C9F6BF7A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D24DE98-812E-4BD9-B979-24BE95DAF311}"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E70DDB14-5F8D-45D2-A21C-CF4C4677F422}"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E601A594-4998-4618-8580-B5C9C67A9D07}"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01FFA286-D81B-4B4D-9835-998977BA85AD}"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72EB234D-461C-49F3-B54F-6F5C3193A02C}"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27B6D158-243D-4D02-B7A7-7FD880E77AA4}"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65DD48C0-DA65-482B-B38F-9BD3DE9BF4C4}"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CF2DCDA-0841-4C13-804B-8B2A5041A49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BD5E71AF-B4C4-4839-830D-7711B642FB1B}"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1308878B-CF53-486F-A41F-FC47EAD8BFB6}"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1097280" y="2165760"/>
            <a:ext cx="10058040" cy="1371600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2C0E1B27-3E41-4BD7-848B-83A8D1819997}"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29C4417F-6636-4BD9-A0EB-5D7D9719A6E5}"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EEDBD783-6911-479A-B050-36354B5A9A65}"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F295AFAB-190D-4E95-863E-6F0934003797}"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63F45803-EA6E-4A85-892D-258119E44FDD}"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F70574E1-EEAA-4D3D-92C6-D4F095FE0946}"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1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54FA6A1C-5EA1-45D8-BC6D-82257C3FFF1F}"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1C48471-A05F-44BA-85CF-A0411E1E8E1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165760"/>
            <a:ext cx="10058040" cy="1371600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2136BD4-6FDC-4CB6-9B00-970B6992C75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5741AE7-9C84-4A71-AF34-938427D8ED1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7552439-8991-4830-8BD4-0333C7223901}"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758880"/>
            <a:ext cx="10058040" cy="3565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000" b="0" strike="noStrike" spc="-1">
              <a:solidFill>
                <a:srgbClr val="40404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D29E35D-53B4-42DC-93E1-E8164474228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cxnSp>
        <p:nvCxnSpPr>
          <p:cNvPr id="2"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3"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lstStyle/>
          <a:p>
            <a:pPr indent="0">
              <a:lnSpc>
                <a:spcPct val="85000"/>
              </a:lnSpc>
              <a:buNone/>
            </a:pPr>
            <a:r>
              <a:rPr lang="en-US" sz="8000" b="0" strike="noStrike" spc="-52">
                <a:solidFill>
                  <a:srgbClr val="262626"/>
                </a:solidFill>
                <a:latin typeface="Calibri Light"/>
              </a:rPr>
              <a:t>Click to edit Master title style</a:t>
            </a:r>
            <a:endParaRPr lang="en-US" sz="8000" b="0" strike="noStrike" spc="-1">
              <a:solidFill>
                <a:srgbClr val="000000"/>
              </a:solidFill>
              <a:latin typeface="Calibri"/>
            </a:endParaRPr>
          </a:p>
        </p:txBody>
      </p:sp>
      <p:sp>
        <p:nvSpPr>
          <p:cNvPr id="6" name="PlaceHolder 2"/>
          <p:cNvSpPr>
            <a:spLocks noGrp="1"/>
          </p:cNvSpPr>
          <p:nvPr>
            <p:ph type="dt" idx="1"/>
          </p:nvPr>
        </p:nvSpPr>
        <p:spPr>
          <a:xfrm>
            <a:off x="1097280" y="6459840"/>
            <a:ext cx="2471760" cy="364680"/>
          </a:xfrm>
          <a:prstGeom prst="rect">
            <a:avLst/>
          </a:prstGeom>
          <a:noFill/>
          <a:ln w="0">
            <a:noFill/>
          </a:ln>
        </p:spPr>
        <p:txBody>
          <a:bodyPr anchor="ctr">
            <a:noAutofit/>
          </a:bodyPr>
          <a:lstStyle>
            <a:lvl1pPr indent="0">
              <a:lnSpc>
                <a:spcPct val="100000"/>
              </a:lnSpc>
              <a:buNone/>
              <a:defRPr lang="en-IN" sz="900" b="0" strike="noStrike" spc="-1">
                <a:solidFill>
                  <a:srgbClr val="FFFFFF"/>
                </a:solidFill>
                <a:latin typeface="Calibri"/>
              </a:defRPr>
            </a:lvl1pPr>
          </a:lstStyle>
          <a:p>
            <a:pPr indent="0">
              <a:lnSpc>
                <a:spcPct val="100000"/>
              </a:lnSpc>
              <a:buNone/>
            </a:pPr>
            <a:r>
              <a:rPr lang="en-IN" sz="900" b="0" strike="noStrike" spc="-1">
                <a:solidFill>
                  <a:srgbClr val="FFFFFF"/>
                </a:solidFill>
                <a:latin typeface="Calibri"/>
              </a:rPr>
              <a:t>&lt;date/time&gt;</a:t>
            </a:r>
            <a:endParaRPr lang="en-US" sz="900" b="0" strike="noStrike" spc="-1">
              <a:latin typeface="Times New Roman"/>
            </a:endParaRPr>
          </a:p>
        </p:txBody>
      </p:sp>
      <p:sp>
        <p:nvSpPr>
          <p:cNvPr id="7" name="PlaceHolder 3"/>
          <p:cNvSpPr>
            <a:spLocks noGrp="1"/>
          </p:cNvSpPr>
          <p:nvPr>
            <p:ph type="ftr" idx="2"/>
          </p:nvPr>
        </p:nvSpPr>
        <p:spPr>
          <a:xfrm>
            <a:off x="3686040" y="6459840"/>
            <a:ext cx="482256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8" name="PlaceHolder 4"/>
          <p:cNvSpPr>
            <a:spLocks noGrp="1"/>
          </p:cNvSpPr>
          <p:nvPr>
            <p:ph type="sldNum" idx="3"/>
          </p:nvPr>
        </p:nvSpPr>
        <p:spPr>
          <a:xfrm>
            <a:off x="9900360" y="6459840"/>
            <a:ext cx="1311840" cy="364680"/>
          </a:xfrm>
          <a:prstGeom prst="rect">
            <a:avLst/>
          </a:prstGeom>
          <a:noFill/>
          <a:ln w="0">
            <a:noFill/>
          </a:ln>
        </p:spPr>
        <p:txBody>
          <a:bodyPr anchor="ctr">
            <a:noAutofit/>
          </a:bodyPr>
          <a:lstStyle>
            <a:lvl1pPr indent="0" algn="r">
              <a:lnSpc>
                <a:spcPct val="100000"/>
              </a:lnSpc>
              <a:buNone/>
              <a:defRPr lang="en-IN" sz="1050" b="0" strike="noStrike" spc="-1">
                <a:solidFill>
                  <a:srgbClr val="FFFFFF"/>
                </a:solidFill>
                <a:latin typeface="Calibri"/>
              </a:defRPr>
            </a:lvl1pPr>
          </a:lstStyle>
          <a:p>
            <a:pPr indent="0" algn="r">
              <a:lnSpc>
                <a:spcPct val="100000"/>
              </a:lnSpc>
              <a:buNone/>
            </a:pPr>
            <a:fld id="{56FC59C8-E72E-4565-B34A-0BE726DCCD5C}" type="slidenum">
              <a:rPr lang="en-IN" sz="1050" b="0" strike="noStrike" spc="-1">
                <a:solidFill>
                  <a:srgbClr val="FFFFFF"/>
                </a:solidFill>
                <a:latin typeface="Calibri"/>
              </a:rPr>
              <a:t>‹#›</a:t>
            </a:fld>
            <a:endParaRPr lang="en-US" sz="1050" b="0" strike="noStrike" spc="-1">
              <a:latin typeface="Times New Roman"/>
            </a:endParaRPr>
          </a:p>
        </p:txBody>
      </p:sp>
      <p:cxnSp>
        <p:nvCxnSpPr>
          <p:cNvPr id="9" name="Straight Connector 8"/>
          <p:cNvCxnSpPr/>
          <p:nvPr/>
        </p:nvCxnSpPr>
        <p:spPr>
          <a:xfrm>
            <a:off x="1207440" y="4343400"/>
            <a:ext cx="9875880" cy="360"/>
          </a:xfrm>
          <a:prstGeom prst="straightConnector1">
            <a:avLst/>
          </a:prstGeom>
          <a:ln w="6350">
            <a:solidFill>
              <a:srgbClr val="000000">
                <a:lumMod val="50000"/>
                <a:lumOff val="50000"/>
              </a:srgbClr>
            </a:solidFill>
            <a:round/>
          </a:ln>
        </p:spPr>
      </p:cxnSp>
      <p:sp>
        <p:nvSpPr>
          <p:cNvPr id="1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cxnSp>
        <p:nvCxnSpPr>
          <p:cNvPr id="49"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50" name="PlaceHolder 1"/>
          <p:cNvSpPr>
            <a:spLocks noGrp="1"/>
          </p:cNvSpPr>
          <p:nvPr>
            <p:ph type="title"/>
          </p:nvPr>
        </p:nvSpPr>
        <p:spPr>
          <a:xfrm>
            <a:off x="1097280" y="286560"/>
            <a:ext cx="10058040" cy="1450440"/>
          </a:xfrm>
          <a:prstGeom prst="rect">
            <a:avLst/>
          </a:prstGeom>
          <a:noFill/>
          <a:ln w="0">
            <a:noFill/>
          </a:ln>
        </p:spPr>
        <p:txBody>
          <a:bodyPr anchor="b">
            <a:noAutofit/>
          </a:bodyPr>
          <a:lstStyle/>
          <a:p>
            <a:pPr indent="0">
              <a:lnSpc>
                <a:spcPct val="85000"/>
              </a:lnSpc>
              <a:buNone/>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1" name="PlaceHolder 2"/>
          <p:cNvSpPr>
            <a:spLocks noGrp="1"/>
          </p:cNvSpPr>
          <p:nvPr>
            <p:ph type="body"/>
          </p:nvPr>
        </p:nvSpPr>
        <p:spPr>
          <a:xfrm>
            <a:off x="1097280" y="1845720"/>
            <a:ext cx="10058040" cy="4023000"/>
          </a:xfrm>
          <a:prstGeom prst="rect">
            <a:avLst/>
          </a:prstGeom>
          <a:noFill/>
          <a:ln w="0">
            <a:noFill/>
          </a:ln>
        </p:spPr>
        <p:txBody>
          <a:bodyPr lIns="0" rIns="0" anchor="t">
            <a:noAutofit/>
          </a:bodyPr>
          <a:lstStyle/>
          <a:p>
            <a:pPr marL="91440" indent="-9144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Click to edit Master text styles</a:t>
            </a:r>
          </a:p>
          <a:p>
            <a:pPr marL="384120" lvl="1" indent="-18288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Second level</a:t>
            </a:r>
          </a:p>
          <a:p>
            <a:pPr marL="567000" lvl="2"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Third level</a:t>
            </a:r>
          </a:p>
          <a:p>
            <a:pPr marL="749880" lvl="3"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Fourth level</a:t>
            </a:r>
          </a:p>
          <a:p>
            <a:pPr marL="932760" lvl="4"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Fifth level</a:t>
            </a:r>
          </a:p>
        </p:txBody>
      </p:sp>
      <p:sp>
        <p:nvSpPr>
          <p:cNvPr id="52" name="PlaceHolder 3"/>
          <p:cNvSpPr>
            <a:spLocks noGrp="1"/>
          </p:cNvSpPr>
          <p:nvPr>
            <p:ph type="dt" idx="4"/>
          </p:nvPr>
        </p:nvSpPr>
        <p:spPr>
          <a:xfrm>
            <a:off x="1097280" y="6459840"/>
            <a:ext cx="2471760" cy="364680"/>
          </a:xfrm>
          <a:prstGeom prst="rect">
            <a:avLst/>
          </a:prstGeom>
          <a:noFill/>
          <a:ln w="0">
            <a:noFill/>
          </a:ln>
        </p:spPr>
        <p:txBody>
          <a:bodyPr anchor="ctr">
            <a:noAutofit/>
          </a:bodyPr>
          <a:lstStyle>
            <a:lvl1pPr indent="0">
              <a:lnSpc>
                <a:spcPct val="100000"/>
              </a:lnSpc>
              <a:buNone/>
              <a:defRPr lang="en-IN" sz="900" b="0" strike="noStrike" spc="-1">
                <a:solidFill>
                  <a:srgbClr val="FFFFFF"/>
                </a:solidFill>
                <a:latin typeface="Calibri"/>
              </a:defRPr>
            </a:lvl1pPr>
          </a:lstStyle>
          <a:p>
            <a:pPr indent="0">
              <a:lnSpc>
                <a:spcPct val="100000"/>
              </a:lnSpc>
              <a:buNone/>
            </a:pPr>
            <a:r>
              <a:rPr lang="en-IN" sz="900" b="0" strike="noStrike" spc="-1">
                <a:solidFill>
                  <a:srgbClr val="FFFFFF"/>
                </a:solidFill>
                <a:latin typeface="Calibri"/>
              </a:rPr>
              <a:t>&lt;date/time&gt;</a:t>
            </a:r>
            <a:endParaRPr lang="en-US" sz="900" b="0" strike="noStrike" spc="-1">
              <a:latin typeface="Times New Roman"/>
            </a:endParaRPr>
          </a:p>
        </p:txBody>
      </p:sp>
      <p:sp>
        <p:nvSpPr>
          <p:cNvPr id="53" name="PlaceHolder 4"/>
          <p:cNvSpPr>
            <a:spLocks noGrp="1"/>
          </p:cNvSpPr>
          <p:nvPr>
            <p:ph type="ftr" idx="5"/>
          </p:nvPr>
        </p:nvSpPr>
        <p:spPr>
          <a:xfrm>
            <a:off x="3686040" y="6459840"/>
            <a:ext cx="482256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54" name="PlaceHolder 5"/>
          <p:cNvSpPr>
            <a:spLocks noGrp="1"/>
          </p:cNvSpPr>
          <p:nvPr>
            <p:ph type="sldNum" idx="6"/>
          </p:nvPr>
        </p:nvSpPr>
        <p:spPr>
          <a:xfrm>
            <a:off x="9900360" y="6459840"/>
            <a:ext cx="1311840" cy="364680"/>
          </a:xfrm>
          <a:prstGeom prst="rect">
            <a:avLst/>
          </a:prstGeom>
          <a:noFill/>
          <a:ln w="0">
            <a:noFill/>
          </a:ln>
        </p:spPr>
        <p:txBody>
          <a:bodyPr anchor="ctr">
            <a:noAutofit/>
          </a:bodyPr>
          <a:lstStyle>
            <a:lvl1pPr indent="0" algn="r">
              <a:lnSpc>
                <a:spcPct val="100000"/>
              </a:lnSpc>
              <a:buNone/>
              <a:defRPr lang="en-IN" sz="1050" b="0" strike="noStrike" spc="-1">
                <a:solidFill>
                  <a:srgbClr val="FFFFFF"/>
                </a:solidFill>
                <a:latin typeface="Calibri"/>
              </a:defRPr>
            </a:lvl1pPr>
          </a:lstStyle>
          <a:p>
            <a:pPr indent="0" algn="r">
              <a:lnSpc>
                <a:spcPct val="100000"/>
              </a:lnSpc>
              <a:buNone/>
            </a:pPr>
            <a:fld id="{9083CF49-35A8-4012-BBD2-1B6F5DB0C2EF}" type="slidenum">
              <a:rPr lang="en-IN" sz="1050" b="0" strike="noStrike" spc="-1">
                <a:solidFill>
                  <a:srgbClr val="FFFFFF"/>
                </a:solidFill>
                <a:latin typeface="Calibri"/>
              </a:rPr>
              <a:t>‹#›</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cxnSp>
        <p:nvCxnSpPr>
          <p:cNvPr id="93"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94" name="PlaceHolder 1"/>
          <p:cNvSpPr>
            <a:spLocks noGrp="1"/>
          </p:cNvSpPr>
          <p:nvPr>
            <p:ph type="title"/>
          </p:nvPr>
        </p:nvSpPr>
        <p:spPr>
          <a:xfrm>
            <a:off x="1097280" y="286560"/>
            <a:ext cx="10058040" cy="1450440"/>
          </a:xfrm>
          <a:prstGeom prst="rect">
            <a:avLst/>
          </a:prstGeom>
          <a:noFill/>
          <a:ln w="0">
            <a:noFill/>
          </a:ln>
        </p:spPr>
        <p:txBody>
          <a:bodyPr anchor="b">
            <a:noAutofit/>
          </a:bodyPr>
          <a:lstStyle/>
          <a:p>
            <a:pPr indent="0">
              <a:lnSpc>
                <a:spcPct val="85000"/>
              </a:lnSpc>
              <a:buNone/>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95" name="PlaceHolder 2"/>
          <p:cNvSpPr>
            <a:spLocks noGrp="1"/>
          </p:cNvSpPr>
          <p:nvPr>
            <p:ph type="body"/>
          </p:nvPr>
        </p:nvSpPr>
        <p:spPr>
          <a:xfrm>
            <a:off x="1097280" y="1845720"/>
            <a:ext cx="10058040" cy="4023000"/>
          </a:xfrm>
          <a:prstGeom prst="rect">
            <a:avLst/>
          </a:prstGeom>
          <a:noFill/>
          <a:ln w="0">
            <a:noFill/>
          </a:ln>
        </p:spPr>
        <p:txBody>
          <a:bodyPr lIns="0" rIns="0" anchor="t">
            <a:noAutofit/>
          </a:bodyPr>
          <a:lstStyle/>
          <a:p>
            <a:pPr marL="91440" indent="-9144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Click to edit Master text styles</a:t>
            </a:r>
          </a:p>
          <a:p>
            <a:pPr marL="384120" lvl="1" indent="-18288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Second level</a:t>
            </a:r>
          </a:p>
          <a:p>
            <a:pPr marL="567000" lvl="2"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Third level</a:t>
            </a:r>
          </a:p>
          <a:p>
            <a:pPr marL="749880" lvl="3"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Fourth level</a:t>
            </a:r>
          </a:p>
          <a:p>
            <a:pPr marL="932760" lvl="4"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Fifth level</a:t>
            </a:r>
          </a:p>
        </p:txBody>
      </p:sp>
      <p:sp>
        <p:nvSpPr>
          <p:cNvPr id="96" name="PlaceHolder 3"/>
          <p:cNvSpPr>
            <a:spLocks noGrp="1"/>
          </p:cNvSpPr>
          <p:nvPr>
            <p:ph type="dt" idx="7"/>
          </p:nvPr>
        </p:nvSpPr>
        <p:spPr>
          <a:xfrm>
            <a:off x="1097280" y="6459840"/>
            <a:ext cx="2471760" cy="364680"/>
          </a:xfrm>
          <a:prstGeom prst="rect">
            <a:avLst/>
          </a:prstGeom>
          <a:noFill/>
          <a:ln w="0">
            <a:noFill/>
          </a:ln>
        </p:spPr>
        <p:txBody>
          <a:bodyPr anchor="ctr">
            <a:noAutofit/>
          </a:bodyPr>
          <a:lstStyle>
            <a:lvl1pPr indent="0">
              <a:lnSpc>
                <a:spcPct val="100000"/>
              </a:lnSpc>
              <a:buNone/>
              <a:defRPr lang="en-IN" sz="900" b="0" strike="noStrike" spc="-1">
                <a:solidFill>
                  <a:srgbClr val="FFFFFF"/>
                </a:solidFill>
                <a:latin typeface="Calibri"/>
              </a:defRPr>
            </a:lvl1pPr>
          </a:lstStyle>
          <a:p>
            <a:pPr indent="0">
              <a:lnSpc>
                <a:spcPct val="100000"/>
              </a:lnSpc>
              <a:buNone/>
            </a:pPr>
            <a:r>
              <a:rPr lang="en-IN" sz="900" b="0" strike="noStrike" spc="-1">
                <a:solidFill>
                  <a:srgbClr val="FFFFFF"/>
                </a:solidFill>
                <a:latin typeface="Calibri"/>
              </a:rPr>
              <a:t>&lt;date/time&gt;</a:t>
            </a:r>
            <a:endParaRPr lang="en-US" sz="900" b="0" strike="noStrike" spc="-1">
              <a:latin typeface="Times New Roman"/>
            </a:endParaRPr>
          </a:p>
        </p:txBody>
      </p:sp>
      <p:sp>
        <p:nvSpPr>
          <p:cNvPr id="97" name="PlaceHolder 4"/>
          <p:cNvSpPr>
            <a:spLocks noGrp="1"/>
          </p:cNvSpPr>
          <p:nvPr>
            <p:ph type="ftr" idx="8"/>
          </p:nvPr>
        </p:nvSpPr>
        <p:spPr>
          <a:xfrm>
            <a:off x="3686040" y="6459840"/>
            <a:ext cx="482256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98" name="PlaceHolder 5"/>
          <p:cNvSpPr>
            <a:spLocks noGrp="1"/>
          </p:cNvSpPr>
          <p:nvPr>
            <p:ph type="sldNum" idx="9"/>
          </p:nvPr>
        </p:nvSpPr>
        <p:spPr>
          <a:xfrm>
            <a:off x="9900360" y="6459840"/>
            <a:ext cx="1311840" cy="364680"/>
          </a:xfrm>
          <a:prstGeom prst="rect">
            <a:avLst/>
          </a:prstGeom>
          <a:noFill/>
          <a:ln w="0">
            <a:noFill/>
          </a:ln>
        </p:spPr>
        <p:txBody>
          <a:bodyPr anchor="ctr">
            <a:noAutofit/>
          </a:bodyPr>
          <a:lstStyle>
            <a:lvl1pPr indent="0" algn="r">
              <a:lnSpc>
                <a:spcPct val="100000"/>
              </a:lnSpc>
              <a:buNone/>
              <a:defRPr lang="en-IN" sz="1050" b="0" strike="noStrike" spc="-1">
                <a:solidFill>
                  <a:srgbClr val="FFFFFF"/>
                </a:solidFill>
                <a:latin typeface="Calibri"/>
              </a:defRPr>
            </a:lvl1pPr>
          </a:lstStyle>
          <a:p>
            <a:pPr indent="0" algn="r">
              <a:lnSpc>
                <a:spcPct val="100000"/>
              </a:lnSpc>
              <a:buNone/>
            </a:pPr>
            <a:fld id="{2077A554-71F8-4537-8328-39D109216FCB}" type="slidenum">
              <a:rPr lang="en-IN" sz="1050" b="0" strike="noStrike" spc="-1">
                <a:solidFill>
                  <a:srgbClr val="FFFFFF"/>
                </a:solidFill>
                <a:latin typeface="Calibri"/>
              </a:rPr>
              <a:t>‹#›</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6"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cxnSp>
        <p:nvCxnSpPr>
          <p:cNvPr id="137"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138" name="PlaceHolder 1"/>
          <p:cNvSpPr>
            <a:spLocks noGrp="1"/>
          </p:cNvSpPr>
          <p:nvPr>
            <p:ph type="title"/>
          </p:nvPr>
        </p:nvSpPr>
        <p:spPr>
          <a:xfrm>
            <a:off x="1097280" y="286560"/>
            <a:ext cx="10058040" cy="1450440"/>
          </a:xfrm>
          <a:prstGeom prst="rect">
            <a:avLst/>
          </a:prstGeom>
          <a:noFill/>
          <a:ln w="0">
            <a:noFill/>
          </a:ln>
        </p:spPr>
        <p:txBody>
          <a:bodyPr anchor="b">
            <a:noAutofit/>
          </a:bodyPr>
          <a:lstStyle/>
          <a:p>
            <a:pPr indent="0">
              <a:lnSpc>
                <a:spcPct val="85000"/>
              </a:lnSpc>
              <a:buNone/>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139" name="PlaceHolder 2"/>
          <p:cNvSpPr>
            <a:spLocks noGrp="1"/>
          </p:cNvSpPr>
          <p:nvPr>
            <p:ph type="body"/>
          </p:nvPr>
        </p:nvSpPr>
        <p:spPr>
          <a:xfrm>
            <a:off x="1097280" y="1846080"/>
            <a:ext cx="4937400" cy="735840"/>
          </a:xfrm>
          <a:prstGeom prst="rect">
            <a:avLst/>
          </a:prstGeom>
          <a:noFill/>
          <a:ln w="0">
            <a:noFill/>
          </a:ln>
        </p:spPr>
        <p:txBody>
          <a:bodyPr anchor="ctr">
            <a:normAutofit/>
          </a:bodyPr>
          <a:lstStyle/>
          <a:p>
            <a:pPr indent="0">
              <a:lnSpc>
                <a:spcPct val="90000"/>
              </a:lnSpc>
              <a:spcBef>
                <a:spcPts val="1199"/>
              </a:spcBef>
              <a:spcAft>
                <a:spcPts val="201"/>
              </a:spcAft>
              <a:buNone/>
              <a:tabLst>
                <a:tab pos="0" algn="l"/>
              </a:tabLst>
            </a:pPr>
            <a:r>
              <a:rPr lang="en-US" sz="2000" b="0" strike="noStrike" cap="all" spc="-1">
                <a:solidFill>
                  <a:srgbClr val="637052"/>
                </a:solidFill>
                <a:latin typeface="Calibri"/>
              </a:rPr>
              <a:t>Click to edit Master text styles</a:t>
            </a:r>
            <a:endParaRPr lang="en-US" sz="2000" b="0" strike="noStrike" spc="-1">
              <a:solidFill>
                <a:srgbClr val="404040"/>
              </a:solidFill>
              <a:latin typeface="Calibri"/>
            </a:endParaRPr>
          </a:p>
        </p:txBody>
      </p:sp>
      <p:sp>
        <p:nvSpPr>
          <p:cNvPr id="140" name="PlaceHolder 3"/>
          <p:cNvSpPr>
            <a:spLocks noGrp="1"/>
          </p:cNvSpPr>
          <p:nvPr>
            <p:ph type="body"/>
          </p:nvPr>
        </p:nvSpPr>
        <p:spPr>
          <a:xfrm>
            <a:off x="1097280" y="2582280"/>
            <a:ext cx="4937400" cy="3377880"/>
          </a:xfrm>
          <a:prstGeom prst="rect">
            <a:avLst/>
          </a:prstGeom>
          <a:noFill/>
          <a:ln w="0">
            <a:noFill/>
          </a:ln>
        </p:spPr>
        <p:txBody>
          <a:bodyPr lIns="0" rIns="0" anchor="t">
            <a:noAutofit/>
          </a:bodyPr>
          <a:lstStyle/>
          <a:p>
            <a:pPr marL="91440" indent="-9144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Click to edit Master text styles</a:t>
            </a:r>
          </a:p>
          <a:p>
            <a:pPr marL="384120" lvl="1" indent="-18288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Second level</a:t>
            </a:r>
          </a:p>
          <a:p>
            <a:pPr marL="567000" lvl="2"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Third level</a:t>
            </a:r>
          </a:p>
          <a:p>
            <a:pPr marL="749880" lvl="3"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Fourth level</a:t>
            </a:r>
          </a:p>
          <a:p>
            <a:pPr marL="932760" lvl="4"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Fifth level</a:t>
            </a:r>
          </a:p>
        </p:txBody>
      </p:sp>
      <p:sp>
        <p:nvSpPr>
          <p:cNvPr id="141" name="PlaceHolder 4"/>
          <p:cNvSpPr>
            <a:spLocks noGrp="1"/>
          </p:cNvSpPr>
          <p:nvPr>
            <p:ph type="body"/>
          </p:nvPr>
        </p:nvSpPr>
        <p:spPr>
          <a:xfrm>
            <a:off x="6217920" y="1846080"/>
            <a:ext cx="4937400" cy="735840"/>
          </a:xfrm>
          <a:prstGeom prst="rect">
            <a:avLst/>
          </a:prstGeom>
          <a:noFill/>
          <a:ln w="0">
            <a:noFill/>
          </a:ln>
        </p:spPr>
        <p:txBody>
          <a:bodyPr anchor="ctr">
            <a:normAutofit/>
          </a:bodyPr>
          <a:lstStyle/>
          <a:p>
            <a:pPr indent="0">
              <a:lnSpc>
                <a:spcPct val="90000"/>
              </a:lnSpc>
              <a:spcBef>
                <a:spcPts val="1199"/>
              </a:spcBef>
              <a:spcAft>
                <a:spcPts val="201"/>
              </a:spcAft>
              <a:buNone/>
              <a:tabLst>
                <a:tab pos="0" algn="l"/>
              </a:tabLst>
            </a:pPr>
            <a:r>
              <a:rPr lang="en-US" sz="2000" b="0" strike="noStrike" cap="all" spc="-1">
                <a:solidFill>
                  <a:srgbClr val="637052"/>
                </a:solidFill>
                <a:latin typeface="Calibri"/>
              </a:rPr>
              <a:t>Click to edit Master text styles</a:t>
            </a:r>
            <a:endParaRPr lang="en-US" sz="2000" b="0" strike="noStrike" spc="-1">
              <a:solidFill>
                <a:srgbClr val="404040"/>
              </a:solidFill>
              <a:latin typeface="Calibri"/>
            </a:endParaRPr>
          </a:p>
        </p:txBody>
      </p:sp>
      <p:sp>
        <p:nvSpPr>
          <p:cNvPr id="142" name="PlaceHolder 5"/>
          <p:cNvSpPr>
            <a:spLocks noGrp="1"/>
          </p:cNvSpPr>
          <p:nvPr>
            <p:ph type="body"/>
          </p:nvPr>
        </p:nvSpPr>
        <p:spPr>
          <a:xfrm>
            <a:off x="6217920" y="2582280"/>
            <a:ext cx="4937400" cy="3377880"/>
          </a:xfrm>
          <a:prstGeom prst="rect">
            <a:avLst/>
          </a:prstGeom>
          <a:noFill/>
          <a:ln w="0">
            <a:noFill/>
          </a:ln>
        </p:spPr>
        <p:txBody>
          <a:bodyPr lIns="0" rIns="0" anchor="t">
            <a:noAutofit/>
          </a:bodyPr>
          <a:lstStyle/>
          <a:p>
            <a:pPr marL="91440" indent="-9144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Click to edit Master text styles</a:t>
            </a:r>
          </a:p>
          <a:p>
            <a:pPr marL="384120" lvl="1" indent="-18288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Second level</a:t>
            </a:r>
          </a:p>
          <a:p>
            <a:pPr marL="567000" lvl="2"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Third level</a:t>
            </a:r>
          </a:p>
          <a:p>
            <a:pPr marL="749880" lvl="3"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Fourth level</a:t>
            </a:r>
          </a:p>
          <a:p>
            <a:pPr marL="932760" lvl="4"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Fifth level</a:t>
            </a:r>
          </a:p>
        </p:txBody>
      </p:sp>
      <p:sp>
        <p:nvSpPr>
          <p:cNvPr id="143" name="PlaceHolder 6"/>
          <p:cNvSpPr>
            <a:spLocks noGrp="1"/>
          </p:cNvSpPr>
          <p:nvPr>
            <p:ph type="dt" idx="10"/>
          </p:nvPr>
        </p:nvSpPr>
        <p:spPr>
          <a:xfrm>
            <a:off x="1097280" y="6459840"/>
            <a:ext cx="2471760" cy="364680"/>
          </a:xfrm>
          <a:prstGeom prst="rect">
            <a:avLst/>
          </a:prstGeom>
          <a:noFill/>
          <a:ln w="0">
            <a:noFill/>
          </a:ln>
        </p:spPr>
        <p:txBody>
          <a:bodyPr anchor="ctr">
            <a:noAutofit/>
          </a:bodyPr>
          <a:lstStyle>
            <a:lvl1pPr indent="0">
              <a:lnSpc>
                <a:spcPct val="100000"/>
              </a:lnSpc>
              <a:buNone/>
              <a:defRPr lang="en-IN" sz="900" b="0" strike="noStrike" spc="-1">
                <a:solidFill>
                  <a:srgbClr val="FFFFFF"/>
                </a:solidFill>
                <a:latin typeface="Calibri"/>
              </a:defRPr>
            </a:lvl1pPr>
          </a:lstStyle>
          <a:p>
            <a:pPr indent="0">
              <a:lnSpc>
                <a:spcPct val="100000"/>
              </a:lnSpc>
              <a:buNone/>
            </a:pPr>
            <a:r>
              <a:rPr lang="en-IN" sz="900" b="0" strike="noStrike" spc="-1">
                <a:solidFill>
                  <a:srgbClr val="FFFFFF"/>
                </a:solidFill>
                <a:latin typeface="Calibri"/>
              </a:rPr>
              <a:t>&lt;date/time&gt;</a:t>
            </a:r>
            <a:endParaRPr lang="en-US" sz="900" b="0" strike="noStrike" spc="-1">
              <a:latin typeface="Times New Roman"/>
            </a:endParaRPr>
          </a:p>
        </p:txBody>
      </p:sp>
      <p:sp>
        <p:nvSpPr>
          <p:cNvPr id="144" name="PlaceHolder 7"/>
          <p:cNvSpPr>
            <a:spLocks noGrp="1"/>
          </p:cNvSpPr>
          <p:nvPr>
            <p:ph type="ftr" idx="11"/>
          </p:nvPr>
        </p:nvSpPr>
        <p:spPr>
          <a:xfrm>
            <a:off x="3686040" y="6459840"/>
            <a:ext cx="482256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145" name="PlaceHolder 8"/>
          <p:cNvSpPr>
            <a:spLocks noGrp="1"/>
          </p:cNvSpPr>
          <p:nvPr>
            <p:ph type="sldNum" idx="12"/>
          </p:nvPr>
        </p:nvSpPr>
        <p:spPr>
          <a:xfrm>
            <a:off x="9900360" y="6459840"/>
            <a:ext cx="1311840" cy="364680"/>
          </a:xfrm>
          <a:prstGeom prst="rect">
            <a:avLst/>
          </a:prstGeom>
          <a:noFill/>
          <a:ln w="0">
            <a:noFill/>
          </a:ln>
        </p:spPr>
        <p:txBody>
          <a:bodyPr anchor="ctr">
            <a:noAutofit/>
          </a:bodyPr>
          <a:lstStyle>
            <a:lvl1pPr indent="0" algn="r">
              <a:lnSpc>
                <a:spcPct val="100000"/>
              </a:lnSpc>
              <a:buNone/>
              <a:defRPr lang="en-IN" sz="1050" b="0" strike="noStrike" spc="-1">
                <a:solidFill>
                  <a:srgbClr val="FFFFFF"/>
                </a:solidFill>
                <a:latin typeface="Calibri"/>
              </a:defRPr>
            </a:lvl1pPr>
          </a:lstStyle>
          <a:p>
            <a:pPr indent="0" algn="r">
              <a:lnSpc>
                <a:spcPct val="100000"/>
              </a:lnSpc>
              <a:buNone/>
            </a:pPr>
            <a:fld id="{E680804F-0ACE-448A-8003-03D730607796}" type="slidenum">
              <a:rPr lang="en-IN" sz="1050" b="0" strike="noStrike" spc="-1">
                <a:solidFill>
                  <a:srgbClr val="FFFFFF"/>
                </a:solidFill>
                <a:latin typeface="Calibri"/>
              </a:rPr>
              <a:t>‹#›</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703800" y="1926360"/>
            <a:ext cx="4001400" cy="488520"/>
          </a:xfrm>
          <a:prstGeom prst="rect">
            <a:avLst/>
          </a:prstGeom>
          <a:noFill/>
          <a:ln w="0">
            <a:noFill/>
          </a:ln>
        </p:spPr>
        <p:txBody>
          <a:bodyPr anchor="b">
            <a:noAutofit/>
          </a:bodyPr>
          <a:lstStyle/>
          <a:p>
            <a:pPr indent="0">
              <a:lnSpc>
                <a:spcPct val="85000"/>
              </a:lnSpc>
              <a:buNone/>
            </a:pPr>
            <a:r>
              <a:rPr lang="en-US" sz="3200" b="0" strike="noStrike" spc="-52" dirty="0">
                <a:solidFill>
                  <a:srgbClr val="262626"/>
                </a:solidFill>
                <a:latin typeface="Calibri Light"/>
              </a:rPr>
              <a:t>      A</a:t>
            </a:r>
            <a:r>
              <a:rPr lang="en-IN" sz="3200" b="0" strike="noStrike" spc="-52" dirty="0">
                <a:solidFill>
                  <a:srgbClr val="262626"/>
                </a:solidFill>
                <a:latin typeface="Calibri Light"/>
              </a:rPr>
              <a:t>n Overview On</a:t>
            </a:r>
            <a:endParaRPr lang="en-US" sz="3200" b="0" strike="noStrike" spc="-1" dirty="0">
              <a:solidFill>
                <a:srgbClr val="000000"/>
              </a:solidFill>
              <a:latin typeface="Calibri"/>
            </a:endParaRPr>
          </a:p>
        </p:txBody>
      </p:sp>
      <p:sp>
        <p:nvSpPr>
          <p:cNvPr id="183" name="PlaceHolder 2"/>
          <p:cNvSpPr>
            <a:spLocks noGrp="1"/>
          </p:cNvSpPr>
          <p:nvPr>
            <p:ph type="subTitle"/>
          </p:nvPr>
        </p:nvSpPr>
        <p:spPr>
          <a:xfrm>
            <a:off x="1143000" y="4800600"/>
            <a:ext cx="4070160" cy="886680"/>
          </a:xfrm>
          <a:prstGeom prst="rect">
            <a:avLst/>
          </a:prstGeom>
          <a:noFill/>
          <a:ln w="0">
            <a:noFill/>
          </a:ln>
        </p:spPr>
        <p:txBody>
          <a:bodyPr anchor="t">
            <a:noAutofit/>
          </a:bodyPr>
          <a:lstStyle/>
          <a:p>
            <a:pPr indent="0" algn="ctr">
              <a:buNone/>
            </a:pPr>
            <a:r>
              <a:rPr lang="en-US" sz="1600" b="0" strike="noStrike" spc="-1" dirty="0">
                <a:latin typeface="Algerian" panose="04020705040A02060702" pitchFamily="82" charset="0"/>
              </a:rPr>
              <a:t>"Stay ahead of danger: Automatic gas leakage detection provides round-the-clock vigilance, keeping you safe when you least expect it."</a:t>
            </a:r>
          </a:p>
        </p:txBody>
      </p:sp>
      <p:sp>
        <p:nvSpPr>
          <p:cNvPr id="184" name="Title 1"/>
          <p:cNvSpPr/>
          <p:nvPr/>
        </p:nvSpPr>
        <p:spPr>
          <a:xfrm>
            <a:off x="678600" y="2170800"/>
            <a:ext cx="8425800" cy="154332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nSpc>
                <a:spcPct val="90000"/>
              </a:lnSpc>
            </a:pPr>
            <a:r>
              <a:rPr lang="en-IN" sz="4800" b="1" spc="-1" dirty="0">
                <a:solidFill>
                  <a:srgbClr val="000000"/>
                </a:solidFill>
                <a:latin typeface="Calibri Light"/>
              </a:rPr>
              <a:t>   </a:t>
            </a:r>
            <a:r>
              <a:rPr lang="en-IN" sz="4800" b="1" strike="noStrike" spc="-1" dirty="0">
                <a:solidFill>
                  <a:srgbClr val="000000"/>
                </a:solidFill>
                <a:latin typeface="Calibri Light"/>
              </a:rPr>
              <a:t>Automatic Gas</a:t>
            </a:r>
            <a:endParaRPr lang="en-US" sz="4800" b="0" strike="noStrike" spc="-1" dirty="0">
              <a:latin typeface="Arial"/>
            </a:endParaRPr>
          </a:p>
          <a:p>
            <a:pPr>
              <a:lnSpc>
                <a:spcPct val="90000"/>
              </a:lnSpc>
            </a:pPr>
            <a:r>
              <a:rPr lang="en-IN" sz="4800" b="1" strike="noStrike" spc="-1" dirty="0">
                <a:solidFill>
                  <a:srgbClr val="000000"/>
                </a:solidFill>
                <a:latin typeface="Calibri Light"/>
              </a:rPr>
              <a:t>   Leakage Detection</a:t>
            </a:r>
            <a:endParaRPr lang="en-US" sz="4800" b="0" strike="noStrike" spc="-1" dirty="0">
              <a:latin typeface="Arial"/>
            </a:endParaRPr>
          </a:p>
        </p:txBody>
      </p:sp>
      <p:sp>
        <p:nvSpPr>
          <p:cNvPr id="185" name="Freeform: Shape 6"/>
          <p:cNvSpPr/>
          <p:nvPr/>
        </p:nvSpPr>
        <p:spPr>
          <a:xfrm rot="18900000">
            <a:off x="6201996" y="661823"/>
            <a:ext cx="8170244" cy="6232990"/>
          </a:xfrm>
          <a:custGeom>
            <a:avLst/>
            <a:gdLst>
              <a:gd name="textAreaLeft" fmla="*/ 0 w 8083440"/>
              <a:gd name="textAreaRight" fmla="*/ 8083800 w 8083440"/>
              <a:gd name="textAreaTop" fmla="*/ 0 h 6345720"/>
              <a:gd name="textAreaBottom" fmla="*/ 6346080 h 6345720"/>
            </a:gdLst>
            <a:ahLst/>
            <a:cxnLst/>
            <a:rect l="textAreaLeft" t="textAreaTop" r="textAreaRight" b="textAreaBottom"/>
            <a:pathLst>
              <a:path w="8775200" h="6850449">
                <a:moveTo>
                  <a:pt x="6740633" y="0"/>
                </a:moveTo>
                <a:lnTo>
                  <a:pt x="8775200" y="2034566"/>
                </a:lnTo>
                <a:lnTo>
                  <a:pt x="3959317" y="6850449"/>
                </a:lnTo>
                <a:lnTo>
                  <a:pt x="3892405" y="6850449"/>
                </a:lnTo>
                <a:lnTo>
                  <a:pt x="0" y="2958043"/>
                </a:lnTo>
                <a:lnTo>
                  <a:pt x="0" y="1141764"/>
                </a:lnTo>
                <a:cubicBezTo>
                  <a:pt x="0" y="511185"/>
                  <a:pt x="511185" y="0"/>
                  <a:pt x="1141764" y="0"/>
                </a:cubicBezTo>
                <a:close/>
              </a:path>
            </a:pathLst>
          </a:custGeom>
          <a:blipFill dpi="0" rotWithShape="0">
            <a:blip r:embed="rId2"/>
            <a:srcRect/>
            <a:stretch>
              <a:fillRect/>
            </a:stretch>
          </a:blipFill>
          <a:ln>
            <a:solidFill>
              <a:srgbClr val="633907"/>
            </a:solidFill>
            <a:round/>
          </a:ln>
        </p:spPr>
        <p:style>
          <a:lnRef idx="2">
            <a:schemeClr val="accent1">
              <a:shade val="15000"/>
            </a:schemeClr>
          </a:lnRef>
          <a:fillRef idx="1">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1097280" y="286560"/>
            <a:ext cx="10058040" cy="1450440"/>
          </a:xfrm>
          <a:prstGeom prst="rect">
            <a:avLst/>
          </a:prstGeom>
          <a:noFill/>
          <a:ln w="0">
            <a:noFill/>
          </a:ln>
        </p:spPr>
        <p:txBody>
          <a:bodyPr anchor="b">
            <a:noAutofit/>
          </a:bodyPr>
          <a:lstStyle/>
          <a:p>
            <a:pPr indent="0">
              <a:lnSpc>
                <a:spcPct val="85000"/>
              </a:lnSpc>
              <a:buNone/>
            </a:pPr>
            <a:r>
              <a:rPr lang="en-IN" sz="4800" b="1" strike="noStrike" spc="-52" dirty="0">
                <a:solidFill>
                  <a:srgbClr val="404040"/>
                </a:solidFill>
                <a:latin typeface="Garamond"/>
              </a:rPr>
              <a:t>Future Implementations</a:t>
            </a:r>
            <a:endParaRPr lang="en-US" sz="4800" b="0" strike="noStrike" spc="-1" dirty="0">
              <a:solidFill>
                <a:srgbClr val="000000"/>
              </a:solidFill>
              <a:latin typeface="Garamond"/>
            </a:endParaRPr>
          </a:p>
        </p:txBody>
      </p:sp>
      <p:sp>
        <p:nvSpPr>
          <p:cNvPr id="208" name="PlaceHolder 2"/>
          <p:cNvSpPr>
            <a:spLocks noGrp="1"/>
          </p:cNvSpPr>
          <p:nvPr>
            <p:ph/>
          </p:nvPr>
        </p:nvSpPr>
        <p:spPr>
          <a:xfrm>
            <a:off x="1097280" y="1845720"/>
            <a:ext cx="10058040" cy="4023000"/>
          </a:xfrm>
          <a:prstGeom prst="rect">
            <a:avLst/>
          </a:prstGeom>
          <a:noFill/>
          <a:ln w="0">
            <a:noFill/>
          </a:ln>
        </p:spPr>
        <p:txBody>
          <a:bodyPr lIns="0" rIns="0" anchor="t">
            <a:normAutofit/>
          </a:bodyPr>
          <a:lstStyle/>
          <a:p>
            <a:pPr marL="91440" indent="-91440">
              <a:lnSpc>
                <a:spcPct val="90000"/>
              </a:lnSpc>
              <a:spcBef>
                <a:spcPts val="1199"/>
              </a:spcBef>
              <a:spcAft>
                <a:spcPts val="201"/>
              </a:spcAft>
              <a:buClr>
                <a:srgbClr val="E48312"/>
              </a:buClr>
              <a:buFont typeface="Calibri"/>
              <a:buChar char=" "/>
            </a:pPr>
            <a:r>
              <a:rPr lang="en-US" sz="2600" b="0" strike="noStrike" spc="-1" dirty="0">
                <a:solidFill>
                  <a:srgbClr val="404040"/>
                </a:solidFill>
                <a:latin typeface="Times New Roman"/>
              </a:rPr>
              <a:t>Gas detection technology has been advancing rapidly. Smart sensors, IoT integration, and data analytics have been developed to enhance gas leakage detection systems, improving their efficiency and reliability</a:t>
            </a:r>
            <a:r>
              <a:rPr lang="en-US" sz="2600" b="0" strike="noStrike" spc="-1" dirty="0" smtClean="0">
                <a:solidFill>
                  <a:srgbClr val="404040"/>
                </a:solidFill>
                <a:latin typeface="Times New Roman"/>
              </a:rPr>
              <a:t>.</a:t>
            </a:r>
          </a:p>
          <a:p>
            <a:pPr marL="91440" indent="-91440">
              <a:lnSpc>
                <a:spcPct val="90000"/>
              </a:lnSpc>
              <a:spcBef>
                <a:spcPts val="1199"/>
              </a:spcBef>
              <a:spcAft>
                <a:spcPts val="201"/>
              </a:spcAft>
              <a:buClr>
                <a:srgbClr val="E48312"/>
              </a:buClr>
              <a:buFont typeface="Calibri"/>
              <a:buChar char=" "/>
            </a:pPr>
            <a:endParaRPr lang="en-US" sz="2600" b="0" strike="noStrike" spc="-1" dirty="0">
              <a:solidFill>
                <a:srgbClr val="404040"/>
              </a:solidFill>
              <a:latin typeface="Times New Roman"/>
            </a:endParaRPr>
          </a:p>
        </p:txBody>
      </p:sp>
      <p:sp>
        <p:nvSpPr>
          <p:cNvPr id="2" name="Rectangle 1">
            <a:extLst>
              <a:ext uri="{FF2B5EF4-FFF2-40B4-BE49-F238E27FC236}">
                <a16:creationId xmlns:a16="http://schemas.microsoft.com/office/drawing/2014/main" id="{748D0AAC-BCE6-5772-339F-FACFB9483CDC}"/>
              </a:ext>
            </a:extLst>
          </p:cNvPr>
          <p:cNvSpPr/>
          <p:nvPr/>
        </p:nvSpPr>
        <p:spPr>
          <a:xfrm>
            <a:off x="6961239" y="3205316"/>
            <a:ext cx="3755921" cy="2663404"/>
          </a:xfrm>
          <a:prstGeom prst="rect">
            <a:avLst/>
          </a:prstGeom>
          <a:blipFill dpi="0" rotWithShape="1">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097280" y="286560"/>
            <a:ext cx="10058040" cy="1450440"/>
          </a:xfrm>
          <a:prstGeom prst="rect">
            <a:avLst/>
          </a:prstGeom>
          <a:noFill/>
          <a:ln w="0">
            <a:noFill/>
          </a:ln>
        </p:spPr>
        <p:txBody>
          <a:bodyPr anchor="b">
            <a:noAutofit/>
          </a:bodyPr>
          <a:lstStyle/>
          <a:p>
            <a:pPr indent="0">
              <a:lnSpc>
                <a:spcPct val="85000"/>
              </a:lnSpc>
              <a:buNone/>
            </a:pPr>
            <a:r>
              <a:rPr lang="en-IN" sz="4800" b="1" strike="noStrike" spc="-52">
                <a:solidFill>
                  <a:srgbClr val="404040"/>
                </a:solidFill>
                <a:latin typeface="Garamond"/>
              </a:rPr>
              <a:t>Safety Measures</a:t>
            </a:r>
            <a:endParaRPr lang="en-US" sz="4800" b="0" strike="noStrike" spc="-1">
              <a:solidFill>
                <a:srgbClr val="000000"/>
              </a:solidFill>
              <a:latin typeface="Garamond"/>
            </a:endParaRPr>
          </a:p>
        </p:txBody>
      </p:sp>
      <p:sp>
        <p:nvSpPr>
          <p:cNvPr id="210" name="PlaceHolder 2"/>
          <p:cNvSpPr>
            <a:spLocks noGrp="1"/>
          </p:cNvSpPr>
          <p:nvPr>
            <p:ph/>
          </p:nvPr>
        </p:nvSpPr>
        <p:spPr>
          <a:xfrm>
            <a:off x="1097280" y="1845720"/>
            <a:ext cx="10058040" cy="4023000"/>
          </a:xfrm>
          <a:prstGeom prst="rect">
            <a:avLst/>
          </a:prstGeom>
          <a:noFill/>
          <a:ln w="0">
            <a:noFill/>
          </a:ln>
        </p:spPr>
        <p:txBody>
          <a:bodyPr lIns="0" rIns="0" anchor="t">
            <a:normAutofit/>
          </a:bodyPr>
          <a:lstStyle/>
          <a:p>
            <a:pPr indent="0">
              <a:lnSpc>
                <a:spcPct val="90000"/>
              </a:lnSpc>
              <a:spcBef>
                <a:spcPts val="1199"/>
              </a:spcBef>
              <a:spcAft>
                <a:spcPts val="201"/>
              </a:spcAft>
              <a:buNone/>
              <a:tabLst>
                <a:tab pos="0" algn="l"/>
              </a:tabLst>
            </a:pPr>
            <a:r>
              <a:rPr lang="en-US" sz="2200" b="0" strike="noStrike" spc="-1" dirty="0">
                <a:solidFill>
                  <a:srgbClr val="404040"/>
                </a:solidFill>
                <a:latin typeface="Times New Roman"/>
              </a:rPr>
              <a:t>Safety measures are essential to prevent gas-related accidents and ensure the well-being of individuals. Here are some key safety measures to consider:</a:t>
            </a:r>
          </a:p>
          <a:p>
            <a:pPr marL="91440" indent="-91440">
              <a:lnSpc>
                <a:spcPct val="90000"/>
              </a:lnSpc>
              <a:spcBef>
                <a:spcPts val="1199"/>
              </a:spcBef>
              <a:spcAft>
                <a:spcPts val="201"/>
              </a:spcAft>
              <a:buClr>
                <a:srgbClr val="E48312"/>
              </a:buClr>
              <a:buFont typeface="Arial"/>
              <a:buChar char="•"/>
              <a:tabLst>
                <a:tab pos="0" algn="l"/>
              </a:tabLst>
            </a:pPr>
            <a:r>
              <a:rPr lang="en-IN" sz="2200" b="0" strike="noStrike" spc="-1" dirty="0">
                <a:solidFill>
                  <a:srgbClr val="404040"/>
                </a:solidFill>
                <a:latin typeface="Times New Roman"/>
              </a:rPr>
              <a:t>Regular Maintenance</a:t>
            </a:r>
            <a:endParaRPr lang="en-US" sz="2200" b="0" strike="noStrike" spc="-1" dirty="0">
              <a:solidFill>
                <a:srgbClr val="404040"/>
              </a:solidFill>
              <a:latin typeface="Times New Roman"/>
            </a:endParaRPr>
          </a:p>
          <a:p>
            <a:pPr marL="91440" indent="-91440">
              <a:lnSpc>
                <a:spcPct val="90000"/>
              </a:lnSpc>
              <a:spcBef>
                <a:spcPts val="1199"/>
              </a:spcBef>
              <a:spcAft>
                <a:spcPts val="201"/>
              </a:spcAft>
              <a:buClr>
                <a:srgbClr val="E48312"/>
              </a:buClr>
              <a:buFont typeface="Arial"/>
              <a:buChar char="•"/>
              <a:tabLst>
                <a:tab pos="0" algn="l"/>
              </a:tabLst>
            </a:pPr>
            <a:r>
              <a:rPr lang="en-IN" sz="2200" b="0" strike="noStrike" spc="-1" dirty="0">
                <a:solidFill>
                  <a:srgbClr val="404040"/>
                </a:solidFill>
                <a:latin typeface="Times New Roman"/>
              </a:rPr>
              <a:t>Proper Installation</a:t>
            </a:r>
            <a:endParaRPr lang="en-US" sz="2200" b="0" strike="noStrike" spc="-1" dirty="0">
              <a:solidFill>
                <a:srgbClr val="404040"/>
              </a:solidFill>
              <a:latin typeface="Times New Roman"/>
            </a:endParaRPr>
          </a:p>
          <a:p>
            <a:pPr marL="91440" indent="-91440">
              <a:lnSpc>
                <a:spcPct val="90000"/>
              </a:lnSpc>
              <a:spcBef>
                <a:spcPts val="1199"/>
              </a:spcBef>
              <a:spcAft>
                <a:spcPts val="201"/>
              </a:spcAft>
              <a:buClr>
                <a:srgbClr val="E48312"/>
              </a:buClr>
              <a:buFont typeface="Arial"/>
              <a:buChar char="•"/>
              <a:tabLst>
                <a:tab pos="0" algn="l"/>
              </a:tabLst>
            </a:pPr>
            <a:r>
              <a:rPr lang="en-IN" sz="2200" b="0" strike="noStrike" spc="-1" dirty="0">
                <a:solidFill>
                  <a:srgbClr val="404040"/>
                </a:solidFill>
                <a:latin typeface="Times New Roman"/>
              </a:rPr>
              <a:t>Ventilation</a:t>
            </a:r>
            <a:endParaRPr lang="en-US" sz="2200" b="0" strike="noStrike" spc="-1" dirty="0">
              <a:solidFill>
                <a:srgbClr val="404040"/>
              </a:solidFill>
              <a:latin typeface="Times New Roman"/>
            </a:endParaRPr>
          </a:p>
          <a:p>
            <a:pPr marL="91440" indent="-91440">
              <a:lnSpc>
                <a:spcPct val="90000"/>
              </a:lnSpc>
              <a:spcBef>
                <a:spcPts val="1199"/>
              </a:spcBef>
              <a:spcAft>
                <a:spcPts val="201"/>
              </a:spcAft>
              <a:buClr>
                <a:srgbClr val="E48312"/>
              </a:buClr>
              <a:buFont typeface="Arial"/>
              <a:buChar char="•"/>
              <a:tabLst>
                <a:tab pos="0" algn="l"/>
              </a:tabLst>
            </a:pPr>
            <a:r>
              <a:rPr lang="en-IN" sz="2200" b="0" strike="noStrike" spc="-1" dirty="0">
                <a:solidFill>
                  <a:srgbClr val="404040"/>
                </a:solidFill>
                <a:latin typeface="Times New Roman"/>
              </a:rPr>
              <a:t>Emergency Procedures</a:t>
            </a:r>
            <a:endParaRPr lang="en-US" sz="2200" b="0" strike="noStrike" spc="-1" dirty="0">
              <a:solidFill>
                <a:srgbClr val="404040"/>
              </a:solidFill>
              <a:latin typeface="Times New Roman"/>
            </a:endParaRPr>
          </a:p>
          <a:p>
            <a:pPr marL="91440" indent="-91440">
              <a:lnSpc>
                <a:spcPct val="90000"/>
              </a:lnSpc>
              <a:spcBef>
                <a:spcPts val="1199"/>
              </a:spcBef>
              <a:spcAft>
                <a:spcPts val="201"/>
              </a:spcAft>
              <a:buClr>
                <a:srgbClr val="E48312"/>
              </a:buClr>
              <a:buFont typeface="Arial"/>
              <a:buChar char="•"/>
              <a:tabLst>
                <a:tab pos="0" algn="l"/>
              </a:tabLst>
            </a:pPr>
            <a:r>
              <a:rPr lang="en-IN" sz="2200" b="0" strike="noStrike" spc="-1" dirty="0">
                <a:solidFill>
                  <a:srgbClr val="404040"/>
                </a:solidFill>
                <a:latin typeface="Times New Roman"/>
              </a:rPr>
              <a:t>Presence of Gas Shut-off Valves</a:t>
            </a:r>
            <a:endParaRPr lang="en-US" sz="2200" b="0" strike="noStrike" spc="-1" dirty="0">
              <a:solidFill>
                <a:srgbClr val="404040"/>
              </a:solidFill>
              <a:latin typeface="Times New Roman"/>
            </a:endParaRPr>
          </a:p>
          <a:p>
            <a:pPr indent="0">
              <a:lnSpc>
                <a:spcPct val="90000"/>
              </a:lnSpc>
              <a:spcBef>
                <a:spcPts val="1199"/>
              </a:spcBef>
              <a:spcAft>
                <a:spcPts val="201"/>
              </a:spcAft>
              <a:buNone/>
              <a:tabLst>
                <a:tab pos="0" algn="l"/>
              </a:tabLst>
            </a:pPr>
            <a:r>
              <a:rPr lang="en-US" sz="2200" b="0" strike="noStrike" spc="-1" dirty="0">
                <a:solidFill>
                  <a:srgbClr val="404040"/>
                </a:solidFill>
                <a:latin typeface="Times New Roman"/>
              </a:rPr>
              <a:t>            By implementing these safety measures, individuals and organizations can minimize the   risk of gas-related accidents and create a safer environment for everyone</a:t>
            </a:r>
            <a:r>
              <a:rPr lang="en-US" sz="2000" b="0" strike="noStrike" spc="-1" dirty="0">
                <a:solidFill>
                  <a:srgbClr val="404040"/>
                </a:solidFill>
                <a:latin typeface="Times New Roman"/>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097280" y="758880"/>
            <a:ext cx="10058040" cy="3565800"/>
          </a:xfrm>
          <a:prstGeom prst="rect">
            <a:avLst/>
          </a:prstGeom>
          <a:noFill/>
          <a:ln w="0">
            <a:noFill/>
          </a:ln>
        </p:spPr>
        <p:txBody>
          <a:bodyPr anchor="b">
            <a:noAutofit/>
          </a:bodyPr>
          <a:lstStyle/>
          <a:p>
            <a:pPr indent="0">
              <a:lnSpc>
                <a:spcPct val="85000"/>
              </a:lnSpc>
              <a:buNone/>
            </a:pPr>
            <a:r>
              <a:rPr lang="en-IN" sz="8000" b="1" strike="noStrike" spc="-52" dirty="0">
                <a:solidFill>
                  <a:srgbClr val="262626"/>
                </a:solidFill>
                <a:latin typeface="Garamond"/>
              </a:rPr>
              <a:t>Thank You</a:t>
            </a:r>
            <a:endParaRPr lang="en-US" sz="8000" b="0" strike="noStrike" spc="-1" dirty="0">
              <a:solidFill>
                <a:srgbClr val="000000"/>
              </a:solidFill>
              <a:latin typeface="Garamond"/>
            </a:endParaRPr>
          </a:p>
        </p:txBody>
      </p:sp>
      <p:sp>
        <p:nvSpPr>
          <p:cNvPr id="212" name="PlaceHolder 2"/>
          <p:cNvSpPr>
            <a:spLocks noGrp="1"/>
          </p:cNvSpPr>
          <p:nvPr>
            <p:ph/>
          </p:nvPr>
        </p:nvSpPr>
        <p:spPr>
          <a:xfrm>
            <a:off x="589320" y="1509120"/>
            <a:ext cx="5354280" cy="3977280"/>
          </a:xfrm>
          <a:prstGeom prst="rect">
            <a:avLst/>
          </a:prstGeom>
          <a:noFill/>
          <a:ln w="0">
            <a:noFill/>
          </a:ln>
        </p:spPr>
        <p:txBody>
          <a:bodyPr lIns="0" tIns="0" rIns="0" bIns="0" anchor="t">
            <a:normAutofit/>
          </a:bodyPr>
          <a:lstStyle/>
          <a:p>
            <a:pPr indent="0">
              <a:lnSpc>
                <a:spcPct val="90000"/>
              </a:lnSpc>
              <a:spcBef>
                <a:spcPts val="1199"/>
              </a:spcBef>
              <a:spcAft>
                <a:spcPts val="201"/>
              </a:spcAft>
              <a:buNone/>
              <a:tabLst>
                <a:tab pos="0" algn="l"/>
              </a:tabLst>
            </a:pPr>
            <a:endParaRPr lang="en-US" sz="2400" b="1" strike="noStrike" spc="-1" dirty="0">
              <a:solidFill>
                <a:srgbClr val="404040"/>
              </a:solidFill>
              <a:latin typeface="Garamond"/>
            </a:endParaRPr>
          </a:p>
          <a:p>
            <a:pPr indent="0">
              <a:lnSpc>
                <a:spcPct val="90000"/>
              </a:lnSpc>
              <a:spcBef>
                <a:spcPts val="1199"/>
              </a:spcBef>
              <a:spcAft>
                <a:spcPts val="201"/>
              </a:spcAft>
              <a:buNone/>
              <a:tabLst>
                <a:tab pos="0" algn="l"/>
              </a:tabLst>
            </a:pPr>
            <a:endParaRPr lang="en-US" sz="2400" b="1" strike="noStrike" spc="-1" dirty="0">
              <a:solidFill>
                <a:srgbClr val="404040"/>
              </a:solidFill>
              <a:latin typeface="Garamond"/>
            </a:endParaRPr>
          </a:p>
          <a:p>
            <a:pPr indent="0">
              <a:lnSpc>
                <a:spcPct val="90000"/>
              </a:lnSpc>
              <a:spcBef>
                <a:spcPts val="1199"/>
              </a:spcBef>
              <a:spcAft>
                <a:spcPts val="201"/>
              </a:spcAft>
              <a:buNone/>
              <a:tabLst>
                <a:tab pos="0" algn="l"/>
              </a:tabLst>
            </a:pPr>
            <a:endParaRPr lang="en-US" sz="2400" b="1" strike="noStrike" spc="-1" dirty="0">
              <a:solidFill>
                <a:srgbClr val="404040"/>
              </a:solidFill>
              <a:latin typeface="Garamond"/>
            </a:endParaRPr>
          </a:p>
          <a:p>
            <a:pPr indent="0">
              <a:lnSpc>
                <a:spcPct val="90000"/>
              </a:lnSpc>
              <a:spcBef>
                <a:spcPts val="1199"/>
              </a:spcBef>
              <a:spcAft>
                <a:spcPts val="201"/>
              </a:spcAft>
              <a:buNone/>
              <a:tabLst>
                <a:tab pos="0" algn="l"/>
              </a:tabLst>
            </a:pPr>
            <a:endParaRPr lang="en-US" sz="2400" b="1" strike="noStrike" spc="-1" dirty="0">
              <a:solidFill>
                <a:srgbClr val="404040"/>
              </a:solidFill>
              <a:latin typeface="Garamond"/>
            </a:endParaRPr>
          </a:p>
          <a:p>
            <a:pPr indent="0">
              <a:lnSpc>
                <a:spcPct val="90000"/>
              </a:lnSpc>
              <a:spcBef>
                <a:spcPts val="1199"/>
              </a:spcBef>
              <a:spcAft>
                <a:spcPts val="201"/>
              </a:spcAft>
              <a:buNone/>
              <a:tabLst>
                <a:tab pos="0" algn="l"/>
              </a:tabLst>
            </a:pPr>
            <a:endParaRPr lang="en-US" sz="2400" b="1" strike="noStrike" spc="-1" dirty="0">
              <a:solidFill>
                <a:srgbClr val="404040"/>
              </a:solidFill>
              <a:latin typeface="Garamond"/>
            </a:endParaRPr>
          </a:p>
          <a:p>
            <a:pPr indent="0">
              <a:lnSpc>
                <a:spcPct val="90000"/>
              </a:lnSpc>
              <a:spcBef>
                <a:spcPts val="1199"/>
              </a:spcBef>
              <a:spcAft>
                <a:spcPts val="201"/>
              </a:spcAft>
              <a:buNone/>
              <a:tabLst>
                <a:tab pos="0" algn="l"/>
              </a:tabLst>
            </a:pPr>
            <a:endParaRPr lang="en-US" sz="2400" b="1" strike="noStrike" spc="-1" dirty="0">
              <a:solidFill>
                <a:srgbClr val="404040"/>
              </a:solidFill>
              <a:latin typeface="Garamond"/>
            </a:endParaRPr>
          </a:p>
          <a:p>
            <a:pPr indent="0">
              <a:lnSpc>
                <a:spcPct val="90000"/>
              </a:lnSpc>
              <a:spcBef>
                <a:spcPts val="1199"/>
              </a:spcBef>
              <a:spcAft>
                <a:spcPts val="201"/>
              </a:spcAft>
              <a:buNone/>
              <a:tabLst>
                <a:tab pos="0" algn="l"/>
              </a:tabLst>
            </a:pPr>
            <a:r>
              <a:rPr lang="en-IN" sz="2400" b="1" strike="noStrike" cap="all" spc="199" dirty="0">
                <a:solidFill>
                  <a:srgbClr val="637052"/>
                </a:solidFill>
                <a:latin typeface="Garamond"/>
              </a:rPr>
              <a:t>       Any Questions?</a:t>
            </a:r>
            <a:endParaRPr lang="en-US" sz="2400" b="1" strike="noStrike" spc="-1" dirty="0">
              <a:solidFill>
                <a:srgbClr val="404040"/>
              </a:solidFill>
              <a:latin typeface="Garamond"/>
            </a:endParaRPr>
          </a:p>
        </p:txBody>
      </p:sp>
      <p:sp>
        <p:nvSpPr>
          <p:cNvPr id="213" name="PlaceHolder 3"/>
          <p:cNvSpPr>
            <a:spLocks noGrp="1"/>
          </p:cNvSpPr>
          <p:nvPr>
            <p:ph/>
          </p:nvPr>
        </p:nvSpPr>
        <p:spPr>
          <a:xfrm>
            <a:off x="5916592" y="1908291"/>
            <a:ext cx="5686088" cy="16092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200" b="1" strike="noStrike" spc="-1" dirty="0">
                <a:solidFill>
                  <a:srgbClr val="404040"/>
                </a:solidFill>
                <a:latin typeface="Franklin Gothic Demi Cond"/>
              </a:rPr>
              <a:t>“PREVENTION IS KEY: Automatic Gas Leakage Detection saves lives, protects property, and ensures peace of mind”</a:t>
            </a:r>
          </a:p>
        </p:txBody>
      </p:sp>
      <p:sp>
        <p:nvSpPr>
          <p:cNvPr id="8" name="Rectangle 7">
            <a:extLst>
              <a:ext uri="{FF2B5EF4-FFF2-40B4-BE49-F238E27FC236}">
                <a16:creationId xmlns:a16="http://schemas.microsoft.com/office/drawing/2014/main" id="{DF0E74D6-97C2-A87D-90A8-73DFA6D5D253}"/>
              </a:ext>
            </a:extLst>
          </p:cNvPr>
          <p:cNvSpPr/>
          <p:nvPr/>
        </p:nvSpPr>
        <p:spPr>
          <a:xfrm>
            <a:off x="0" y="0"/>
            <a:ext cx="12192000" cy="6334298"/>
          </a:xfrm>
          <a:prstGeom prst="rect">
            <a:avLst/>
          </a:prstGeom>
          <a:blipFill dpi="0" rotWithShape="1">
            <a:blip r:embed="rId2">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097280" y="286560"/>
            <a:ext cx="10058040" cy="1450440"/>
          </a:xfrm>
          <a:prstGeom prst="rect">
            <a:avLst/>
          </a:prstGeom>
          <a:noFill/>
          <a:ln w="0">
            <a:noFill/>
          </a:ln>
        </p:spPr>
        <p:txBody>
          <a:bodyPr anchor="b">
            <a:normAutofit/>
          </a:bodyPr>
          <a:lstStyle/>
          <a:p>
            <a:pPr indent="0">
              <a:lnSpc>
                <a:spcPct val="85000"/>
              </a:lnSpc>
              <a:buNone/>
            </a:pPr>
            <a:r>
              <a:rPr lang="en-IN" sz="3100" b="0" strike="noStrike" spc="-52" dirty="0">
                <a:solidFill>
                  <a:srgbClr val="404040"/>
                </a:solidFill>
                <a:latin typeface="Garamond"/>
              </a:rPr>
              <a:t>Introduction to </a:t>
            </a:r>
            <a:r>
              <a:rPr sz="3200" dirty="0"/>
              <a:t/>
            </a:r>
            <a:br>
              <a:rPr sz="3200" dirty="0"/>
            </a:br>
            <a:r>
              <a:rPr lang="en-IN" sz="4800" b="1" strike="noStrike" spc="-52" dirty="0">
                <a:solidFill>
                  <a:srgbClr val="404040"/>
                </a:solidFill>
                <a:latin typeface="Garamond"/>
              </a:rPr>
              <a:t>Automatic Gas Leakage Detection</a:t>
            </a:r>
            <a:endParaRPr lang="en-US" sz="4800" b="0" strike="noStrike" spc="-1" dirty="0">
              <a:solidFill>
                <a:srgbClr val="000000"/>
              </a:solidFill>
              <a:latin typeface="Garamond"/>
            </a:endParaRPr>
          </a:p>
        </p:txBody>
      </p:sp>
      <p:sp>
        <p:nvSpPr>
          <p:cNvPr id="187" name="PlaceHolder 2"/>
          <p:cNvSpPr>
            <a:spLocks noGrp="1"/>
          </p:cNvSpPr>
          <p:nvPr>
            <p:ph/>
          </p:nvPr>
        </p:nvSpPr>
        <p:spPr>
          <a:xfrm>
            <a:off x="1097280" y="1845720"/>
            <a:ext cx="10058040" cy="4023000"/>
          </a:xfrm>
          <a:prstGeom prst="rect">
            <a:avLst/>
          </a:prstGeom>
          <a:noFill/>
          <a:ln w="0">
            <a:noFill/>
          </a:ln>
        </p:spPr>
        <p:txBody>
          <a:bodyPr lIns="0" rIns="0" anchor="t">
            <a:normAutofit/>
          </a:bodyPr>
          <a:lstStyle/>
          <a:p>
            <a:pPr indent="0">
              <a:lnSpc>
                <a:spcPct val="90000"/>
              </a:lnSpc>
              <a:spcBef>
                <a:spcPts val="1199"/>
              </a:spcBef>
              <a:spcAft>
                <a:spcPts val="201"/>
              </a:spcAft>
              <a:buNone/>
              <a:tabLst>
                <a:tab pos="0" algn="l"/>
              </a:tabLst>
            </a:pPr>
            <a:endParaRPr lang="en-US" sz="2400" b="0" strike="noStrike" spc="-1" dirty="0">
              <a:solidFill>
                <a:srgbClr val="404040"/>
              </a:solidFill>
              <a:latin typeface="Calibri"/>
            </a:endParaRPr>
          </a:p>
          <a:p>
            <a:pPr indent="0">
              <a:lnSpc>
                <a:spcPct val="90000"/>
              </a:lnSpc>
              <a:spcBef>
                <a:spcPts val="1199"/>
              </a:spcBef>
              <a:spcAft>
                <a:spcPts val="201"/>
              </a:spcAft>
              <a:buNone/>
              <a:tabLst>
                <a:tab pos="0" algn="l"/>
              </a:tabLst>
            </a:pPr>
            <a:r>
              <a:rPr lang="en-US" sz="2400" b="0" strike="noStrike" spc="-1" dirty="0">
                <a:solidFill>
                  <a:srgbClr val="525252"/>
                </a:solidFill>
                <a:latin typeface="Times New Roman"/>
              </a:rPr>
              <a:t>An automatic gas leakage system is designed to detect the presence of gas leaks in an environment, such as homes or industrial settings, and alert occupants to potential dangers. These systems typically use sensors to detect the presence of gas, and when a leak is detected, they trigger alarms or shut off the gas supply to prevent accidents or explosions. They are crucial for ensuring safety and preventing hazards associated with gas leaks.</a:t>
            </a:r>
            <a:endParaRPr lang="en-US" sz="2400" b="0" strike="noStrike" spc="-1" dirty="0">
              <a:solidFill>
                <a:srgbClr val="40404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097280" y="286560"/>
            <a:ext cx="10058040" cy="1450440"/>
          </a:xfrm>
          <a:prstGeom prst="rect">
            <a:avLst/>
          </a:prstGeom>
          <a:noFill/>
          <a:ln w="0">
            <a:noFill/>
          </a:ln>
        </p:spPr>
        <p:txBody>
          <a:bodyPr anchor="b">
            <a:noAutofit/>
          </a:bodyPr>
          <a:lstStyle/>
          <a:p>
            <a:pPr indent="0">
              <a:lnSpc>
                <a:spcPct val="85000"/>
              </a:lnSpc>
              <a:buNone/>
            </a:pPr>
            <a:r>
              <a:rPr lang="en-US" sz="4800" b="1" strike="noStrike" spc="-52">
                <a:solidFill>
                  <a:srgbClr val="404040"/>
                </a:solidFill>
                <a:latin typeface="Garamond"/>
              </a:rPr>
              <a:t>Equipments needed for this project:</a:t>
            </a:r>
            <a:endParaRPr lang="en-US" sz="4800" b="0" strike="noStrike" spc="-1">
              <a:solidFill>
                <a:srgbClr val="000000"/>
              </a:solidFill>
              <a:latin typeface="Garamond"/>
            </a:endParaRPr>
          </a:p>
        </p:txBody>
      </p:sp>
      <p:sp>
        <p:nvSpPr>
          <p:cNvPr id="189" name="PlaceHolder 2"/>
          <p:cNvSpPr>
            <a:spLocks noGrp="1"/>
          </p:cNvSpPr>
          <p:nvPr>
            <p:ph/>
          </p:nvPr>
        </p:nvSpPr>
        <p:spPr>
          <a:xfrm>
            <a:off x="1097280" y="1845720"/>
            <a:ext cx="10058040" cy="4023000"/>
          </a:xfrm>
          <a:prstGeom prst="rect">
            <a:avLst/>
          </a:prstGeom>
          <a:noFill/>
          <a:ln w="0">
            <a:noFill/>
          </a:ln>
        </p:spPr>
        <p:txBody>
          <a:bodyPr lIns="0" rIns="0" anchor="t">
            <a:noAutofit/>
          </a:bodyPr>
          <a:lstStyle/>
          <a:p>
            <a:pPr marL="91440" indent="-91440">
              <a:lnSpc>
                <a:spcPct val="90000"/>
              </a:lnSpc>
              <a:spcBef>
                <a:spcPts val="1199"/>
              </a:spcBef>
              <a:spcAft>
                <a:spcPts val="201"/>
              </a:spcAft>
              <a:buClr>
                <a:srgbClr val="E48312"/>
              </a:buClr>
              <a:buFont typeface="Wingdings" charset="2"/>
              <a:buChar char=""/>
            </a:pPr>
            <a:r>
              <a:rPr lang="en-US" sz="2000" spc="-1" dirty="0" smtClean="0">
                <a:solidFill>
                  <a:srgbClr val="404040"/>
                </a:solidFill>
                <a:latin typeface="Times New Roman"/>
              </a:rPr>
              <a:t>ESP 8266 (</a:t>
            </a:r>
            <a:r>
              <a:rPr lang="en-US" sz="2000" spc="-1" dirty="0" err="1" smtClean="0">
                <a:solidFill>
                  <a:srgbClr val="404040"/>
                </a:solidFill>
                <a:latin typeface="Times New Roman"/>
              </a:rPr>
              <a:t>NodeMCU</a:t>
            </a:r>
            <a:r>
              <a:rPr lang="en-US" sz="2000" spc="-1" dirty="0" smtClean="0">
                <a:solidFill>
                  <a:srgbClr val="404040"/>
                </a:solidFill>
                <a:latin typeface="Times New Roman"/>
              </a:rPr>
              <a:t>)</a:t>
            </a:r>
            <a:endParaRPr lang="en-US" sz="2000" b="0" strike="noStrike" spc="-1" dirty="0" smtClean="0">
              <a:solidFill>
                <a:srgbClr val="404040"/>
              </a:solidFill>
              <a:latin typeface="Times New Roman"/>
            </a:endParaRPr>
          </a:p>
          <a:p>
            <a:pPr marL="91440" indent="-91440">
              <a:lnSpc>
                <a:spcPct val="90000"/>
              </a:lnSpc>
              <a:spcBef>
                <a:spcPts val="1199"/>
              </a:spcBef>
              <a:spcAft>
                <a:spcPts val="201"/>
              </a:spcAft>
              <a:buClr>
                <a:srgbClr val="E48312"/>
              </a:buClr>
              <a:buFont typeface="Wingdings" charset="2"/>
              <a:buChar char=""/>
            </a:pPr>
            <a:r>
              <a:rPr lang="en-US" sz="2000" b="0" strike="noStrike" spc="-1" dirty="0" smtClean="0">
                <a:solidFill>
                  <a:srgbClr val="404040"/>
                </a:solidFill>
                <a:latin typeface="Times New Roman"/>
              </a:rPr>
              <a:t>Gas Sensor</a:t>
            </a:r>
          </a:p>
          <a:p>
            <a:pPr marL="91440" indent="-91440">
              <a:lnSpc>
                <a:spcPct val="90000"/>
              </a:lnSpc>
              <a:spcBef>
                <a:spcPts val="1199"/>
              </a:spcBef>
              <a:spcAft>
                <a:spcPts val="201"/>
              </a:spcAft>
              <a:buClr>
                <a:srgbClr val="E48312"/>
              </a:buClr>
              <a:buFont typeface="Wingdings" charset="2"/>
              <a:buChar char=""/>
            </a:pPr>
            <a:r>
              <a:rPr lang="en-IN" sz="2000" b="0" strike="noStrike" spc="-1" dirty="0" smtClean="0">
                <a:solidFill>
                  <a:srgbClr val="404040"/>
                </a:solidFill>
                <a:latin typeface="Times New Roman"/>
              </a:rPr>
              <a:t>Exhaust </a:t>
            </a:r>
            <a:r>
              <a:rPr lang="en-IN" sz="2000" b="0" strike="noStrike" spc="-1" dirty="0">
                <a:solidFill>
                  <a:srgbClr val="404040"/>
                </a:solidFill>
                <a:latin typeface="Times New Roman"/>
              </a:rPr>
              <a:t>Fan</a:t>
            </a:r>
            <a:endParaRPr lang="en-US" sz="2000" b="0" strike="noStrike" spc="-1" dirty="0">
              <a:solidFill>
                <a:srgbClr val="404040"/>
              </a:solidFill>
              <a:latin typeface="Times New Roman"/>
            </a:endParaRPr>
          </a:p>
          <a:p>
            <a:pPr marL="91440" indent="-91440">
              <a:lnSpc>
                <a:spcPct val="90000"/>
              </a:lnSpc>
              <a:spcBef>
                <a:spcPts val="1199"/>
              </a:spcBef>
              <a:spcAft>
                <a:spcPts val="201"/>
              </a:spcAft>
              <a:buClr>
                <a:srgbClr val="E48312"/>
              </a:buClr>
              <a:buFont typeface="Wingdings" charset="2"/>
              <a:buChar char=""/>
            </a:pPr>
            <a:r>
              <a:rPr lang="en-IN" sz="2000" b="0" strike="noStrike" spc="-1" dirty="0">
                <a:solidFill>
                  <a:srgbClr val="404040"/>
                </a:solidFill>
                <a:latin typeface="Times New Roman"/>
              </a:rPr>
              <a:t>LED</a:t>
            </a:r>
            <a:endParaRPr lang="en-US" sz="2000" b="0" strike="noStrike" spc="-1" dirty="0">
              <a:solidFill>
                <a:srgbClr val="404040"/>
              </a:solidFill>
              <a:latin typeface="Times New Roman"/>
            </a:endParaRPr>
          </a:p>
          <a:p>
            <a:pPr marL="91440" indent="-91440">
              <a:lnSpc>
                <a:spcPct val="90000"/>
              </a:lnSpc>
              <a:spcBef>
                <a:spcPts val="1199"/>
              </a:spcBef>
              <a:spcAft>
                <a:spcPts val="201"/>
              </a:spcAft>
              <a:buClr>
                <a:srgbClr val="E48312"/>
              </a:buClr>
              <a:buFont typeface="Wingdings" charset="2"/>
              <a:buChar char=""/>
            </a:pPr>
            <a:r>
              <a:rPr lang="en-IN" sz="2000" b="0" strike="noStrike" spc="-1" dirty="0" smtClean="0">
                <a:solidFill>
                  <a:srgbClr val="404040"/>
                </a:solidFill>
                <a:latin typeface="Times New Roman"/>
              </a:rPr>
              <a:t>Buzzer</a:t>
            </a:r>
          </a:p>
          <a:p>
            <a:pPr marL="91440" indent="-91440">
              <a:lnSpc>
                <a:spcPct val="90000"/>
              </a:lnSpc>
              <a:spcBef>
                <a:spcPts val="1199"/>
              </a:spcBef>
              <a:spcAft>
                <a:spcPts val="201"/>
              </a:spcAft>
              <a:buClr>
                <a:srgbClr val="E48312"/>
              </a:buClr>
              <a:buFont typeface="Wingdings" charset="2"/>
              <a:buChar char=""/>
            </a:pPr>
            <a:r>
              <a:rPr lang="en-US" sz="2000" spc="-1" dirty="0" smtClean="0">
                <a:solidFill>
                  <a:srgbClr val="404040"/>
                </a:solidFill>
                <a:latin typeface="Times New Roman"/>
              </a:rPr>
              <a:t>Breadboard</a:t>
            </a:r>
          </a:p>
          <a:p>
            <a:pPr marL="91440" indent="-91440">
              <a:lnSpc>
                <a:spcPct val="90000"/>
              </a:lnSpc>
              <a:spcBef>
                <a:spcPts val="1199"/>
              </a:spcBef>
              <a:spcAft>
                <a:spcPts val="201"/>
              </a:spcAft>
              <a:buClr>
                <a:srgbClr val="E48312"/>
              </a:buClr>
              <a:buFont typeface="Wingdings" charset="2"/>
              <a:buChar char=""/>
            </a:pPr>
            <a:r>
              <a:rPr lang="en-US" sz="2000" b="0" strike="noStrike" spc="-1" dirty="0" smtClean="0">
                <a:solidFill>
                  <a:srgbClr val="404040"/>
                </a:solidFill>
                <a:latin typeface="Times New Roman"/>
              </a:rPr>
              <a:t>9V,1A Power Converter</a:t>
            </a:r>
            <a:endParaRPr lang="en-US" sz="2000" b="0" strike="noStrike" spc="-1" dirty="0">
              <a:solidFill>
                <a:srgbClr val="404040"/>
              </a:solidFill>
              <a:latin typeface="Times New Roman"/>
            </a:endParaRPr>
          </a:p>
          <a:p>
            <a:pPr marL="91440" indent="-91440">
              <a:lnSpc>
                <a:spcPct val="90000"/>
              </a:lnSpc>
              <a:spcBef>
                <a:spcPts val="1199"/>
              </a:spcBef>
              <a:spcAft>
                <a:spcPts val="201"/>
              </a:spcAft>
              <a:buClr>
                <a:srgbClr val="E48312"/>
              </a:buClr>
              <a:buFont typeface="Wingdings" charset="2"/>
              <a:buChar char=""/>
            </a:pPr>
            <a:endParaRPr lang="en-US" sz="2000" b="0" strike="noStrike" spc="-1" dirty="0">
              <a:solidFill>
                <a:srgbClr val="404040"/>
              </a:solidFill>
              <a:latin typeface="Times New Roman"/>
            </a:endParaRPr>
          </a:p>
        </p:txBody>
      </p:sp>
      <p:pic>
        <p:nvPicPr>
          <p:cNvPr id="3" name="Picture 2">
            <a:extLst>
              <a:ext uri="{FF2B5EF4-FFF2-40B4-BE49-F238E27FC236}">
                <a16:creationId xmlns:a16="http://schemas.microsoft.com/office/drawing/2014/main" id="{67E3F9F7-05F1-5B35-A2F5-FE755CADD7B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3212" r="12720"/>
          <a:stretch/>
        </p:blipFill>
        <p:spPr>
          <a:xfrm>
            <a:off x="7291436" y="2120454"/>
            <a:ext cx="3404449" cy="34735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1097280" y="286560"/>
            <a:ext cx="10058040" cy="1432080"/>
          </a:xfrm>
          <a:prstGeom prst="rect">
            <a:avLst/>
          </a:prstGeom>
          <a:noFill/>
          <a:ln w="0">
            <a:noFill/>
          </a:ln>
        </p:spPr>
        <p:txBody>
          <a:bodyPr anchor="b">
            <a:noAutofit/>
          </a:bodyPr>
          <a:lstStyle/>
          <a:p>
            <a:pPr indent="0">
              <a:lnSpc>
                <a:spcPct val="85000"/>
              </a:lnSpc>
              <a:buNone/>
            </a:pPr>
            <a:r>
              <a:rPr lang="en-US" sz="4800" b="1" strike="noStrike" spc="-52" dirty="0">
                <a:solidFill>
                  <a:srgbClr val="404040"/>
                </a:solidFill>
                <a:latin typeface="Garamond"/>
              </a:rPr>
              <a:t>Procedure</a:t>
            </a:r>
            <a:endParaRPr lang="en-US" sz="4800" b="0" strike="noStrike" spc="-1" dirty="0">
              <a:solidFill>
                <a:srgbClr val="000000"/>
              </a:solidFill>
              <a:latin typeface="Garamond"/>
            </a:endParaRPr>
          </a:p>
        </p:txBody>
      </p:sp>
      <p:sp>
        <p:nvSpPr>
          <p:cNvPr id="191" name="PlaceHolder 2"/>
          <p:cNvSpPr>
            <a:spLocks noGrp="1"/>
          </p:cNvSpPr>
          <p:nvPr>
            <p:ph/>
          </p:nvPr>
        </p:nvSpPr>
        <p:spPr>
          <a:xfrm>
            <a:off x="1097280" y="1882006"/>
            <a:ext cx="10058040" cy="4023000"/>
          </a:xfrm>
          <a:prstGeom prst="rect">
            <a:avLst/>
          </a:prstGeom>
          <a:noFill/>
          <a:ln w="0">
            <a:noFill/>
          </a:ln>
        </p:spPr>
        <p:txBody>
          <a:bodyPr lIns="0" rIns="0" anchor="t">
            <a:noAutofit/>
          </a:bodyPr>
          <a:lstStyle/>
          <a:p>
            <a:pPr indent="0">
              <a:lnSpc>
                <a:spcPct val="90000"/>
              </a:lnSpc>
              <a:spcBef>
                <a:spcPts val="1417"/>
              </a:spcBef>
              <a:buNone/>
            </a:pPr>
            <a:r>
              <a:rPr lang="en-US" sz="1800" strike="noStrike" spc="-1" dirty="0">
                <a:latin typeface="Times New Roman" panose="02020603050405020304" pitchFamily="18" charset="0"/>
                <a:cs typeface="Times New Roman" panose="02020603050405020304" pitchFamily="18" charset="0"/>
              </a:rPr>
              <a:t>The gas level is first sensed by the gas sensor installed in the MQ135. As an analog input device, it measures values from 0 to 1024+, which are then converted to a 0-100 scale using the function "sensor=map(sensor,0,1024,0,100)".</a:t>
            </a:r>
          </a:p>
          <a:p>
            <a:pPr indent="0">
              <a:lnSpc>
                <a:spcPct val="90000"/>
              </a:lnSpc>
              <a:spcBef>
                <a:spcPts val="1417"/>
              </a:spcBef>
              <a:buNone/>
            </a:pPr>
            <a:r>
              <a:rPr lang="en-US" sz="1800" strike="noStrike" spc="-1" dirty="0">
                <a:latin typeface="Times New Roman" panose="02020603050405020304" pitchFamily="18" charset="0"/>
                <a:cs typeface="Times New Roman" panose="02020603050405020304" pitchFamily="18" charset="0"/>
              </a:rPr>
              <a:t>If the gas level is less than 20%, then the green LED will glow continuously, indicating a normal level. However, if the gas level exceeds 20% but is less than 50%, the green LED will turn red and start blinking. The exhaust fan will also be turned on, and a warning notification will be sent to the user's mobile device.</a:t>
            </a:r>
          </a:p>
          <a:p>
            <a:pPr indent="0">
              <a:lnSpc>
                <a:spcPct val="90000"/>
              </a:lnSpc>
              <a:spcBef>
                <a:spcPts val="1417"/>
              </a:spcBef>
              <a:buNone/>
            </a:pPr>
            <a:r>
              <a:rPr lang="en-US" sz="1800" strike="noStrike" spc="-1" dirty="0">
                <a:latin typeface="Times New Roman" panose="02020603050405020304" pitchFamily="18" charset="0"/>
                <a:cs typeface="Times New Roman" panose="02020603050405020304" pitchFamily="18" charset="0"/>
              </a:rPr>
              <a:t>If the gas level exceeds 50%, the red LED will glow continuously, and the exhaust fan and a buzzer will be activated. Additionally, a warning message will be sent to the user's mobile device.</a:t>
            </a:r>
          </a:p>
          <a:p>
            <a:pPr indent="0">
              <a:lnSpc>
                <a:spcPct val="90000"/>
              </a:lnSpc>
              <a:spcBef>
                <a:spcPts val="1417"/>
              </a:spcBef>
              <a:buNone/>
            </a:pPr>
            <a:r>
              <a:rPr lang="en-US" sz="1800" strike="noStrike" spc="-1" dirty="0">
                <a:latin typeface="Times New Roman" panose="02020603050405020304" pitchFamily="18" charset="0"/>
                <a:cs typeface="Times New Roman" panose="02020603050405020304" pitchFamily="18" charset="0"/>
              </a:rPr>
              <a:t>Users can monitor the gas level value at any time using the Blynk IoT mobile application. To integrate it with Blynk IoT, add new devices, add new </a:t>
            </a:r>
            <a:r>
              <a:rPr lang="en-US" sz="1800" strike="noStrike" spc="-1" dirty="0" err="1">
                <a:latin typeface="Times New Roman" panose="02020603050405020304" pitchFamily="18" charset="0"/>
                <a:cs typeface="Times New Roman" panose="02020603050405020304" pitchFamily="18" charset="0"/>
              </a:rPr>
              <a:t>datastream</a:t>
            </a:r>
            <a:r>
              <a:rPr lang="en-US" sz="1800" strike="noStrike" spc="-1" dirty="0">
                <a:latin typeface="Times New Roman" panose="02020603050405020304" pitchFamily="18" charset="0"/>
                <a:cs typeface="Times New Roman" panose="02020603050405020304" pitchFamily="18" charset="0"/>
              </a:rPr>
              <a:t>, and set up virtual pin V1. Enter the SSID, PASS, and auth token of the network to which ESP 8266 is to be connected. Turn on the </a:t>
            </a:r>
            <a:r>
              <a:rPr lang="en-US" sz="1800" strike="noStrike" spc="-1" dirty="0" err="1">
                <a:latin typeface="Times New Roman" panose="02020603050405020304" pitchFamily="18" charset="0"/>
                <a:cs typeface="Times New Roman" panose="02020603050405020304" pitchFamily="18" charset="0"/>
              </a:rPr>
              <a:t>WiFi</a:t>
            </a:r>
            <a:r>
              <a:rPr lang="en-US" sz="1800" strike="noStrike" spc="-1" dirty="0">
                <a:latin typeface="Times New Roman" panose="02020603050405020304" pitchFamily="18" charset="0"/>
                <a:cs typeface="Times New Roman" panose="02020603050405020304" pitchFamily="18" charset="0"/>
              </a:rPr>
              <a:t> network of your mobile application, and you're good to go.</a:t>
            </a:r>
          </a:p>
          <a:p>
            <a:pPr indent="0">
              <a:lnSpc>
                <a:spcPct val="90000"/>
              </a:lnSpc>
              <a:spcBef>
                <a:spcPts val="1417"/>
              </a:spcBef>
              <a:buNone/>
            </a:pPr>
            <a:endParaRPr lang="en-US" sz="180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E841-DDD3-B273-6299-D7954BED7D6D}"/>
              </a:ext>
            </a:extLst>
          </p:cNvPr>
          <p:cNvSpPr>
            <a:spLocks noGrp="1"/>
          </p:cNvSpPr>
          <p:nvPr>
            <p:ph type="title"/>
          </p:nvPr>
        </p:nvSpPr>
        <p:spPr>
          <a:xfrm>
            <a:off x="1097280" y="363794"/>
            <a:ext cx="9718204" cy="1120877"/>
          </a:xfrm>
        </p:spPr>
        <p:txBody>
          <a:bodyPr/>
          <a:lstStyle/>
          <a:p>
            <a:r>
              <a:rPr lang="en-IN" b="1" dirty="0">
                <a:latin typeface="Garamond" panose="02020404030301010803" pitchFamily="18" charset="0"/>
              </a:rPr>
              <a:t>Circuit Diagram</a:t>
            </a:r>
          </a:p>
        </p:txBody>
      </p:sp>
      <p:sp>
        <p:nvSpPr>
          <p:cNvPr id="3" name="Subtitle 2">
            <a:extLst>
              <a:ext uri="{FF2B5EF4-FFF2-40B4-BE49-F238E27FC236}">
                <a16:creationId xmlns:a16="http://schemas.microsoft.com/office/drawing/2014/main" id="{242FA146-AE34-AAB8-03F5-D94059D7B489}"/>
              </a:ext>
            </a:extLst>
          </p:cNvPr>
          <p:cNvSpPr>
            <a:spLocks noGrp="1"/>
          </p:cNvSpPr>
          <p:nvPr>
            <p:ph type="subTitle"/>
          </p:nvPr>
        </p:nvSpPr>
        <p:spPr>
          <a:xfrm>
            <a:off x="609780" y="1789470"/>
            <a:ext cx="11129936" cy="4395019"/>
          </a:xfrm>
        </p:spPr>
        <p:txBody>
          <a:bodyPr/>
          <a:lstStyle/>
          <a:p>
            <a:endParaRPr lang="en-IN" dirty="0"/>
          </a:p>
        </p:txBody>
      </p:sp>
      <p:sp>
        <p:nvSpPr>
          <p:cNvPr id="6" name="Rectangle 5">
            <a:extLst>
              <a:ext uri="{FF2B5EF4-FFF2-40B4-BE49-F238E27FC236}">
                <a16:creationId xmlns:a16="http://schemas.microsoft.com/office/drawing/2014/main" id="{FECB3290-39A0-5724-C13B-51EFEF1E1F4A}"/>
              </a:ext>
            </a:extLst>
          </p:cNvPr>
          <p:cNvSpPr/>
          <p:nvPr/>
        </p:nvSpPr>
        <p:spPr>
          <a:xfrm>
            <a:off x="2005780" y="1858297"/>
            <a:ext cx="7629834" cy="4188542"/>
          </a:xfrm>
          <a:prstGeom prst="rect">
            <a:avLst/>
          </a:prstGeom>
          <a:blipFill dpi="0" rotWithShape="1">
            <a:blip r:embed="rId2"/>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406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097280" y="286560"/>
            <a:ext cx="10058040" cy="1313640"/>
          </a:xfrm>
          <a:prstGeom prst="rect">
            <a:avLst/>
          </a:prstGeom>
          <a:noFill/>
          <a:ln w="0">
            <a:noFill/>
          </a:ln>
        </p:spPr>
        <p:txBody>
          <a:bodyPr anchor="b">
            <a:noAutofit/>
          </a:bodyPr>
          <a:lstStyle/>
          <a:p>
            <a:pPr indent="0">
              <a:lnSpc>
                <a:spcPct val="85000"/>
              </a:lnSpc>
              <a:buNone/>
            </a:pPr>
            <a:r>
              <a:rPr lang="en-US" sz="4800" b="1" strike="noStrike" spc="-52" dirty="0">
                <a:solidFill>
                  <a:srgbClr val="404040"/>
                </a:solidFill>
                <a:latin typeface="Garamond"/>
              </a:rPr>
              <a:t>Cost of the project</a:t>
            </a:r>
            <a:endParaRPr lang="en-US" sz="4800" b="0" strike="noStrike" spc="-1" dirty="0">
              <a:solidFill>
                <a:srgbClr val="000000"/>
              </a:solidFill>
              <a:latin typeface="Garamond"/>
            </a:endParaRPr>
          </a:p>
        </p:txBody>
      </p:sp>
      <p:sp>
        <p:nvSpPr>
          <p:cNvPr id="193" name="PlaceHolder 2"/>
          <p:cNvSpPr>
            <a:spLocks noGrp="1"/>
          </p:cNvSpPr>
          <p:nvPr>
            <p:ph/>
          </p:nvPr>
        </p:nvSpPr>
        <p:spPr>
          <a:xfrm>
            <a:off x="1097280" y="1828800"/>
            <a:ext cx="10332720" cy="4343400"/>
          </a:xfrm>
          <a:prstGeom prst="rect">
            <a:avLst/>
          </a:prstGeom>
          <a:noFill/>
          <a:ln w="0">
            <a:noFill/>
          </a:ln>
        </p:spPr>
        <p:txBody>
          <a:bodyPr lIns="0" rIns="0" anchor="t">
            <a:noAutofit/>
          </a:bodyPr>
          <a:lstStyle/>
          <a:p>
            <a:pPr marL="91440" indent="0">
              <a:lnSpc>
                <a:spcPct val="90000"/>
              </a:lnSpc>
              <a:spcBef>
                <a:spcPts val="1199"/>
              </a:spcBef>
              <a:spcAft>
                <a:spcPts val="201"/>
              </a:spcAft>
              <a:buNone/>
            </a:pPr>
            <a:r>
              <a:rPr lang="en-US" sz="2000" b="0" strike="noStrike" spc="-1" dirty="0">
                <a:solidFill>
                  <a:srgbClr val="404040"/>
                </a:solidFill>
                <a:latin typeface="Times New Roman"/>
              </a:rPr>
              <a:t>This document provides an estimated cost breakdown for the Automatic Gas Leakage Detection Project. The primary objective of this project is to enhance the safety of individuals and protect their property from potential gas leaks. </a:t>
            </a:r>
          </a:p>
          <a:p>
            <a:pPr marL="91440" indent="0">
              <a:lnSpc>
                <a:spcPct val="90000"/>
              </a:lnSpc>
              <a:spcBef>
                <a:spcPts val="1199"/>
              </a:spcBef>
              <a:spcAft>
                <a:spcPts val="201"/>
              </a:spcAft>
              <a:buNone/>
            </a:pPr>
            <a:r>
              <a:rPr lang="en-US" sz="2000" b="0" strike="noStrike" spc="-1" dirty="0">
                <a:solidFill>
                  <a:srgbClr val="404040"/>
                </a:solidFill>
                <a:latin typeface="Times New Roman"/>
              </a:rPr>
              <a:t>Below is a breakdown of the estimated cost of the project:</a:t>
            </a:r>
          </a:p>
          <a:p>
            <a:pPr marL="91440" indent="0">
              <a:lnSpc>
                <a:spcPct val="90000"/>
              </a:lnSpc>
              <a:spcBef>
                <a:spcPts val="1199"/>
              </a:spcBef>
              <a:spcAft>
                <a:spcPts val="201"/>
              </a:spcAft>
              <a:buNone/>
            </a:pPr>
            <a:r>
              <a:rPr lang="en-US" sz="2000" b="0" strike="noStrike" spc="-1" dirty="0" smtClean="0">
                <a:solidFill>
                  <a:srgbClr val="404040"/>
                </a:solidFill>
                <a:latin typeface="Times New Roman"/>
              </a:rPr>
              <a:t>-ESP8266: </a:t>
            </a:r>
            <a:r>
              <a:rPr lang="en-US" sz="2000" b="0" strike="noStrike" spc="-1" dirty="0">
                <a:solidFill>
                  <a:srgbClr val="404040"/>
                </a:solidFill>
                <a:latin typeface="Times New Roman"/>
              </a:rPr>
              <a:t>Rs. </a:t>
            </a:r>
            <a:r>
              <a:rPr lang="en-US" sz="2000" b="0" strike="noStrike" spc="-1" dirty="0" smtClean="0">
                <a:solidFill>
                  <a:srgbClr val="404040"/>
                </a:solidFill>
                <a:latin typeface="Times New Roman"/>
              </a:rPr>
              <a:t>300/-</a:t>
            </a:r>
            <a:endParaRPr lang="en-US" sz="2000" b="0" strike="noStrike" spc="-1" dirty="0">
              <a:solidFill>
                <a:srgbClr val="404040"/>
              </a:solidFill>
              <a:latin typeface="Times New Roman"/>
            </a:endParaRPr>
          </a:p>
          <a:p>
            <a:pPr marL="91440" indent="0">
              <a:lnSpc>
                <a:spcPct val="90000"/>
              </a:lnSpc>
              <a:spcBef>
                <a:spcPts val="1199"/>
              </a:spcBef>
              <a:spcAft>
                <a:spcPts val="201"/>
              </a:spcAft>
              <a:buNone/>
            </a:pPr>
            <a:r>
              <a:rPr lang="en-US" sz="2000" b="0" strike="noStrike" spc="-1" dirty="0">
                <a:solidFill>
                  <a:srgbClr val="404040"/>
                </a:solidFill>
                <a:latin typeface="Times New Roman"/>
              </a:rPr>
              <a:t>- Gas Sensor: Rs. </a:t>
            </a:r>
            <a:r>
              <a:rPr lang="en-US" sz="2000" b="0" strike="noStrike" spc="-1" dirty="0" smtClean="0">
                <a:solidFill>
                  <a:srgbClr val="404040"/>
                </a:solidFill>
                <a:latin typeface="Times New Roman"/>
              </a:rPr>
              <a:t>199/-</a:t>
            </a:r>
            <a:endParaRPr lang="en-US" sz="2000" b="0" strike="noStrike" spc="-1" dirty="0">
              <a:solidFill>
                <a:srgbClr val="404040"/>
              </a:solidFill>
              <a:latin typeface="Times New Roman"/>
            </a:endParaRPr>
          </a:p>
          <a:p>
            <a:pPr marL="91440" indent="0">
              <a:lnSpc>
                <a:spcPct val="90000"/>
              </a:lnSpc>
              <a:spcBef>
                <a:spcPts val="1199"/>
              </a:spcBef>
              <a:spcAft>
                <a:spcPts val="201"/>
              </a:spcAft>
              <a:buNone/>
            </a:pPr>
            <a:r>
              <a:rPr lang="en-US" sz="2000" b="0" strike="noStrike" spc="-1" dirty="0">
                <a:solidFill>
                  <a:srgbClr val="404040"/>
                </a:solidFill>
                <a:latin typeface="Times New Roman"/>
              </a:rPr>
              <a:t>- Exhaust Fan: Rs. </a:t>
            </a:r>
            <a:r>
              <a:rPr lang="en-US" sz="2000" b="0" strike="noStrike" spc="-1" dirty="0" smtClean="0">
                <a:solidFill>
                  <a:srgbClr val="404040"/>
                </a:solidFill>
                <a:latin typeface="Times New Roman"/>
              </a:rPr>
              <a:t>200/-</a:t>
            </a:r>
            <a:endParaRPr lang="en-US" sz="2000" b="0" strike="noStrike" spc="-1" dirty="0">
              <a:solidFill>
                <a:srgbClr val="404040"/>
              </a:solidFill>
              <a:latin typeface="Times New Roman"/>
            </a:endParaRPr>
          </a:p>
          <a:p>
            <a:pPr marL="91440" indent="0">
              <a:lnSpc>
                <a:spcPct val="90000"/>
              </a:lnSpc>
              <a:spcBef>
                <a:spcPts val="1199"/>
              </a:spcBef>
              <a:spcAft>
                <a:spcPts val="201"/>
              </a:spcAft>
              <a:buNone/>
            </a:pPr>
            <a:r>
              <a:rPr lang="en-US" sz="2000" b="0" strike="noStrike" spc="-1" dirty="0">
                <a:solidFill>
                  <a:srgbClr val="404040"/>
                </a:solidFill>
                <a:latin typeface="Times New Roman"/>
              </a:rPr>
              <a:t>- Buzzer: Rs. 10</a:t>
            </a:r>
          </a:p>
          <a:p>
            <a:pPr marL="91440" indent="0">
              <a:lnSpc>
                <a:spcPct val="90000"/>
              </a:lnSpc>
              <a:spcBef>
                <a:spcPts val="1199"/>
              </a:spcBef>
              <a:spcAft>
                <a:spcPts val="201"/>
              </a:spcAft>
              <a:buNone/>
            </a:pPr>
            <a:r>
              <a:rPr lang="en-US" sz="2000" b="0" strike="noStrike" spc="-1" dirty="0">
                <a:solidFill>
                  <a:srgbClr val="404040"/>
                </a:solidFill>
                <a:latin typeface="Times New Roman"/>
              </a:rPr>
              <a:t>Total Estimated Cost: </a:t>
            </a:r>
            <a:r>
              <a:rPr lang="en-US" sz="2000" b="0" strike="noStrike" spc="-1" dirty="0" smtClean="0">
                <a:solidFill>
                  <a:srgbClr val="404040"/>
                </a:solidFill>
                <a:latin typeface="Times New Roman"/>
              </a:rPr>
              <a:t>Rs.709/-</a:t>
            </a:r>
            <a:r>
              <a:rPr lang="en-US" sz="2000" spc="-1" dirty="0" smtClean="0">
                <a:solidFill>
                  <a:srgbClr val="404040"/>
                </a:solidFill>
                <a:latin typeface="Times New Roman"/>
              </a:rPr>
              <a:t>.</a:t>
            </a:r>
            <a:endParaRPr lang="en-US" sz="2000" b="0" strike="noStrike" spc="-1" dirty="0">
              <a:solidFill>
                <a:srgbClr val="40404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963000" y="286560"/>
            <a:ext cx="10192320" cy="1450440"/>
          </a:xfrm>
          <a:prstGeom prst="rect">
            <a:avLst/>
          </a:prstGeom>
          <a:noFill/>
          <a:ln w="0">
            <a:noFill/>
          </a:ln>
        </p:spPr>
        <p:txBody>
          <a:bodyPr anchor="b">
            <a:noAutofit/>
          </a:bodyPr>
          <a:lstStyle/>
          <a:p>
            <a:pPr indent="0">
              <a:lnSpc>
                <a:spcPct val="85000"/>
              </a:lnSpc>
              <a:buNone/>
            </a:pPr>
            <a:r>
              <a:rPr lang="en-IN" sz="4800" b="1" strike="noStrike" spc="-52">
                <a:solidFill>
                  <a:srgbClr val="404040"/>
                </a:solidFill>
                <a:latin typeface="Garamond"/>
              </a:rPr>
              <a:t>How Gas Detectors Work</a:t>
            </a:r>
            <a:endParaRPr lang="en-US" sz="4800" b="0" strike="noStrike" spc="-1">
              <a:solidFill>
                <a:srgbClr val="000000"/>
              </a:solidFill>
              <a:latin typeface="Garamond"/>
            </a:endParaRPr>
          </a:p>
        </p:txBody>
      </p:sp>
      <p:sp>
        <p:nvSpPr>
          <p:cNvPr id="199" name="PlaceHolder 2"/>
          <p:cNvSpPr>
            <a:spLocks noGrp="1"/>
          </p:cNvSpPr>
          <p:nvPr>
            <p:ph/>
          </p:nvPr>
        </p:nvSpPr>
        <p:spPr>
          <a:xfrm>
            <a:off x="1097280" y="1845720"/>
            <a:ext cx="10058040" cy="4023000"/>
          </a:xfrm>
          <a:prstGeom prst="rect">
            <a:avLst/>
          </a:prstGeom>
          <a:noFill/>
          <a:ln w="0">
            <a:noFill/>
          </a:ln>
        </p:spPr>
        <p:txBody>
          <a:bodyPr lIns="0" rIns="0" anchor="t">
            <a:noAutofit/>
          </a:bodyPr>
          <a:lstStyle/>
          <a:p>
            <a:pPr indent="0">
              <a:lnSpc>
                <a:spcPct val="90000"/>
              </a:lnSpc>
              <a:spcBef>
                <a:spcPts val="1199"/>
              </a:spcBef>
              <a:spcAft>
                <a:spcPts val="201"/>
              </a:spcAft>
              <a:buNone/>
              <a:tabLst>
                <a:tab pos="0" algn="l"/>
              </a:tabLst>
            </a:pPr>
            <a:r>
              <a:rPr lang="en-US" sz="2000" b="0" strike="noStrike" spc="-1">
                <a:solidFill>
                  <a:srgbClr val="404040"/>
                </a:solidFill>
                <a:latin typeface="Calibri"/>
              </a:rPr>
              <a:t> </a:t>
            </a:r>
            <a:r>
              <a:rPr lang="en-US" sz="2600" b="0" strike="noStrike" spc="-1">
                <a:solidFill>
                  <a:srgbClr val="404040"/>
                </a:solidFill>
                <a:latin typeface="Times New Roman"/>
              </a:rPr>
              <a:t>Gas detectors work by utilizing various technologies to measure and indicate the concentration of specific gases in the air, aiming to prevent toxic exposure and fire hazards.Gas detectors measures the gas concentration levels and trigger alarms when gas levels exceed predefined thresholds .These detectors are crucial for safety in both domestic and industrial settings.</a:t>
            </a:r>
            <a:endParaRPr lang="en-US" sz="2600" b="0" strike="noStrike" spc="-1">
              <a:solidFill>
                <a:srgbClr val="404040"/>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16840" y="286560"/>
            <a:ext cx="10338480" cy="1450440"/>
          </a:xfrm>
          <a:prstGeom prst="rect">
            <a:avLst/>
          </a:prstGeom>
          <a:noFill/>
          <a:ln w="0">
            <a:noFill/>
          </a:ln>
        </p:spPr>
        <p:txBody>
          <a:bodyPr anchor="b">
            <a:noAutofit/>
          </a:bodyPr>
          <a:lstStyle/>
          <a:p>
            <a:pPr indent="0">
              <a:lnSpc>
                <a:spcPct val="85000"/>
              </a:lnSpc>
              <a:buNone/>
            </a:pPr>
            <a:r>
              <a:rPr lang="en-IN" sz="4800" b="1" strike="noStrike" spc="-52">
                <a:solidFill>
                  <a:srgbClr val="404040"/>
                </a:solidFill>
                <a:latin typeface="Garamond"/>
              </a:rPr>
              <a:t>Importance of Automatic Detection</a:t>
            </a:r>
            <a:endParaRPr lang="en-US" sz="4800" b="0" strike="noStrike" spc="-1">
              <a:solidFill>
                <a:srgbClr val="000000"/>
              </a:solidFill>
              <a:latin typeface="Garamond"/>
            </a:endParaRPr>
          </a:p>
        </p:txBody>
      </p:sp>
      <p:sp>
        <p:nvSpPr>
          <p:cNvPr id="201" name="PlaceHolder 2"/>
          <p:cNvSpPr>
            <a:spLocks noGrp="1"/>
          </p:cNvSpPr>
          <p:nvPr>
            <p:ph/>
          </p:nvPr>
        </p:nvSpPr>
        <p:spPr>
          <a:xfrm>
            <a:off x="957240" y="1845720"/>
            <a:ext cx="10058040" cy="4023000"/>
          </a:xfrm>
          <a:prstGeom prst="rect">
            <a:avLst/>
          </a:prstGeom>
          <a:noFill/>
          <a:ln w="0">
            <a:noFill/>
          </a:ln>
        </p:spPr>
        <p:txBody>
          <a:bodyPr lIns="0" rIns="0" anchor="t">
            <a:normAutofit/>
          </a:bodyPr>
          <a:lstStyle/>
          <a:p>
            <a:pPr indent="0">
              <a:lnSpc>
                <a:spcPct val="90000"/>
              </a:lnSpc>
              <a:spcBef>
                <a:spcPts val="1199"/>
              </a:spcBef>
              <a:spcAft>
                <a:spcPts val="201"/>
              </a:spcAft>
              <a:buNone/>
              <a:tabLst>
                <a:tab pos="0" algn="l"/>
              </a:tabLst>
            </a:pPr>
            <a:r>
              <a:rPr lang="en-US" sz="2400" b="0" strike="noStrike" spc="-1">
                <a:solidFill>
                  <a:srgbClr val="404040"/>
                </a:solidFill>
                <a:latin typeface="Times New Roman"/>
              </a:rPr>
              <a:t>Automatic Gas Leakage Detection Systems are crucial for ensuring safety in both residential and commercial settings. They help detect leaks early, preventing potential accidents such as fires or explosions. These systems provide real-time monitoring, alerting occupants and authorities immediately upon detecting any gas leakage, allowing for prompt action to mitigate risks. Overall, they play a vital role in safeguarding lives and property from the dangers associated with gas leaks. Automatic gas leakage detection systems offer continuous monitoring, early warning capabilities, reduced response time, and improved safety measures, minimizing the risk of accidents and potential damage.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097280" y="286560"/>
            <a:ext cx="10058040" cy="1273680"/>
          </a:xfrm>
          <a:prstGeom prst="rect">
            <a:avLst/>
          </a:prstGeom>
          <a:noFill/>
          <a:ln w="0">
            <a:noFill/>
          </a:ln>
        </p:spPr>
        <p:txBody>
          <a:bodyPr anchor="b">
            <a:normAutofit/>
          </a:bodyPr>
          <a:lstStyle/>
          <a:p>
            <a:pPr indent="0">
              <a:lnSpc>
                <a:spcPct val="85000"/>
              </a:lnSpc>
              <a:buNone/>
            </a:pPr>
            <a:r>
              <a:rPr lang="en-US" sz="4000" b="1" strike="noStrike" spc="-52">
                <a:solidFill>
                  <a:srgbClr val="404040"/>
                </a:solidFill>
                <a:latin typeface="Garamond"/>
              </a:rPr>
              <a:t>Application of gas leak detectors both</a:t>
            </a:r>
            <a:r>
              <a:rPr sz="4000"/>
              <a:t/>
            </a:r>
            <a:br>
              <a:rPr sz="4000"/>
            </a:br>
            <a:r>
              <a:rPr lang="en-US" sz="4000" b="1" strike="noStrike" spc="-52">
                <a:solidFill>
                  <a:srgbClr val="404040"/>
                </a:solidFill>
                <a:latin typeface="Garamond"/>
              </a:rPr>
              <a:t> residentially and commercially</a:t>
            </a:r>
            <a:endParaRPr lang="en-US" sz="4000" b="0" strike="noStrike" spc="-1">
              <a:solidFill>
                <a:srgbClr val="000000"/>
              </a:solidFill>
              <a:latin typeface="Garamond"/>
            </a:endParaRPr>
          </a:p>
        </p:txBody>
      </p:sp>
      <p:sp>
        <p:nvSpPr>
          <p:cNvPr id="203" name="PlaceHolder 2"/>
          <p:cNvSpPr>
            <a:spLocks noGrp="1"/>
          </p:cNvSpPr>
          <p:nvPr>
            <p:ph/>
          </p:nvPr>
        </p:nvSpPr>
        <p:spPr>
          <a:xfrm>
            <a:off x="1097280" y="1846080"/>
            <a:ext cx="4937400" cy="518760"/>
          </a:xfrm>
          <a:prstGeom prst="rect">
            <a:avLst/>
          </a:prstGeom>
          <a:noFill/>
          <a:ln w="0">
            <a:noFill/>
          </a:ln>
        </p:spPr>
        <p:txBody>
          <a:bodyPr anchor="ctr">
            <a:noAutofit/>
          </a:bodyPr>
          <a:lstStyle/>
          <a:p>
            <a:pPr indent="0">
              <a:lnSpc>
                <a:spcPct val="90000"/>
              </a:lnSpc>
              <a:spcBef>
                <a:spcPts val="1199"/>
              </a:spcBef>
              <a:spcAft>
                <a:spcPts val="201"/>
              </a:spcAft>
              <a:buNone/>
              <a:tabLst>
                <a:tab pos="0" algn="l"/>
              </a:tabLst>
            </a:pPr>
            <a:r>
              <a:rPr lang="en-US" sz="2000" b="1" u="sng" strike="noStrike" cap="all" spc="-1">
                <a:solidFill>
                  <a:srgbClr val="637052"/>
                </a:solidFill>
                <a:uFillTx/>
                <a:latin typeface="Calibri"/>
              </a:rPr>
              <a:t>Residential use </a:t>
            </a:r>
            <a:endParaRPr lang="en-US" sz="2000" b="0" strike="noStrike" spc="-1">
              <a:solidFill>
                <a:srgbClr val="404040"/>
              </a:solidFill>
              <a:latin typeface="Calibri"/>
            </a:endParaRPr>
          </a:p>
        </p:txBody>
      </p:sp>
      <p:sp>
        <p:nvSpPr>
          <p:cNvPr id="204" name="PlaceHolder 3"/>
          <p:cNvSpPr>
            <a:spLocks noGrp="1"/>
          </p:cNvSpPr>
          <p:nvPr>
            <p:ph/>
          </p:nvPr>
        </p:nvSpPr>
        <p:spPr>
          <a:xfrm>
            <a:off x="1097280" y="2365200"/>
            <a:ext cx="4937400" cy="3594960"/>
          </a:xfrm>
          <a:prstGeom prst="rect">
            <a:avLst/>
          </a:prstGeom>
          <a:noFill/>
          <a:ln w="0">
            <a:noFill/>
          </a:ln>
        </p:spPr>
        <p:txBody>
          <a:bodyPr lIns="0" rIns="0" anchor="t">
            <a:noAutofit/>
          </a:bodyPr>
          <a:lstStyle/>
          <a:p>
            <a:pPr marL="91440" indent="-91440">
              <a:lnSpc>
                <a:spcPct val="90000"/>
              </a:lnSpc>
              <a:spcBef>
                <a:spcPts val="1199"/>
              </a:spcBef>
              <a:spcAft>
                <a:spcPts val="201"/>
              </a:spcAft>
              <a:buClr>
                <a:srgbClr val="E48312"/>
              </a:buClr>
              <a:buFont typeface="Calibri"/>
              <a:buChar char=" "/>
            </a:pPr>
            <a:r>
              <a:rPr lang="en-US" sz="2100" b="0" strike="noStrike" spc="-1" dirty="0">
                <a:solidFill>
                  <a:srgbClr val="404040"/>
                </a:solidFill>
                <a:latin typeface="Times New Roman"/>
              </a:rPr>
              <a:t>Gas leakage detection systems are used in residential settings to ensure the safety of occupants and property. They are installed in homes to detect leaks from natural gas pipelines, propane tanks, or gas appliances such as stoves, water heaters, and furnaces</a:t>
            </a:r>
            <a:r>
              <a:rPr lang="en-US" sz="2000" b="0" strike="noStrike" spc="-1" dirty="0">
                <a:solidFill>
                  <a:srgbClr val="404040"/>
                </a:solidFill>
                <a:latin typeface="Times New Roman"/>
              </a:rPr>
              <a:t>.</a:t>
            </a:r>
          </a:p>
        </p:txBody>
      </p:sp>
      <p:sp>
        <p:nvSpPr>
          <p:cNvPr id="205" name="PlaceHolder 4"/>
          <p:cNvSpPr>
            <a:spLocks noGrp="1"/>
          </p:cNvSpPr>
          <p:nvPr>
            <p:ph/>
          </p:nvPr>
        </p:nvSpPr>
        <p:spPr>
          <a:xfrm>
            <a:off x="6217920" y="1846080"/>
            <a:ext cx="4937400" cy="518760"/>
          </a:xfrm>
          <a:prstGeom prst="rect">
            <a:avLst/>
          </a:prstGeom>
          <a:noFill/>
          <a:ln w="0">
            <a:noFill/>
          </a:ln>
        </p:spPr>
        <p:txBody>
          <a:bodyPr anchor="ctr">
            <a:noAutofit/>
          </a:bodyPr>
          <a:lstStyle/>
          <a:p>
            <a:pPr indent="0">
              <a:lnSpc>
                <a:spcPct val="90000"/>
              </a:lnSpc>
              <a:spcBef>
                <a:spcPts val="1199"/>
              </a:spcBef>
              <a:spcAft>
                <a:spcPts val="201"/>
              </a:spcAft>
              <a:buNone/>
              <a:tabLst>
                <a:tab pos="0" algn="l"/>
              </a:tabLst>
            </a:pPr>
            <a:r>
              <a:rPr lang="en-US" sz="2000" b="1" u="sng" strike="noStrike" cap="all" spc="-1">
                <a:solidFill>
                  <a:srgbClr val="637052"/>
                </a:solidFill>
                <a:uFillTx/>
                <a:latin typeface="Calibri"/>
              </a:rPr>
              <a:t>Commercial use</a:t>
            </a:r>
            <a:endParaRPr lang="en-US" sz="2000" b="0" strike="noStrike" spc="-1">
              <a:solidFill>
                <a:srgbClr val="404040"/>
              </a:solidFill>
              <a:latin typeface="Calibri"/>
            </a:endParaRPr>
          </a:p>
        </p:txBody>
      </p:sp>
      <p:sp>
        <p:nvSpPr>
          <p:cNvPr id="206" name="PlaceHolder 5"/>
          <p:cNvSpPr>
            <a:spLocks noGrp="1"/>
          </p:cNvSpPr>
          <p:nvPr>
            <p:ph/>
          </p:nvPr>
        </p:nvSpPr>
        <p:spPr>
          <a:xfrm>
            <a:off x="6217920" y="2365200"/>
            <a:ext cx="4937400" cy="3594960"/>
          </a:xfrm>
          <a:prstGeom prst="rect">
            <a:avLst/>
          </a:prstGeom>
          <a:noFill/>
          <a:ln w="0">
            <a:noFill/>
          </a:ln>
        </p:spPr>
        <p:txBody>
          <a:bodyPr lIns="0" rIns="0" anchor="t">
            <a:normAutofit/>
          </a:bodyPr>
          <a:lstStyle/>
          <a:p>
            <a:pPr indent="0">
              <a:lnSpc>
                <a:spcPct val="90000"/>
              </a:lnSpc>
              <a:spcBef>
                <a:spcPts val="1199"/>
              </a:spcBef>
              <a:spcAft>
                <a:spcPts val="201"/>
              </a:spcAft>
              <a:buNone/>
              <a:tabLst>
                <a:tab pos="0" algn="l"/>
              </a:tabLst>
            </a:pPr>
            <a:r>
              <a:rPr lang="en-US" sz="2100" b="0" strike="noStrike" spc="-1">
                <a:solidFill>
                  <a:srgbClr val="404040"/>
                </a:solidFill>
                <a:latin typeface="Times New Roman"/>
              </a:rPr>
              <a:t>Gas leakage detection systems are installed in commercial buildings, including offices, hotels, restaurants, and shopping centers, to monitor gas pipelines and appliances and prevent accidents or disruptions in operations.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468</TotalTime>
  <Words>846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Algerian</vt:lpstr>
      <vt:lpstr>Arial</vt:lpstr>
      <vt:lpstr>Calibri</vt:lpstr>
      <vt:lpstr>Calibri Light</vt:lpstr>
      <vt:lpstr>DejaVu Sans</vt:lpstr>
      <vt:lpstr>Franklin Gothic Demi Cond</vt:lpstr>
      <vt:lpstr>Garamond</vt:lpstr>
      <vt:lpstr>Symbol</vt:lpstr>
      <vt:lpstr>Times New Roman</vt:lpstr>
      <vt:lpstr>Wingdings</vt:lpstr>
      <vt:lpstr>Retrospect</vt:lpstr>
      <vt:lpstr>Retrospect</vt:lpstr>
      <vt:lpstr>Retrospect</vt:lpstr>
      <vt:lpstr>Retrospect</vt:lpstr>
      <vt:lpstr>      An Overview On</vt:lpstr>
      <vt:lpstr>Introduction to  Automatic Gas Leakage Detection</vt:lpstr>
      <vt:lpstr>Equipments needed for this project:</vt:lpstr>
      <vt:lpstr>Procedure</vt:lpstr>
      <vt:lpstr>Circuit Diagram</vt:lpstr>
      <vt:lpstr>Cost of the project</vt:lpstr>
      <vt:lpstr>How Gas Detectors Work</vt:lpstr>
      <vt:lpstr>Importance of Automatic Detection</vt:lpstr>
      <vt:lpstr>Application of gas leak detectors both  residentially and commercially</vt:lpstr>
      <vt:lpstr>Future Implementations</vt:lpstr>
      <vt:lpstr>Safety Measures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On</dc:title>
  <dc:subject/>
  <dc:creator>Adrija roy</dc:creator>
  <dc:description/>
  <cp:lastModifiedBy>Sayandip Saha</cp:lastModifiedBy>
  <cp:revision>14</cp:revision>
  <dcterms:created xsi:type="dcterms:W3CDTF">2024-03-01T16:19:25Z</dcterms:created>
  <dcterms:modified xsi:type="dcterms:W3CDTF">2024-03-07T17:10:02Z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