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/na7zPA1IASxnF4mG3rg6BRTT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6"/>
    <p:restoredTop sz="94651"/>
  </p:normalViewPr>
  <p:slideViewPr>
    <p:cSldViewPr snapToGrid="0" snapToObjects="1">
      <p:cViewPr varScale="1">
        <p:scale>
          <a:sx n="121" d="100"/>
          <a:sy n="121" d="100"/>
        </p:scale>
        <p:origin x="184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6" Type="http://customschemas.google.com/relationships/presentationmetadata" Target="metadata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727e1e567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1" name="Google Shape;901;g727e1e567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68" name="Google Shape;6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2545967" y="285657"/>
            <a:ext cx="1047750" cy="182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60000" y="307248"/>
            <a:ext cx="2971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measure analogy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"/>
          <p:cNvGrpSpPr/>
          <p:nvPr/>
        </p:nvGrpSpPr>
        <p:grpSpPr>
          <a:xfrm>
            <a:off x="360000" y="703388"/>
            <a:ext cx="3328066" cy="1211330"/>
            <a:chOff x="360000" y="739248"/>
            <a:chExt cx="3328066" cy="1211330"/>
          </a:xfrm>
        </p:grpSpPr>
        <p:grpSp>
          <p:nvGrpSpPr>
            <p:cNvPr id="89" name="Google Shape;89;p1"/>
            <p:cNvGrpSpPr/>
            <p:nvPr/>
          </p:nvGrpSpPr>
          <p:grpSpPr>
            <a:xfrm>
              <a:off x="360000" y="1027248"/>
              <a:ext cx="2226955" cy="900000"/>
              <a:chOff x="293045" y="3600000"/>
              <a:chExt cx="2226955" cy="900000"/>
            </a:xfrm>
          </p:grpSpPr>
          <p:sp>
            <p:nvSpPr>
              <p:cNvPr id="90" name="Google Shape;90;p1"/>
              <p:cNvSpPr/>
              <p:nvPr/>
            </p:nvSpPr>
            <p:spPr>
              <a:xfrm>
                <a:off x="360000" y="3600000"/>
                <a:ext cx="2160000" cy="9000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"/>
              <p:cNvCxnSpPr/>
              <p:nvPr/>
            </p:nvCxnSpPr>
            <p:spPr>
              <a:xfrm>
                <a:off x="792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504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"/>
              <p:cNvCxnSpPr/>
              <p:nvPr/>
            </p:nvCxnSpPr>
            <p:spPr>
              <a:xfrm>
                <a:off x="936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" name="Google Shape;94;p1"/>
              <p:cNvCxnSpPr/>
              <p:nvPr/>
            </p:nvCxnSpPr>
            <p:spPr>
              <a:xfrm>
                <a:off x="648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" name="Google Shape;95;p1"/>
              <p:cNvCxnSpPr/>
              <p:nvPr/>
            </p:nvCxnSpPr>
            <p:spPr>
              <a:xfrm>
                <a:off x="1080000" y="360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96" name="Google Shape;96;p1"/>
              <p:cNvSpPr txBox="1"/>
              <p:nvPr/>
            </p:nvSpPr>
            <p:spPr>
              <a:xfrm>
                <a:off x="837786" y="3960000"/>
                <a:ext cx="484428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AU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 mm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7" name="Google Shape;97;p1"/>
              <p:cNvCxnSpPr/>
              <p:nvPr/>
            </p:nvCxnSpPr>
            <p:spPr>
              <a:xfrm>
                <a:off x="1512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1224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"/>
              <p:cNvCxnSpPr/>
              <p:nvPr/>
            </p:nvCxnSpPr>
            <p:spPr>
              <a:xfrm>
                <a:off x="1656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"/>
              <p:cNvCxnSpPr/>
              <p:nvPr/>
            </p:nvCxnSpPr>
            <p:spPr>
              <a:xfrm>
                <a:off x="1368000" y="360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"/>
              <p:cNvCxnSpPr/>
              <p:nvPr/>
            </p:nvCxnSpPr>
            <p:spPr>
              <a:xfrm>
                <a:off x="1800000" y="3600000"/>
                <a:ext cx="0" cy="54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02" name="Google Shape;102;p1"/>
              <p:cNvSpPr txBox="1"/>
              <p:nvPr/>
            </p:nvSpPr>
            <p:spPr>
              <a:xfrm>
                <a:off x="1556183" y="4140000"/>
                <a:ext cx="4876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0" i="0" u="none" strike="noStrike" cap="none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cm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3" name="Google Shape;103;p1"/>
              <p:cNvCxnSpPr/>
              <p:nvPr/>
            </p:nvCxnSpPr>
            <p:spPr>
              <a:xfrm>
                <a:off x="1987689" y="3780000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04" name="Google Shape;104;p1"/>
              <p:cNvSpPr txBox="1"/>
              <p:nvPr/>
            </p:nvSpPr>
            <p:spPr>
              <a:xfrm>
                <a:off x="293045" y="3794247"/>
                <a:ext cx="421910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AU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mm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1"/>
            <p:cNvSpPr txBox="1"/>
            <p:nvPr/>
          </p:nvSpPr>
          <p:spPr>
            <a:xfrm>
              <a:off x="360000" y="739248"/>
              <a:ext cx="19788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Distance [metric system]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2586955" y="1027248"/>
              <a:ext cx="1101111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g1: 1 cm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g2: 5 mm </a:t>
              </a:r>
              <a:b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g3: 1 mm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"/>
          <p:cNvGrpSpPr/>
          <p:nvPr/>
        </p:nvGrpSpPr>
        <p:grpSpPr>
          <a:xfrm>
            <a:off x="352604" y="2026843"/>
            <a:ext cx="4006036" cy="1211330"/>
            <a:chOff x="352604" y="2071668"/>
            <a:chExt cx="4006036" cy="1211330"/>
          </a:xfrm>
        </p:grpSpPr>
        <p:sp>
          <p:nvSpPr>
            <p:cNvPr id="108" name="Google Shape;108;p1"/>
            <p:cNvSpPr txBox="1"/>
            <p:nvPr/>
          </p:nvSpPr>
          <p:spPr>
            <a:xfrm>
              <a:off x="360000" y="2071668"/>
              <a:ext cx="2064732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 [gregorian calendar]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26955" y="2359668"/>
              <a:ext cx="2160000" cy="900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"/>
            <p:cNvCxnSpPr/>
            <p:nvPr/>
          </p:nvCxnSpPr>
          <p:spPr>
            <a:xfrm>
              <a:off x="6336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" name="Google Shape;111;p1"/>
            <p:cNvCxnSpPr/>
            <p:nvPr/>
          </p:nvCxnSpPr>
          <p:spPr>
            <a:xfrm>
              <a:off x="5328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/>
            <p:nvPr/>
          </p:nvCxnSpPr>
          <p:spPr>
            <a:xfrm>
              <a:off x="9432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3" name="Google Shape;113;p1"/>
            <p:cNvCxnSpPr/>
            <p:nvPr/>
          </p:nvCxnSpPr>
          <p:spPr>
            <a:xfrm>
              <a:off x="8388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1146955" y="2359668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5" name="Google Shape;115;p1"/>
            <p:cNvSpPr txBox="1"/>
            <p:nvPr/>
          </p:nvSpPr>
          <p:spPr>
            <a:xfrm>
              <a:off x="854247" y="2727640"/>
              <a:ext cx="58541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AU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week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1"/>
            <p:cNvCxnSpPr/>
            <p:nvPr/>
          </p:nvCxnSpPr>
          <p:spPr>
            <a:xfrm>
              <a:off x="14580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/>
            <p:nvPr/>
          </p:nvCxnSpPr>
          <p:spPr>
            <a:xfrm>
              <a:off x="12528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8" name="Google Shape;118;p1"/>
            <p:cNvCxnSpPr/>
            <p:nvPr/>
          </p:nvCxnSpPr>
          <p:spPr>
            <a:xfrm>
              <a:off x="15588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9" name="Google Shape;119;p1"/>
            <p:cNvCxnSpPr/>
            <p:nvPr/>
          </p:nvCxnSpPr>
          <p:spPr>
            <a:xfrm>
              <a:off x="13536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1"/>
            <p:cNvCxnSpPr/>
            <p:nvPr/>
          </p:nvCxnSpPr>
          <p:spPr>
            <a:xfrm>
              <a:off x="1866955" y="2359668"/>
              <a:ext cx="0" cy="54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1" name="Google Shape;121;p1"/>
            <p:cNvSpPr txBox="1"/>
            <p:nvPr/>
          </p:nvSpPr>
          <p:spPr>
            <a:xfrm>
              <a:off x="1444307" y="2908058"/>
              <a:ext cx="84529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fortnight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"/>
            <p:cNvCxnSpPr/>
            <p:nvPr/>
          </p:nvCxnSpPr>
          <p:spPr>
            <a:xfrm>
              <a:off x="2054644" y="2539668"/>
              <a:ext cx="36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23" name="Google Shape;123;p1"/>
            <p:cNvSpPr txBox="1"/>
            <p:nvPr/>
          </p:nvSpPr>
          <p:spPr>
            <a:xfrm>
              <a:off x="352604" y="2525765"/>
              <a:ext cx="436701" cy="2154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n-AU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day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" name="Google Shape;124;p1"/>
            <p:cNvCxnSpPr/>
            <p:nvPr/>
          </p:nvCxnSpPr>
          <p:spPr>
            <a:xfrm>
              <a:off x="10440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5" name="Google Shape;125;p1"/>
            <p:cNvCxnSpPr/>
            <p:nvPr/>
          </p:nvCxnSpPr>
          <p:spPr>
            <a:xfrm>
              <a:off x="7380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6" name="Google Shape;126;p1"/>
            <p:cNvCxnSpPr/>
            <p:nvPr/>
          </p:nvCxnSpPr>
          <p:spPr>
            <a:xfrm>
              <a:off x="16632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7" name="Google Shape;127;p1"/>
            <p:cNvCxnSpPr/>
            <p:nvPr/>
          </p:nvCxnSpPr>
          <p:spPr>
            <a:xfrm>
              <a:off x="1764000" y="2359668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8" name="Google Shape;128;p1"/>
            <p:cNvSpPr txBox="1"/>
            <p:nvPr/>
          </p:nvSpPr>
          <p:spPr>
            <a:xfrm>
              <a:off x="2597757" y="2359668"/>
              <a:ext cx="17608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g1: 1 fortnight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g2: 1 week</a:t>
              </a:r>
              <a:b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AU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g3: 1 day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"/>
          <p:cNvSpPr txBox="1"/>
          <p:nvPr/>
        </p:nvSpPr>
        <p:spPr>
          <a:xfrm>
            <a:off x="5019874" y="703388"/>
            <a:ext cx="364744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Focus:</a:t>
            </a:r>
            <a:r>
              <a:rPr lang="en-A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AU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-tape measure analogy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-circular (1week)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-circular (1 fortnight)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-quasi circular (weekday, weekend)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A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-aperiodic (school semester)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-1" y="0"/>
            <a:ext cx="24121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tape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v1 (top)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433270" y="3742108"/>
            <a:ext cx="29714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 measure analogy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-71400" y="3458440"/>
            <a:ext cx="30588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tape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v2 (bottom)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"/>
          <p:cNvGrpSpPr/>
          <p:nvPr/>
        </p:nvGrpSpPr>
        <p:grpSpPr>
          <a:xfrm>
            <a:off x="417082" y="4192039"/>
            <a:ext cx="4014828" cy="2516856"/>
            <a:chOff x="417082" y="4021706"/>
            <a:chExt cx="4014828" cy="2516856"/>
          </a:xfrm>
        </p:grpSpPr>
        <p:grpSp>
          <p:nvGrpSpPr>
            <p:cNvPr id="135" name="Google Shape;135;p1"/>
            <p:cNvGrpSpPr/>
            <p:nvPr/>
          </p:nvGrpSpPr>
          <p:grpSpPr>
            <a:xfrm>
              <a:off x="433270" y="4021706"/>
              <a:ext cx="3547855" cy="1211411"/>
              <a:chOff x="433270" y="4021706"/>
              <a:chExt cx="3547855" cy="1211411"/>
            </a:xfrm>
          </p:grpSpPr>
          <p:grpSp>
            <p:nvGrpSpPr>
              <p:cNvPr id="136" name="Google Shape;136;p1"/>
              <p:cNvGrpSpPr/>
              <p:nvPr/>
            </p:nvGrpSpPr>
            <p:grpSpPr>
              <a:xfrm>
                <a:off x="433270" y="4309706"/>
                <a:ext cx="2226955" cy="900000"/>
                <a:chOff x="293045" y="3600000"/>
                <a:chExt cx="2226955" cy="900000"/>
              </a:xfrm>
            </p:grpSpPr>
            <p:sp>
              <p:nvSpPr>
                <p:cNvPr id="137" name="Google Shape;137;p1"/>
                <p:cNvSpPr/>
                <p:nvPr/>
              </p:nvSpPr>
              <p:spPr>
                <a:xfrm>
                  <a:off x="360000" y="3600000"/>
                  <a:ext cx="2160000" cy="900000"/>
                </a:xfrm>
                <a:prstGeom prst="rect">
                  <a:avLst/>
                </a:prstGeom>
                <a:solidFill>
                  <a:srgbClr val="FEE599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8" name="Google Shape;138;p1"/>
                <p:cNvCxnSpPr/>
                <p:nvPr/>
              </p:nvCxnSpPr>
              <p:spPr>
                <a:xfrm>
                  <a:off x="792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9" name="Google Shape;139;p1"/>
                <p:cNvCxnSpPr/>
                <p:nvPr/>
              </p:nvCxnSpPr>
              <p:spPr>
                <a:xfrm>
                  <a:off x="504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0" name="Google Shape;140;p1"/>
                <p:cNvCxnSpPr/>
                <p:nvPr/>
              </p:nvCxnSpPr>
              <p:spPr>
                <a:xfrm>
                  <a:off x="936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141;p1"/>
                <p:cNvCxnSpPr/>
                <p:nvPr/>
              </p:nvCxnSpPr>
              <p:spPr>
                <a:xfrm>
                  <a:off x="648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2" name="Google Shape;142;p1"/>
                <p:cNvCxnSpPr/>
                <p:nvPr/>
              </p:nvCxnSpPr>
              <p:spPr>
                <a:xfrm>
                  <a:off x="1080000" y="360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43" name="Google Shape;143;p1"/>
                <p:cNvSpPr txBox="1"/>
                <p:nvPr/>
              </p:nvSpPr>
              <p:spPr>
                <a:xfrm>
                  <a:off x="837786" y="3960000"/>
                  <a:ext cx="484428" cy="246221"/>
                </a:xfrm>
                <a:prstGeom prst="rect">
                  <a:avLst/>
                </a:prstGeom>
                <a:solidFill>
                  <a:srgbClr val="FE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00"/>
                    <a:buFont typeface="Arial"/>
                    <a:buNone/>
                  </a:pPr>
                  <a:r>
                    <a:rPr lang="en-AU" sz="1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5 mm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4" name="Google Shape;144;p1"/>
                <p:cNvCxnSpPr/>
                <p:nvPr/>
              </p:nvCxnSpPr>
              <p:spPr>
                <a:xfrm>
                  <a:off x="1512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5" name="Google Shape;145;p1"/>
                <p:cNvCxnSpPr/>
                <p:nvPr/>
              </p:nvCxnSpPr>
              <p:spPr>
                <a:xfrm>
                  <a:off x="1224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"/>
                <p:cNvCxnSpPr/>
                <p:nvPr/>
              </p:nvCxnSpPr>
              <p:spPr>
                <a:xfrm>
                  <a:off x="1656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7" name="Google Shape;147;p1"/>
                <p:cNvCxnSpPr/>
                <p:nvPr/>
              </p:nvCxnSpPr>
              <p:spPr>
                <a:xfrm>
                  <a:off x="1368000" y="360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8" name="Google Shape;148;p1"/>
                <p:cNvCxnSpPr/>
                <p:nvPr/>
              </p:nvCxnSpPr>
              <p:spPr>
                <a:xfrm>
                  <a:off x="1800000" y="3600000"/>
                  <a:ext cx="0" cy="54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p1"/>
                <p:cNvSpPr txBox="1"/>
                <p:nvPr/>
              </p:nvSpPr>
              <p:spPr>
                <a:xfrm>
                  <a:off x="1556183" y="4140000"/>
                  <a:ext cx="487634" cy="276999"/>
                </a:xfrm>
                <a:prstGeom prst="rect">
                  <a:avLst/>
                </a:prstGeom>
                <a:solidFill>
                  <a:srgbClr val="FE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 cm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50" name="Google Shape;150;p1"/>
                <p:cNvCxnSpPr/>
                <p:nvPr/>
              </p:nvCxnSpPr>
              <p:spPr>
                <a:xfrm>
                  <a:off x="1987689" y="3780000"/>
                  <a:ext cx="360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51" name="Google Shape;151;p1"/>
                <p:cNvSpPr txBox="1"/>
                <p:nvPr/>
              </p:nvSpPr>
              <p:spPr>
                <a:xfrm>
                  <a:off x="293045" y="3794247"/>
                  <a:ext cx="421910" cy="215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800"/>
                    <a:buFont typeface="Arial"/>
                    <a:buNone/>
                  </a:pPr>
                  <a:r>
                    <a:rPr lang="en-AU" sz="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 mm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2" name="Google Shape;152;p1"/>
              <p:cNvSpPr txBox="1"/>
              <p:nvPr/>
            </p:nvSpPr>
            <p:spPr>
              <a:xfrm>
                <a:off x="433270" y="4021706"/>
                <a:ext cx="197887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AU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Distance [metric system]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"/>
              <p:cNvSpPr txBox="1"/>
              <p:nvPr/>
            </p:nvSpPr>
            <p:spPr>
              <a:xfrm>
                <a:off x="2660225" y="4309717"/>
                <a:ext cx="1320900" cy="923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 = 1 mm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 = 5 mm </a:t>
                </a:r>
                <a:b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 = 1 cm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"/>
            <p:cNvGrpSpPr/>
            <p:nvPr/>
          </p:nvGrpSpPr>
          <p:grpSpPr>
            <a:xfrm>
              <a:off x="417082" y="5327232"/>
              <a:ext cx="4014828" cy="1211330"/>
              <a:chOff x="417082" y="5327232"/>
              <a:chExt cx="4014828" cy="1211330"/>
            </a:xfrm>
          </p:grpSpPr>
          <p:sp>
            <p:nvSpPr>
              <p:cNvPr id="155" name="Google Shape;155;p1"/>
              <p:cNvSpPr/>
              <p:nvPr/>
            </p:nvSpPr>
            <p:spPr>
              <a:xfrm>
                <a:off x="500007" y="5623918"/>
                <a:ext cx="720000" cy="900000"/>
              </a:xfrm>
              <a:prstGeom prst="rect">
                <a:avLst/>
              </a:prstGeom>
              <a:solidFill>
                <a:srgbClr val="FBE4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1219301" y="5617327"/>
                <a:ext cx="720000" cy="900000"/>
              </a:xfrm>
              <a:prstGeom prst="rect">
                <a:avLst/>
              </a:prstGeom>
              <a:solidFill>
                <a:srgbClr val="F7CAA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1937754" y="5617938"/>
                <a:ext cx="720000" cy="900000"/>
              </a:xfrm>
              <a:prstGeom prst="rect">
                <a:avLst/>
              </a:prstGeom>
              <a:solidFill>
                <a:srgbClr val="F4B0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"/>
              <p:cNvSpPr txBox="1"/>
              <p:nvPr/>
            </p:nvSpPr>
            <p:spPr>
              <a:xfrm>
                <a:off x="433270" y="5327232"/>
                <a:ext cx="206473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-AU"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 [gregorian calendar]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>
                <a:off x="500225" y="5615232"/>
                <a:ext cx="2160000" cy="900000"/>
              </a:xfrm>
              <a:prstGeom prst="rect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" name="Google Shape;160;p1"/>
              <p:cNvCxnSpPr/>
              <p:nvPr/>
            </p:nvCxnSpPr>
            <p:spPr>
              <a:xfrm>
                <a:off x="7068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"/>
              <p:cNvCxnSpPr/>
              <p:nvPr/>
            </p:nvCxnSpPr>
            <p:spPr>
              <a:xfrm>
                <a:off x="6060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1"/>
              <p:cNvCxnSpPr/>
              <p:nvPr/>
            </p:nvCxnSpPr>
            <p:spPr>
              <a:xfrm>
                <a:off x="10164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3" name="Google Shape;163;p1"/>
              <p:cNvCxnSpPr/>
              <p:nvPr/>
            </p:nvCxnSpPr>
            <p:spPr>
              <a:xfrm>
                <a:off x="9120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"/>
              <p:cNvCxnSpPr/>
              <p:nvPr/>
            </p:nvCxnSpPr>
            <p:spPr>
              <a:xfrm>
                <a:off x="1220225" y="5615232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65" name="Google Shape;165;p1"/>
              <p:cNvSpPr txBox="1"/>
              <p:nvPr/>
            </p:nvSpPr>
            <p:spPr>
              <a:xfrm>
                <a:off x="936926" y="5896064"/>
                <a:ext cx="58541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AU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week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66" name="Google Shape;166;p1"/>
              <p:cNvCxnSpPr/>
              <p:nvPr/>
            </p:nvCxnSpPr>
            <p:spPr>
              <a:xfrm>
                <a:off x="15312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7" name="Google Shape;167;p1"/>
              <p:cNvCxnSpPr/>
              <p:nvPr/>
            </p:nvCxnSpPr>
            <p:spPr>
              <a:xfrm>
                <a:off x="13260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8" name="Google Shape;168;p1"/>
              <p:cNvCxnSpPr/>
              <p:nvPr/>
            </p:nvCxnSpPr>
            <p:spPr>
              <a:xfrm>
                <a:off x="16320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1"/>
              <p:cNvCxnSpPr/>
              <p:nvPr/>
            </p:nvCxnSpPr>
            <p:spPr>
              <a:xfrm>
                <a:off x="14268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1"/>
              <p:cNvCxnSpPr/>
              <p:nvPr/>
            </p:nvCxnSpPr>
            <p:spPr>
              <a:xfrm>
                <a:off x="1940225" y="5615232"/>
                <a:ext cx="0" cy="54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1" name="Google Shape;171;p1"/>
              <p:cNvSpPr txBox="1"/>
              <p:nvPr/>
            </p:nvSpPr>
            <p:spPr>
              <a:xfrm>
                <a:off x="1506955" y="6058232"/>
                <a:ext cx="84529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fortnight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2" name="Google Shape;172;p1"/>
              <p:cNvCxnSpPr/>
              <p:nvPr/>
            </p:nvCxnSpPr>
            <p:spPr>
              <a:xfrm>
                <a:off x="2127914" y="5795232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73" name="Google Shape;173;p1"/>
              <p:cNvSpPr txBox="1"/>
              <p:nvPr/>
            </p:nvSpPr>
            <p:spPr>
              <a:xfrm>
                <a:off x="417082" y="5737369"/>
                <a:ext cx="43670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lang="en-AU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 day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74" name="Google Shape;174;p1"/>
              <p:cNvCxnSpPr/>
              <p:nvPr/>
            </p:nvCxnSpPr>
            <p:spPr>
              <a:xfrm>
                <a:off x="11172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1"/>
              <p:cNvCxnSpPr/>
              <p:nvPr/>
            </p:nvCxnSpPr>
            <p:spPr>
              <a:xfrm>
                <a:off x="8112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1"/>
              <p:cNvCxnSpPr/>
              <p:nvPr/>
            </p:nvCxnSpPr>
            <p:spPr>
              <a:xfrm>
                <a:off x="17364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1"/>
              <p:cNvCxnSpPr/>
              <p:nvPr/>
            </p:nvCxnSpPr>
            <p:spPr>
              <a:xfrm>
                <a:off x="1837270" y="561523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178" name="Google Shape;178;p1"/>
              <p:cNvSpPr txBox="1"/>
              <p:nvPr/>
            </p:nvSpPr>
            <p:spPr>
              <a:xfrm>
                <a:off x="2671027" y="5615232"/>
                <a:ext cx="1760883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 = 1 day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 = 1 week</a:t>
                </a:r>
                <a:b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lang="en-AU"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 = 1 fortnight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"/>
              <p:cNvSpPr txBox="1"/>
              <p:nvPr/>
            </p:nvSpPr>
            <p:spPr>
              <a:xfrm>
                <a:off x="550905" y="6261212"/>
                <a:ext cx="5853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AU" sz="1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G(0)</a:t>
                </a:r>
                <a:r>
                  <a:rPr lang="en-AU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"/>
              <p:cNvSpPr txBox="1"/>
              <p:nvPr/>
            </p:nvSpPr>
            <p:spPr>
              <a:xfrm>
                <a:off x="1262376" y="6264755"/>
                <a:ext cx="585300" cy="24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AU" sz="1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G(1) 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"/>
              <p:cNvSpPr txBox="1"/>
              <p:nvPr/>
            </p:nvSpPr>
            <p:spPr>
              <a:xfrm>
                <a:off x="2014857" y="6259981"/>
                <a:ext cx="585417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lang="en-AU" sz="10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r>
                  <a:rPr lang="en-AU" sz="1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6"/>
          <p:cNvGrpSpPr/>
          <p:nvPr/>
        </p:nvGrpSpPr>
        <p:grpSpPr>
          <a:xfrm>
            <a:off x="1002108" y="6379218"/>
            <a:ext cx="2129855" cy="648429"/>
            <a:chOff x="1012733" y="6073518"/>
            <a:chExt cx="2129855" cy="648429"/>
          </a:xfrm>
        </p:grpSpPr>
        <p:grpSp>
          <p:nvGrpSpPr>
            <p:cNvPr id="197" name="Google Shape;197;p16"/>
            <p:cNvGrpSpPr/>
            <p:nvPr/>
          </p:nvGrpSpPr>
          <p:grpSpPr>
            <a:xfrm>
              <a:off x="1189558" y="6073518"/>
              <a:ext cx="1754527" cy="360000"/>
              <a:chOff x="720000" y="4320000"/>
              <a:chExt cx="718555" cy="360000"/>
            </a:xfrm>
          </p:grpSpPr>
          <p:cxnSp>
            <p:nvCxnSpPr>
              <p:cNvPr id="198" name="Google Shape;198;p16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99" name="Google Shape;199;p16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0" name="Google Shape;200;p16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1" name="Google Shape;201;p16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2" name="Google Shape;202;p16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6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4" name="Google Shape;204;p16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05" name="Google Shape;205;p16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06" name="Google Shape;206;p16"/>
            <p:cNvSpPr txBox="1"/>
            <p:nvPr/>
          </p:nvSpPr>
          <p:spPr>
            <a:xfrm>
              <a:off x="1012733" y="6434937"/>
              <a:ext cx="397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 txBox="1"/>
            <p:nvPr/>
          </p:nvSpPr>
          <p:spPr>
            <a:xfrm>
              <a:off x="2745582" y="6444948"/>
              <a:ext cx="397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16"/>
          <p:cNvGrpSpPr/>
          <p:nvPr/>
        </p:nvGrpSpPr>
        <p:grpSpPr>
          <a:xfrm>
            <a:off x="6555454" y="6384223"/>
            <a:ext cx="3903879" cy="638418"/>
            <a:chOff x="6494820" y="5948973"/>
            <a:chExt cx="3903879" cy="638418"/>
          </a:xfrm>
        </p:grpSpPr>
        <p:sp>
          <p:nvSpPr>
            <p:cNvPr id="209" name="Google Shape;209;p16"/>
            <p:cNvSpPr txBox="1"/>
            <p:nvPr/>
          </p:nvSpPr>
          <p:spPr>
            <a:xfrm>
              <a:off x="6494820" y="6310392"/>
              <a:ext cx="397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8194822" y="6227239"/>
              <a:ext cx="5060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(w1)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16"/>
            <p:cNvGrpSpPr/>
            <p:nvPr/>
          </p:nvGrpSpPr>
          <p:grpSpPr>
            <a:xfrm>
              <a:off x="6695503" y="5948973"/>
              <a:ext cx="3506874" cy="360849"/>
              <a:chOff x="6695503" y="5948973"/>
              <a:chExt cx="3506874" cy="360849"/>
            </a:xfrm>
          </p:grpSpPr>
          <p:cxnSp>
            <p:nvCxnSpPr>
              <p:cNvPr id="212" name="Google Shape;212;p16"/>
              <p:cNvCxnSpPr/>
              <p:nvPr/>
            </p:nvCxnSpPr>
            <p:spPr>
              <a:xfrm>
                <a:off x="7196549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3" name="Google Shape;213;p16"/>
              <p:cNvCxnSpPr/>
              <p:nvPr/>
            </p:nvCxnSpPr>
            <p:spPr>
              <a:xfrm>
                <a:off x="6950421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4" name="Google Shape;214;p16"/>
              <p:cNvCxnSpPr/>
              <p:nvPr/>
            </p:nvCxnSpPr>
            <p:spPr>
              <a:xfrm>
                <a:off x="7952513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5" name="Google Shape;215;p16"/>
              <p:cNvCxnSpPr/>
              <p:nvPr/>
            </p:nvCxnSpPr>
            <p:spPr>
              <a:xfrm>
                <a:off x="7697595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6"/>
              <p:cNvCxnSpPr/>
              <p:nvPr/>
            </p:nvCxnSpPr>
            <p:spPr>
              <a:xfrm>
                <a:off x="8450030" y="5948973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16"/>
              <p:cNvCxnSpPr/>
              <p:nvPr/>
            </p:nvCxnSpPr>
            <p:spPr>
              <a:xfrm>
                <a:off x="8198640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16"/>
              <p:cNvCxnSpPr/>
              <p:nvPr/>
            </p:nvCxnSpPr>
            <p:spPr>
              <a:xfrm>
                <a:off x="7451467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6"/>
              <p:cNvCxnSpPr/>
              <p:nvPr/>
            </p:nvCxnSpPr>
            <p:spPr>
              <a:xfrm>
                <a:off x="6695503" y="5948973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6"/>
              <p:cNvCxnSpPr/>
              <p:nvPr/>
            </p:nvCxnSpPr>
            <p:spPr>
              <a:xfrm>
                <a:off x="8948896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1" name="Google Shape;221;p16"/>
              <p:cNvCxnSpPr/>
              <p:nvPr/>
            </p:nvCxnSpPr>
            <p:spPr>
              <a:xfrm>
                <a:off x="8702768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2" name="Google Shape;222;p16"/>
              <p:cNvCxnSpPr/>
              <p:nvPr/>
            </p:nvCxnSpPr>
            <p:spPr>
              <a:xfrm>
                <a:off x="9704860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6"/>
              <p:cNvCxnSpPr/>
              <p:nvPr/>
            </p:nvCxnSpPr>
            <p:spPr>
              <a:xfrm>
                <a:off x="9449942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4" name="Google Shape;224;p16"/>
              <p:cNvCxnSpPr/>
              <p:nvPr/>
            </p:nvCxnSpPr>
            <p:spPr>
              <a:xfrm>
                <a:off x="10202377" y="5949822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5" name="Google Shape;225;p16"/>
              <p:cNvCxnSpPr/>
              <p:nvPr/>
            </p:nvCxnSpPr>
            <p:spPr>
              <a:xfrm>
                <a:off x="9950987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6" name="Google Shape;226;p16"/>
              <p:cNvCxnSpPr/>
              <p:nvPr/>
            </p:nvCxnSpPr>
            <p:spPr>
              <a:xfrm>
                <a:off x="9203814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7" name="Google Shape;227;p16"/>
              <p:cNvCxnSpPr/>
              <p:nvPr/>
            </p:nvCxnSpPr>
            <p:spPr>
              <a:xfrm>
                <a:off x="8447850" y="5949822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228" name="Google Shape;228;p16"/>
            <p:cNvSpPr txBox="1"/>
            <p:nvPr/>
          </p:nvSpPr>
          <p:spPr>
            <a:xfrm>
              <a:off x="10001693" y="6310392"/>
              <a:ext cx="397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16"/>
          <p:cNvGrpSpPr/>
          <p:nvPr/>
        </p:nvGrpSpPr>
        <p:grpSpPr>
          <a:xfrm>
            <a:off x="6179766" y="1436033"/>
            <a:ext cx="4484763" cy="3942146"/>
            <a:chOff x="6179766" y="1436033"/>
            <a:chExt cx="4484763" cy="3942146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9737800" y="1453230"/>
              <a:ext cx="919329" cy="1682625"/>
              <a:chOff x="6368520" y="2684132"/>
              <a:chExt cx="919329" cy="1466677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636852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16"/>
            <p:cNvGrpSpPr/>
            <p:nvPr/>
          </p:nvGrpSpPr>
          <p:grpSpPr>
            <a:xfrm>
              <a:off x="6184778" y="2204072"/>
              <a:ext cx="937179" cy="1682625"/>
              <a:chOff x="6385641" y="2684132"/>
              <a:chExt cx="937179" cy="1466677"/>
            </a:xfrm>
          </p:grpSpPr>
          <p:sp>
            <p:nvSpPr>
              <p:cNvPr id="234" name="Google Shape;234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683334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16"/>
            <p:cNvGrpSpPr/>
            <p:nvPr/>
          </p:nvGrpSpPr>
          <p:grpSpPr>
            <a:xfrm>
              <a:off x="6645686" y="1436033"/>
              <a:ext cx="3600000" cy="975360"/>
              <a:chOff x="1116182" y="3483864"/>
              <a:chExt cx="4002104" cy="975360"/>
            </a:xfrm>
          </p:grpSpPr>
          <p:sp>
            <p:nvSpPr>
              <p:cNvPr id="237" name="Google Shape;237;p16"/>
              <p:cNvSpPr/>
              <p:nvPr/>
            </p:nvSpPr>
            <p:spPr>
              <a:xfrm>
                <a:off x="1138428" y="3520440"/>
                <a:ext cx="3960000" cy="900000"/>
              </a:xfrm>
              <a:prstGeom prst="rect">
                <a:avLst/>
              </a:prstGeom>
              <a:solidFill>
                <a:srgbClr val="D8E2F3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5082286" y="3483864"/>
                <a:ext cx="36000" cy="9753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1116182" y="3509010"/>
                <a:ext cx="35999" cy="936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6"/>
            <p:cNvGrpSpPr/>
            <p:nvPr/>
          </p:nvGrpSpPr>
          <p:grpSpPr>
            <a:xfrm>
              <a:off x="9745200" y="2955057"/>
              <a:ext cx="919329" cy="1682625"/>
              <a:chOff x="6368520" y="2684132"/>
              <a:chExt cx="919329" cy="1466677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636852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3" name="Google Shape;243;p16"/>
            <p:cNvGrpSpPr/>
            <p:nvPr/>
          </p:nvGrpSpPr>
          <p:grpSpPr>
            <a:xfrm>
              <a:off x="6638302" y="2187138"/>
              <a:ext cx="3600000" cy="975360"/>
              <a:chOff x="1116182" y="3483864"/>
              <a:chExt cx="4002104" cy="975360"/>
            </a:xfrm>
          </p:grpSpPr>
          <p:sp>
            <p:nvSpPr>
              <p:cNvPr id="244" name="Google Shape;244;p16"/>
              <p:cNvSpPr/>
              <p:nvPr/>
            </p:nvSpPr>
            <p:spPr>
              <a:xfrm>
                <a:off x="1138428" y="3520440"/>
                <a:ext cx="3959999" cy="900000"/>
              </a:xfrm>
              <a:prstGeom prst="rect">
                <a:avLst/>
              </a:prstGeom>
              <a:solidFill>
                <a:srgbClr val="B3C6E7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5082286" y="3483864"/>
                <a:ext cx="36000" cy="9753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1116182" y="3509010"/>
                <a:ext cx="35999" cy="936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16"/>
            <p:cNvGrpSpPr/>
            <p:nvPr/>
          </p:nvGrpSpPr>
          <p:grpSpPr>
            <a:xfrm>
              <a:off x="6179766" y="3695554"/>
              <a:ext cx="937179" cy="1682625"/>
              <a:chOff x="6385641" y="2684132"/>
              <a:chExt cx="937179" cy="1466677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683334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16"/>
            <p:cNvGrpSpPr/>
            <p:nvPr/>
          </p:nvGrpSpPr>
          <p:grpSpPr>
            <a:xfrm>
              <a:off x="6636761" y="2939288"/>
              <a:ext cx="3600000" cy="975360"/>
              <a:chOff x="1116182" y="3483864"/>
              <a:chExt cx="4002104" cy="975360"/>
            </a:xfrm>
          </p:grpSpPr>
          <p:sp>
            <p:nvSpPr>
              <p:cNvPr id="251" name="Google Shape;251;p16"/>
              <p:cNvSpPr/>
              <p:nvPr/>
            </p:nvSpPr>
            <p:spPr>
              <a:xfrm>
                <a:off x="1138428" y="3520440"/>
                <a:ext cx="3960000" cy="900000"/>
              </a:xfrm>
              <a:prstGeom prst="rect">
                <a:avLst/>
              </a:prstGeom>
              <a:solidFill>
                <a:srgbClr val="8DA9DB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5082286" y="3483864"/>
                <a:ext cx="36000" cy="9753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1116182" y="3509010"/>
                <a:ext cx="35999" cy="936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4" name="Google Shape;254;p16"/>
            <p:cNvGrpSpPr/>
            <p:nvPr/>
          </p:nvGrpSpPr>
          <p:grpSpPr>
            <a:xfrm>
              <a:off x="6633967" y="3685589"/>
              <a:ext cx="3600000" cy="975360"/>
              <a:chOff x="1116182" y="3483864"/>
              <a:chExt cx="4002104" cy="975360"/>
            </a:xfrm>
          </p:grpSpPr>
          <p:sp>
            <p:nvSpPr>
              <p:cNvPr id="255" name="Google Shape;255;p16"/>
              <p:cNvSpPr/>
              <p:nvPr/>
            </p:nvSpPr>
            <p:spPr>
              <a:xfrm>
                <a:off x="1138428" y="3520440"/>
                <a:ext cx="3960000" cy="900000"/>
              </a:xfrm>
              <a:prstGeom prst="rect">
                <a:avLst/>
              </a:prstGeom>
              <a:solidFill>
                <a:srgbClr val="2F549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082286" y="3483864"/>
                <a:ext cx="36000" cy="97536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1116182" y="3509010"/>
                <a:ext cx="35999" cy="936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16"/>
            <p:cNvGrpSpPr/>
            <p:nvPr/>
          </p:nvGrpSpPr>
          <p:grpSpPr>
            <a:xfrm>
              <a:off x="9426033" y="4101667"/>
              <a:ext cx="746397" cy="276999"/>
              <a:chOff x="7515173" y="4887679"/>
              <a:chExt cx="746397" cy="276999"/>
            </a:xfrm>
          </p:grpSpPr>
          <p:cxnSp>
            <p:nvCxnSpPr>
              <p:cNvPr id="259" name="Google Shape;259;p16"/>
              <p:cNvCxnSpPr/>
              <p:nvPr/>
            </p:nvCxnSpPr>
            <p:spPr>
              <a:xfrm rot="10800000">
                <a:off x="7515173" y="5026179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260" name="Google Shape;260;p16"/>
              <p:cNvSpPr txBox="1"/>
              <p:nvPr/>
            </p:nvSpPr>
            <p:spPr>
              <a:xfrm>
                <a:off x="7864563" y="4887679"/>
                <a:ext cx="39700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16"/>
            <p:cNvGrpSpPr/>
            <p:nvPr/>
          </p:nvGrpSpPr>
          <p:grpSpPr>
            <a:xfrm>
              <a:off x="6683784" y="1466842"/>
              <a:ext cx="3506874" cy="555225"/>
              <a:chOff x="5006862" y="6132498"/>
              <a:chExt cx="3506874" cy="555225"/>
            </a:xfrm>
          </p:grpSpPr>
          <p:cxnSp>
            <p:nvCxnSpPr>
              <p:cNvPr id="262" name="Google Shape;262;p16"/>
              <p:cNvCxnSpPr/>
              <p:nvPr/>
            </p:nvCxnSpPr>
            <p:spPr>
              <a:xfrm>
                <a:off x="5507908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3" name="Google Shape;263;p16"/>
              <p:cNvCxnSpPr/>
              <p:nvPr/>
            </p:nvCxnSpPr>
            <p:spPr>
              <a:xfrm>
                <a:off x="5261780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4" name="Google Shape;264;p16"/>
              <p:cNvCxnSpPr/>
              <p:nvPr/>
            </p:nvCxnSpPr>
            <p:spPr>
              <a:xfrm>
                <a:off x="6263872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5" name="Google Shape;265;p16"/>
              <p:cNvCxnSpPr/>
              <p:nvPr/>
            </p:nvCxnSpPr>
            <p:spPr>
              <a:xfrm>
                <a:off x="6008954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16"/>
              <p:cNvCxnSpPr/>
              <p:nvPr/>
            </p:nvCxnSpPr>
            <p:spPr>
              <a:xfrm>
                <a:off x="6761389" y="6132498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6"/>
              <p:cNvCxnSpPr/>
              <p:nvPr/>
            </p:nvCxnSpPr>
            <p:spPr>
              <a:xfrm>
                <a:off x="6509999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p16"/>
              <p:cNvCxnSpPr/>
              <p:nvPr/>
            </p:nvCxnSpPr>
            <p:spPr>
              <a:xfrm>
                <a:off x="5762826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16"/>
              <p:cNvCxnSpPr/>
              <p:nvPr/>
            </p:nvCxnSpPr>
            <p:spPr>
              <a:xfrm>
                <a:off x="5006862" y="6132498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70" name="Google Shape;270;p16"/>
              <p:cNvSpPr txBox="1"/>
              <p:nvPr/>
            </p:nvSpPr>
            <p:spPr>
              <a:xfrm>
                <a:off x="6506181" y="6410764"/>
                <a:ext cx="50605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H(0)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71" name="Google Shape;271;p16"/>
              <p:cNvCxnSpPr/>
              <p:nvPr/>
            </p:nvCxnSpPr>
            <p:spPr>
              <a:xfrm>
                <a:off x="7260255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2" name="Google Shape;272;p16"/>
              <p:cNvCxnSpPr/>
              <p:nvPr/>
            </p:nvCxnSpPr>
            <p:spPr>
              <a:xfrm>
                <a:off x="7014127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3" name="Google Shape;273;p16"/>
              <p:cNvCxnSpPr/>
              <p:nvPr/>
            </p:nvCxnSpPr>
            <p:spPr>
              <a:xfrm>
                <a:off x="8016219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4" name="Google Shape;274;p16"/>
              <p:cNvCxnSpPr/>
              <p:nvPr/>
            </p:nvCxnSpPr>
            <p:spPr>
              <a:xfrm>
                <a:off x="7761301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5" name="Google Shape;275;p16"/>
              <p:cNvCxnSpPr/>
              <p:nvPr/>
            </p:nvCxnSpPr>
            <p:spPr>
              <a:xfrm>
                <a:off x="8513736" y="6133347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6" name="Google Shape;276;p16"/>
              <p:cNvCxnSpPr/>
              <p:nvPr/>
            </p:nvCxnSpPr>
            <p:spPr>
              <a:xfrm>
                <a:off x="8262346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7" name="Google Shape;277;p16"/>
              <p:cNvCxnSpPr/>
              <p:nvPr/>
            </p:nvCxnSpPr>
            <p:spPr>
              <a:xfrm>
                <a:off x="7515173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8" name="Google Shape;278;p16"/>
              <p:cNvCxnSpPr/>
              <p:nvPr/>
            </p:nvCxnSpPr>
            <p:spPr>
              <a:xfrm>
                <a:off x="6759209" y="6133347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79" name="Google Shape;279;p16"/>
            <p:cNvGrpSpPr/>
            <p:nvPr/>
          </p:nvGrpSpPr>
          <p:grpSpPr>
            <a:xfrm>
              <a:off x="6683784" y="2218682"/>
              <a:ext cx="3506874" cy="555265"/>
              <a:chOff x="5006862" y="6132498"/>
              <a:chExt cx="3506874" cy="555265"/>
            </a:xfrm>
          </p:grpSpPr>
          <p:cxnSp>
            <p:nvCxnSpPr>
              <p:cNvPr id="280" name="Google Shape;280;p16"/>
              <p:cNvCxnSpPr/>
              <p:nvPr/>
            </p:nvCxnSpPr>
            <p:spPr>
              <a:xfrm>
                <a:off x="5507908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1" name="Google Shape;281;p16"/>
              <p:cNvCxnSpPr/>
              <p:nvPr/>
            </p:nvCxnSpPr>
            <p:spPr>
              <a:xfrm>
                <a:off x="5261780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2" name="Google Shape;282;p16"/>
              <p:cNvCxnSpPr/>
              <p:nvPr/>
            </p:nvCxnSpPr>
            <p:spPr>
              <a:xfrm>
                <a:off x="6263872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3" name="Google Shape;283;p16"/>
              <p:cNvCxnSpPr/>
              <p:nvPr/>
            </p:nvCxnSpPr>
            <p:spPr>
              <a:xfrm>
                <a:off x="6008954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4" name="Google Shape;284;p16"/>
              <p:cNvCxnSpPr/>
              <p:nvPr/>
            </p:nvCxnSpPr>
            <p:spPr>
              <a:xfrm>
                <a:off x="6761389" y="6132498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5" name="Google Shape;285;p16"/>
              <p:cNvCxnSpPr/>
              <p:nvPr/>
            </p:nvCxnSpPr>
            <p:spPr>
              <a:xfrm>
                <a:off x="6509999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6" name="Google Shape;286;p16"/>
              <p:cNvCxnSpPr/>
              <p:nvPr/>
            </p:nvCxnSpPr>
            <p:spPr>
              <a:xfrm>
                <a:off x="5762826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87" name="Google Shape;287;p16"/>
              <p:cNvCxnSpPr/>
              <p:nvPr/>
            </p:nvCxnSpPr>
            <p:spPr>
              <a:xfrm>
                <a:off x="5006862" y="6132498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88" name="Google Shape;288;p16"/>
              <p:cNvSpPr txBox="1"/>
              <p:nvPr/>
            </p:nvSpPr>
            <p:spPr>
              <a:xfrm>
                <a:off x="6506181" y="6410764"/>
                <a:ext cx="5060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H(1)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89" name="Google Shape;289;p16"/>
              <p:cNvCxnSpPr/>
              <p:nvPr/>
            </p:nvCxnSpPr>
            <p:spPr>
              <a:xfrm>
                <a:off x="7260255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0" name="Google Shape;290;p16"/>
              <p:cNvCxnSpPr/>
              <p:nvPr/>
            </p:nvCxnSpPr>
            <p:spPr>
              <a:xfrm>
                <a:off x="7014127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1" name="Google Shape;291;p16"/>
              <p:cNvCxnSpPr/>
              <p:nvPr/>
            </p:nvCxnSpPr>
            <p:spPr>
              <a:xfrm>
                <a:off x="8016219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2" name="Google Shape;292;p16"/>
              <p:cNvCxnSpPr/>
              <p:nvPr/>
            </p:nvCxnSpPr>
            <p:spPr>
              <a:xfrm>
                <a:off x="7761301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3" name="Google Shape;293;p16"/>
              <p:cNvCxnSpPr/>
              <p:nvPr/>
            </p:nvCxnSpPr>
            <p:spPr>
              <a:xfrm>
                <a:off x="8513736" y="6133347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4" name="Google Shape;294;p16"/>
              <p:cNvCxnSpPr/>
              <p:nvPr/>
            </p:nvCxnSpPr>
            <p:spPr>
              <a:xfrm>
                <a:off x="8262346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5" name="Google Shape;295;p16"/>
              <p:cNvCxnSpPr/>
              <p:nvPr/>
            </p:nvCxnSpPr>
            <p:spPr>
              <a:xfrm>
                <a:off x="7515173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6" name="Google Shape;296;p16"/>
              <p:cNvCxnSpPr/>
              <p:nvPr/>
            </p:nvCxnSpPr>
            <p:spPr>
              <a:xfrm>
                <a:off x="6759209" y="6133347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297" name="Google Shape;297;p16"/>
            <p:cNvGrpSpPr/>
            <p:nvPr/>
          </p:nvGrpSpPr>
          <p:grpSpPr>
            <a:xfrm>
              <a:off x="6683784" y="2970522"/>
              <a:ext cx="3506874" cy="555265"/>
              <a:chOff x="5006862" y="6132498"/>
              <a:chExt cx="3506874" cy="555265"/>
            </a:xfrm>
          </p:grpSpPr>
          <p:cxnSp>
            <p:nvCxnSpPr>
              <p:cNvPr id="298" name="Google Shape;298;p16"/>
              <p:cNvCxnSpPr/>
              <p:nvPr/>
            </p:nvCxnSpPr>
            <p:spPr>
              <a:xfrm>
                <a:off x="5507908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99" name="Google Shape;299;p16"/>
              <p:cNvCxnSpPr/>
              <p:nvPr/>
            </p:nvCxnSpPr>
            <p:spPr>
              <a:xfrm>
                <a:off x="5261780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0" name="Google Shape;300;p16"/>
              <p:cNvCxnSpPr/>
              <p:nvPr/>
            </p:nvCxnSpPr>
            <p:spPr>
              <a:xfrm>
                <a:off x="6263872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p16"/>
              <p:cNvCxnSpPr/>
              <p:nvPr/>
            </p:nvCxnSpPr>
            <p:spPr>
              <a:xfrm>
                <a:off x="6008954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16"/>
              <p:cNvCxnSpPr/>
              <p:nvPr/>
            </p:nvCxnSpPr>
            <p:spPr>
              <a:xfrm>
                <a:off x="6761389" y="6132498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16"/>
              <p:cNvCxnSpPr/>
              <p:nvPr/>
            </p:nvCxnSpPr>
            <p:spPr>
              <a:xfrm>
                <a:off x="6509999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16"/>
              <p:cNvCxnSpPr/>
              <p:nvPr/>
            </p:nvCxnSpPr>
            <p:spPr>
              <a:xfrm>
                <a:off x="5762826" y="6132498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16"/>
              <p:cNvCxnSpPr/>
              <p:nvPr/>
            </p:nvCxnSpPr>
            <p:spPr>
              <a:xfrm>
                <a:off x="5006862" y="6132498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6" name="Google Shape;306;p16"/>
              <p:cNvSpPr txBox="1"/>
              <p:nvPr/>
            </p:nvSpPr>
            <p:spPr>
              <a:xfrm>
                <a:off x="6506181" y="6410764"/>
                <a:ext cx="50605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H(2)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07" name="Google Shape;307;p16"/>
              <p:cNvCxnSpPr/>
              <p:nvPr/>
            </p:nvCxnSpPr>
            <p:spPr>
              <a:xfrm>
                <a:off x="7260255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8" name="Google Shape;308;p16"/>
              <p:cNvCxnSpPr/>
              <p:nvPr/>
            </p:nvCxnSpPr>
            <p:spPr>
              <a:xfrm>
                <a:off x="7014127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9" name="Google Shape;309;p16"/>
              <p:cNvCxnSpPr/>
              <p:nvPr/>
            </p:nvCxnSpPr>
            <p:spPr>
              <a:xfrm>
                <a:off x="8016219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0" name="Google Shape;310;p16"/>
              <p:cNvCxnSpPr/>
              <p:nvPr/>
            </p:nvCxnSpPr>
            <p:spPr>
              <a:xfrm>
                <a:off x="7761301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1" name="Google Shape;311;p16"/>
              <p:cNvCxnSpPr/>
              <p:nvPr/>
            </p:nvCxnSpPr>
            <p:spPr>
              <a:xfrm>
                <a:off x="8513736" y="6133347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2" name="Google Shape;312;p16"/>
              <p:cNvCxnSpPr/>
              <p:nvPr/>
            </p:nvCxnSpPr>
            <p:spPr>
              <a:xfrm>
                <a:off x="8262346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3" name="Google Shape;313;p16"/>
              <p:cNvCxnSpPr/>
              <p:nvPr/>
            </p:nvCxnSpPr>
            <p:spPr>
              <a:xfrm>
                <a:off x="7515173" y="6133347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4" name="Google Shape;314;p16"/>
              <p:cNvCxnSpPr/>
              <p:nvPr/>
            </p:nvCxnSpPr>
            <p:spPr>
              <a:xfrm>
                <a:off x="6759209" y="6133347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315" name="Google Shape;315;p16"/>
            <p:cNvCxnSpPr/>
            <p:nvPr/>
          </p:nvCxnSpPr>
          <p:spPr>
            <a:xfrm>
              <a:off x="6832237" y="1963061"/>
              <a:ext cx="36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6" name="Google Shape;316;p16"/>
            <p:cNvCxnSpPr/>
            <p:nvPr/>
          </p:nvCxnSpPr>
          <p:spPr>
            <a:xfrm rot="10800000">
              <a:off x="9656493" y="2713004"/>
              <a:ext cx="36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7" name="Google Shape;317;p16"/>
            <p:cNvCxnSpPr/>
            <p:nvPr/>
          </p:nvCxnSpPr>
          <p:spPr>
            <a:xfrm>
              <a:off x="6807079" y="3464872"/>
              <a:ext cx="36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grpSp>
          <p:nvGrpSpPr>
            <p:cNvPr id="318" name="Google Shape;318;p16"/>
            <p:cNvGrpSpPr/>
            <p:nvPr/>
          </p:nvGrpSpPr>
          <p:grpSpPr>
            <a:xfrm>
              <a:off x="6680263" y="3719582"/>
              <a:ext cx="3506874" cy="360849"/>
              <a:chOff x="6695503" y="5948973"/>
              <a:chExt cx="3506874" cy="360849"/>
            </a:xfrm>
          </p:grpSpPr>
          <p:cxnSp>
            <p:nvCxnSpPr>
              <p:cNvPr id="319" name="Google Shape;319;p16"/>
              <p:cNvCxnSpPr/>
              <p:nvPr/>
            </p:nvCxnSpPr>
            <p:spPr>
              <a:xfrm>
                <a:off x="7196549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16"/>
              <p:cNvCxnSpPr/>
              <p:nvPr/>
            </p:nvCxnSpPr>
            <p:spPr>
              <a:xfrm>
                <a:off x="6950421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16"/>
              <p:cNvCxnSpPr/>
              <p:nvPr/>
            </p:nvCxnSpPr>
            <p:spPr>
              <a:xfrm>
                <a:off x="7952513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2" name="Google Shape;322;p16"/>
              <p:cNvCxnSpPr/>
              <p:nvPr/>
            </p:nvCxnSpPr>
            <p:spPr>
              <a:xfrm>
                <a:off x="7697595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3" name="Google Shape;323;p16"/>
              <p:cNvCxnSpPr/>
              <p:nvPr/>
            </p:nvCxnSpPr>
            <p:spPr>
              <a:xfrm>
                <a:off x="8450030" y="5948973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4" name="Google Shape;324;p16"/>
              <p:cNvCxnSpPr/>
              <p:nvPr/>
            </p:nvCxnSpPr>
            <p:spPr>
              <a:xfrm>
                <a:off x="8198640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5" name="Google Shape;325;p16"/>
              <p:cNvCxnSpPr/>
              <p:nvPr/>
            </p:nvCxnSpPr>
            <p:spPr>
              <a:xfrm>
                <a:off x="7451467" y="5948973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6" name="Google Shape;326;p16"/>
              <p:cNvCxnSpPr/>
              <p:nvPr/>
            </p:nvCxnSpPr>
            <p:spPr>
              <a:xfrm>
                <a:off x="6695503" y="5948973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7" name="Google Shape;327;p16"/>
              <p:cNvCxnSpPr/>
              <p:nvPr/>
            </p:nvCxnSpPr>
            <p:spPr>
              <a:xfrm>
                <a:off x="8948896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8" name="Google Shape;328;p16"/>
              <p:cNvCxnSpPr/>
              <p:nvPr/>
            </p:nvCxnSpPr>
            <p:spPr>
              <a:xfrm>
                <a:off x="8702768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9" name="Google Shape;329;p16"/>
              <p:cNvCxnSpPr/>
              <p:nvPr/>
            </p:nvCxnSpPr>
            <p:spPr>
              <a:xfrm>
                <a:off x="9704860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0" name="Google Shape;330;p16"/>
              <p:cNvCxnSpPr/>
              <p:nvPr/>
            </p:nvCxnSpPr>
            <p:spPr>
              <a:xfrm>
                <a:off x="9449942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1" name="Google Shape;331;p16"/>
              <p:cNvCxnSpPr/>
              <p:nvPr/>
            </p:nvCxnSpPr>
            <p:spPr>
              <a:xfrm>
                <a:off x="10202377" y="5949822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2" name="Google Shape;332;p16"/>
              <p:cNvCxnSpPr/>
              <p:nvPr/>
            </p:nvCxnSpPr>
            <p:spPr>
              <a:xfrm>
                <a:off x="9950987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3" name="Google Shape;333;p16"/>
              <p:cNvCxnSpPr/>
              <p:nvPr/>
            </p:nvCxnSpPr>
            <p:spPr>
              <a:xfrm>
                <a:off x="9203814" y="5949822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4" name="Google Shape;334;p16"/>
              <p:cNvCxnSpPr/>
              <p:nvPr/>
            </p:nvCxnSpPr>
            <p:spPr>
              <a:xfrm>
                <a:off x="8447850" y="5949822"/>
                <a:ext cx="0" cy="27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35" name="Google Shape;335;p16"/>
          <p:cNvSpPr/>
          <p:nvPr/>
        </p:nvSpPr>
        <p:spPr>
          <a:xfrm>
            <a:off x="7630" y="-5624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6" name="Google Shape;336;p16"/>
          <p:cNvGrpSpPr/>
          <p:nvPr/>
        </p:nvGrpSpPr>
        <p:grpSpPr>
          <a:xfrm>
            <a:off x="622887" y="1489465"/>
            <a:ext cx="2704316" cy="3922663"/>
            <a:chOff x="622887" y="1489465"/>
            <a:chExt cx="2704316" cy="3922663"/>
          </a:xfrm>
        </p:grpSpPr>
        <p:grpSp>
          <p:nvGrpSpPr>
            <p:cNvPr id="337" name="Google Shape;337;p16"/>
            <p:cNvGrpSpPr/>
            <p:nvPr/>
          </p:nvGrpSpPr>
          <p:grpSpPr>
            <a:xfrm>
              <a:off x="2406858" y="1489465"/>
              <a:ext cx="919329" cy="1682625"/>
              <a:chOff x="6368520" y="2684132"/>
              <a:chExt cx="919329" cy="1466677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636852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16"/>
            <p:cNvGrpSpPr/>
            <p:nvPr/>
          </p:nvGrpSpPr>
          <p:grpSpPr>
            <a:xfrm>
              <a:off x="1080068" y="1502643"/>
              <a:ext cx="1808702" cy="905525"/>
              <a:chOff x="1081071" y="3002336"/>
              <a:chExt cx="1808702" cy="905525"/>
            </a:xfrm>
          </p:grpSpPr>
          <p:grpSp>
            <p:nvGrpSpPr>
              <p:cNvPr id="341" name="Google Shape;341;p16"/>
              <p:cNvGrpSpPr/>
              <p:nvPr/>
            </p:nvGrpSpPr>
            <p:grpSpPr>
              <a:xfrm>
                <a:off x="1081071" y="3002336"/>
                <a:ext cx="1808702" cy="905525"/>
                <a:chOff x="1079949" y="3747881"/>
                <a:chExt cx="1808702" cy="905525"/>
              </a:xfrm>
            </p:grpSpPr>
            <p:sp>
              <p:nvSpPr>
                <p:cNvPr id="342" name="Google Shape;342;p16"/>
                <p:cNvSpPr/>
                <p:nvPr/>
              </p:nvSpPr>
              <p:spPr>
                <a:xfrm>
                  <a:off x="1079949" y="3753406"/>
                  <a:ext cx="1808702" cy="900000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43" name="Google Shape;343;p16"/>
                <p:cNvGrpSpPr/>
                <p:nvPr/>
              </p:nvGrpSpPr>
              <p:grpSpPr>
                <a:xfrm>
                  <a:off x="1109692" y="3747881"/>
                  <a:ext cx="1754527" cy="360000"/>
                  <a:chOff x="720000" y="4320000"/>
                  <a:chExt cx="718555" cy="360000"/>
                </a:xfrm>
              </p:grpSpPr>
              <p:cxnSp>
                <p:nvCxnSpPr>
                  <p:cNvPr id="344" name="Google Shape;344;p16"/>
                  <p:cNvCxnSpPr/>
                  <p:nvPr/>
                </p:nvCxnSpPr>
                <p:spPr>
                  <a:xfrm>
                    <a:off x="9252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5" name="Google Shape;345;p16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6" name="Google Shape;346;p16"/>
                  <p:cNvCxnSpPr/>
                  <p:nvPr/>
                </p:nvCxnSpPr>
                <p:spPr>
                  <a:xfrm>
                    <a:off x="12348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7" name="Google Shape;347;p16"/>
                  <p:cNvCxnSpPr/>
                  <p:nvPr/>
                </p:nvCxnSpPr>
                <p:spPr>
                  <a:xfrm>
                    <a:off x="1130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8" name="Google Shape;348;p16"/>
                  <p:cNvCxnSpPr/>
                  <p:nvPr/>
                </p:nvCxnSpPr>
                <p:spPr>
                  <a:xfrm>
                    <a:off x="1438555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49" name="Google Shape;349;p16"/>
                  <p:cNvCxnSpPr/>
                  <p:nvPr/>
                </p:nvCxnSpPr>
                <p:spPr>
                  <a:xfrm>
                    <a:off x="1335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50" name="Google Shape;350;p16"/>
                  <p:cNvCxnSpPr/>
                  <p:nvPr/>
                </p:nvCxnSpPr>
                <p:spPr>
                  <a:xfrm>
                    <a:off x="1029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51" name="Google Shape;351;p16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  <p:sp>
            <p:nvSpPr>
              <p:cNvPr id="352" name="Google Shape;352;p16"/>
              <p:cNvSpPr txBox="1"/>
              <p:nvPr/>
            </p:nvSpPr>
            <p:spPr>
              <a:xfrm>
                <a:off x="1735442" y="3215768"/>
                <a:ext cx="4812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G(0)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53" name="Google Shape;353;p16"/>
              <p:cNvCxnSpPr/>
              <p:nvPr/>
            </p:nvCxnSpPr>
            <p:spPr>
              <a:xfrm>
                <a:off x="1311784" y="3437695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>
              <a:off x="629048" y="2250818"/>
              <a:ext cx="937179" cy="1659414"/>
              <a:chOff x="6385641" y="2704364"/>
              <a:chExt cx="937179" cy="1446445"/>
            </a:xfrm>
          </p:grpSpPr>
          <p:sp>
            <p:nvSpPr>
              <p:cNvPr id="355" name="Google Shape;355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6833340" y="2704364"/>
                <a:ext cx="489480" cy="1446445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16"/>
            <p:cNvGrpSpPr/>
            <p:nvPr/>
          </p:nvGrpSpPr>
          <p:grpSpPr>
            <a:xfrm>
              <a:off x="2407874" y="2988911"/>
              <a:ext cx="919329" cy="1682625"/>
              <a:chOff x="6368520" y="2684132"/>
              <a:chExt cx="919329" cy="1466677"/>
            </a:xfrm>
          </p:grpSpPr>
          <p:sp>
            <p:nvSpPr>
              <p:cNvPr id="358" name="Google Shape;358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636852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60" name="Google Shape;360;p16"/>
            <p:cNvCxnSpPr/>
            <p:nvPr/>
          </p:nvCxnSpPr>
          <p:spPr>
            <a:xfrm>
              <a:off x="1311786" y="3525787"/>
              <a:ext cx="36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361" name="Google Shape;361;p16"/>
            <p:cNvSpPr txBox="1"/>
            <p:nvPr/>
          </p:nvSpPr>
          <p:spPr>
            <a:xfrm>
              <a:off x="1789147" y="3285636"/>
              <a:ext cx="397006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w2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2" name="Google Shape;362;p16"/>
            <p:cNvGrpSpPr/>
            <p:nvPr/>
          </p:nvGrpSpPr>
          <p:grpSpPr>
            <a:xfrm>
              <a:off x="622887" y="3754817"/>
              <a:ext cx="937179" cy="1657311"/>
              <a:chOff x="6385641" y="2704965"/>
              <a:chExt cx="937179" cy="1444612"/>
            </a:xfrm>
          </p:grpSpPr>
          <p:sp>
            <p:nvSpPr>
              <p:cNvPr id="363" name="Google Shape;363;p16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6833340" y="2716508"/>
                <a:ext cx="489480" cy="1433069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16"/>
            <p:cNvGrpSpPr/>
            <p:nvPr/>
          </p:nvGrpSpPr>
          <p:grpSpPr>
            <a:xfrm>
              <a:off x="1080188" y="2251643"/>
              <a:ext cx="1808702" cy="905525"/>
              <a:chOff x="1081071" y="3002336"/>
              <a:chExt cx="1808702" cy="905525"/>
            </a:xfrm>
          </p:grpSpPr>
          <p:grpSp>
            <p:nvGrpSpPr>
              <p:cNvPr id="366" name="Google Shape;366;p16"/>
              <p:cNvGrpSpPr/>
              <p:nvPr/>
            </p:nvGrpSpPr>
            <p:grpSpPr>
              <a:xfrm>
                <a:off x="1081071" y="3002336"/>
                <a:ext cx="1808702" cy="905525"/>
                <a:chOff x="1079949" y="3747881"/>
                <a:chExt cx="1808702" cy="905525"/>
              </a:xfrm>
            </p:grpSpPr>
            <p:sp>
              <p:nvSpPr>
                <p:cNvPr id="367" name="Google Shape;367;p16"/>
                <p:cNvSpPr/>
                <p:nvPr/>
              </p:nvSpPr>
              <p:spPr>
                <a:xfrm>
                  <a:off x="1079949" y="3753406"/>
                  <a:ext cx="1808702" cy="900000"/>
                </a:xfrm>
                <a:prstGeom prst="rect">
                  <a:avLst/>
                </a:prstGeom>
                <a:solidFill>
                  <a:srgbClr val="F7CAAC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8" name="Google Shape;368;p16"/>
                <p:cNvGrpSpPr/>
                <p:nvPr/>
              </p:nvGrpSpPr>
              <p:grpSpPr>
                <a:xfrm>
                  <a:off x="1109692" y="3747881"/>
                  <a:ext cx="1754527" cy="360000"/>
                  <a:chOff x="720000" y="4320000"/>
                  <a:chExt cx="718555" cy="360000"/>
                </a:xfrm>
              </p:grpSpPr>
              <p:cxnSp>
                <p:nvCxnSpPr>
                  <p:cNvPr id="369" name="Google Shape;369;p16"/>
                  <p:cNvCxnSpPr/>
                  <p:nvPr/>
                </p:nvCxnSpPr>
                <p:spPr>
                  <a:xfrm>
                    <a:off x="9252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0" name="Google Shape;370;p16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1" name="Google Shape;371;p16"/>
                  <p:cNvCxnSpPr/>
                  <p:nvPr/>
                </p:nvCxnSpPr>
                <p:spPr>
                  <a:xfrm>
                    <a:off x="12348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2" name="Google Shape;372;p16"/>
                  <p:cNvCxnSpPr/>
                  <p:nvPr/>
                </p:nvCxnSpPr>
                <p:spPr>
                  <a:xfrm>
                    <a:off x="1130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3" name="Google Shape;373;p16"/>
                  <p:cNvCxnSpPr/>
                  <p:nvPr/>
                </p:nvCxnSpPr>
                <p:spPr>
                  <a:xfrm>
                    <a:off x="1438555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4" name="Google Shape;374;p16"/>
                  <p:cNvCxnSpPr/>
                  <p:nvPr/>
                </p:nvCxnSpPr>
                <p:spPr>
                  <a:xfrm>
                    <a:off x="1335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5" name="Google Shape;375;p16"/>
                  <p:cNvCxnSpPr/>
                  <p:nvPr/>
                </p:nvCxnSpPr>
                <p:spPr>
                  <a:xfrm>
                    <a:off x="1029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76" name="Google Shape;376;p16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  <p:sp>
            <p:nvSpPr>
              <p:cNvPr id="377" name="Google Shape;377;p16"/>
              <p:cNvSpPr txBox="1"/>
              <p:nvPr/>
            </p:nvSpPr>
            <p:spPr>
              <a:xfrm>
                <a:off x="1751180" y="3183993"/>
                <a:ext cx="489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G(1)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8" name="Google Shape;378;p16"/>
            <p:cNvGrpSpPr/>
            <p:nvPr/>
          </p:nvGrpSpPr>
          <p:grpSpPr>
            <a:xfrm>
              <a:off x="1081071" y="3002336"/>
              <a:ext cx="1808702" cy="905525"/>
              <a:chOff x="1081071" y="3002336"/>
              <a:chExt cx="1808702" cy="905525"/>
            </a:xfrm>
          </p:grpSpPr>
          <p:grpSp>
            <p:nvGrpSpPr>
              <p:cNvPr id="379" name="Google Shape;379;p16"/>
              <p:cNvGrpSpPr/>
              <p:nvPr/>
            </p:nvGrpSpPr>
            <p:grpSpPr>
              <a:xfrm>
                <a:off x="1081071" y="3002336"/>
                <a:ext cx="1808702" cy="905525"/>
                <a:chOff x="1079949" y="3747881"/>
                <a:chExt cx="1808702" cy="905525"/>
              </a:xfrm>
            </p:grpSpPr>
            <p:sp>
              <p:nvSpPr>
                <p:cNvPr id="380" name="Google Shape;380;p16"/>
                <p:cNvSpPr/>
                <p:nvPr/>
              </p:nvSpPr>
              <p:spPr>
                <a:xfrm>
                  <a:off x="1079949" y="3753406"/>
                  <a:ext cx="1808702" cy="9000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81" name="Google Shape;381;p16"/>
                <p:cNvGrpSpPr/>
                <p:nvPr/>
              </p:nvGrpSpPr>
              <p:grpSpPr>
                <a:xfrm>
                  <a:off x="1109692" y="3747881"/>
                  <a:ext cx="1754527" cy="360000"/>
                  <a:chOff x="720000" y="4320000"/>
                  <a:chExt cx="718555" cy="360000"/>
                </a:xfrm>
              </p:grpSpPr>
              <p:cxnSp>
                <p:nvCxnSpPr>
                  <p:cNvPr id="382" name="Google Shape;382;p16"/>
                  <p:cNvCxnSpPr/>
                  <p:nvPr/>
                </p:nvCxnSpPr>
                <p:spPr>
                  <a:xfrm>
                    <a:off x="9252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3" name="Google Shape;383;p16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4" name="Google Shape;384;p16"/>
                  <p:cNvCxnSpPr/>
                  <p:nvPr/>
                </p:nvCxnSpPr>
                <p:spPr>
                  <a:xfrm>
                    <a:off x="12348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5" name="Google Shape;385;p16"/>
                  <p:cNvCxnSpPr/>
                  <p:nvPr/>
                </p:nvCxnSpPr>
                <p:spPr>
                  <a:xfrm>
                    <a:off x="1130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6" name="Google Shape;386;p16"/>
                  <p:cNvCxnSpPr/>
                  <p:nvPr/>
                </p:nvCxnSpPr>
                <p:spPr>
                  <a:xfrm>
                    <a:off x="1438555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7" name="Google Shape;387;p16"/>
                  <p:cNvCxnSpPr/>
                  <p:nvPr/>
                </p:nvCxnSpPr>
                <p:spPr>
                  <a:xfrm>
                    <a:off x="1335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8" name="Google Shape;388;p16"/>
                  <p:cNvCxnSpPr/>
                  <p:nvPr/>
                </p:nvCxnSpPr>
                <p:spPr>
                  <a:xfrm>
                    <a:off x="1029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389" name="Google Shape;389;p16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  <p:sp>
            <p:nvSpPr>
              <p:cNvPr id="390" name="Google Shape;390;p16"/>
              <p:cNvSpPr txBox="1"/>
              <p:nvPr/>
            </p:nvSpPr>
            <p:spPr>
              <a:xfrm>
                <a:off x="1750814" y="3200038"/>
                <a:ext cx="4896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G(2)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1" name="Google Shape;391;p16"/>
              <p:cNvCxnSpPr/>
              <p:nvPr/>
            </p:nvCxnSpPr>
            <p:spPr>
              <a:xfrm>
                <a:off x="1311784" y="3437695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grpSp>
          <p:nvGrpSpPr>
            <p:cNvPr id="392" name="Google Shape;392;p16"/>
            <p:cNvGrpSpPr/>
            <p:nvPr/>
          </p:nvGrpSpPr>
          <p:grpSpPr>
            <a:xfrm>
              <a:off x="1079949" y="3747881"/>
              <a:ext cx="1808702" cy="905525"/>
              <a:chOff x="1079949" y="3747881"/>
              <a:chExt cx="1808702" cy="905525"/>
            </a:xfrm>
          </p:grpSpPr>
          <p:sp>
            <p:nvSpPr>
              <p:cNvPr id="393" name="Google Shape;393;p16"/>
              <p:cNvSpPr/>
              <p:nvPr/>
            </p:nvSpPr>
            <p:spPr>
              <a:xfrm>
                <a:off x="1079949" y="3753406"/>
                <a:ext cx="1808702" cy="9000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4" name="Google Shape;394;p16"/>
              <p:cNvGrpSpPr/>
              <p:nvPr/>
            </p:nvGrpSpPr>
            <p:grpSpPr>
              <a:xfrm>
                <a:off x="1109692" y="3747881"/>
                <a:ext cx="1754527" cy="360000"/>
                <a:chOff x="720000" y="4320000"/>
                <a:chExt cx="718555" cy="360000"/>
              </a:xfrm>
            </p:grpSpPr>
            <p:cxnSp>
              <p:nvCxnSpPr>
                <p:cNvPr id="395" name="Google Shape;395;p16"/>
                <p:cNvCxnSpPr/>
                <p:nvPr/>
              </p:nvCxnSpPr>
              <p:spPr>
                <a:xfrm>
                  <a:off x="9252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6" name="Google Shape;396;p16"/>
                <p:cNvCxnSpPr/>
                <p:nvPr/>
              </p:nvCxnSpPr>
              <p:spPr>
                <a:xfrm>
                  <a:off x="824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7" name="Google Shape;397;p16"/>
                <p:cNvCxnSpPr/>
                <p:nvPr/>
              </p:nvCxnSpPr>
              <p:spPr>
                <a:xfrm>
                  <a:off x="12348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8" name="Google Shape;398;p16"/>
                <p:cNvCxnSpPr/>
                <p:nvPr/>
              </p:nvCxnSpPr>
              <p:spPr>
                <a:xfrm>
                  <a:off x="1130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9" name="Google Shape;399;p16"/>
                <p:cNvCxnSpPr/>
                <p:nvPr/>
              </p:nvCxnSpPr>
              <p:spPr>
                <a:xfrm>
                  <a:off x="1438555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0" name="Google Shape;400;p16"/>
                <p:cNvCxnSpPr/>
                <p:nvPr/>
              </p:nvCxnSpPr>
              <p:spPr>
                <a:xfrm>
                  <a:off x="13356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1" name="Google Shape;401;p16"/>
                <p:cNvCxnSpPr/>
                <p:nvPr/>
              </p:nvCxnSpPr>
              <p:spPr>
                <a:xfrm>
                  <a:off x="10296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02" name="Google Shape;402;p16"/>
                <p:cNvCxnSpPr/>
                <p:nvPr/>
              </p:nvCxnSpPr>
              <p:spPr>
                <a:xfrm>
                  <a:off x="7200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403" name="Google Shape;403;p16"/>
              <p:cNvGrpSpPr/>
              <p:nvPr/>
            </p:nvGrpSpPr>
            <p:grpSpPr>
              <a:xfrm>
                <a:off x="2103696" y="4130310"/>
                <a:ext cx="746397" cy="276999"/>
                <a:chOff x="7515173" y="4887679"/>
                <a:chExt cx="746397" cy="276999"/>
              </a:xfrm>
            </p:grpSpPr>
            <p:cxnSp>
              <p:nvCxnSpPr>
                <p:cNvPr id="404" name="Google Shape;404;p16"/>
                <p:cNvCxnSpPr/>
                <p:nvPr/>
              </p:nvCxnSpPr>
              <p:spPr>
                <a:xfrm rot="10800000">
                  <a:off x="7515173" y="5026179"/>
                  <a:ext cx="3600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405" name="Google Shape;405;p16"/>
                <p:cNvSpPr txBox="1"/>
                <p:nvPr/>
              </p:nvSpPr>
              <p:spPr>
                <a:xfrm>
                  <a:off x="7864563" y="4887679"/>
                  <a:ext cx="397006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406" name="Google Shape;406;p16"/>
          <p:cNvSpPr/>
          <p:nvPr/>
        </p:nvSpPr>
        <p:spPr>
          <a:xfrm>
            <a:off x="1140023" y="349448"/>
            <a:ext cx="3183397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Circular, “Day-of-Week”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B = day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 = week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6"/>
          <p:cNvSpPr/>
          <p:nvPr/>
        </p:nvSpPr>
        <p:spPr>
          <a:xfrm>
            <a:off x="6710293" y="171662"/>
            <a:ext cx="374904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Circular, “Day-of-Fortnight”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B = day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 = week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H = fortnight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16"/>
          <p:cNvCxnSpPr/>
          <p:nvPr/>
        </p:nvCxnSpPr>
        <p:spPr>
          <a:xfrm rot="10800000">
            <a:off x="2330396" y="2701385"/>
            <a:ext cx="360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7"/>
          <p:cNvSpPr txBox="1"/>
          <p:nvPr/>
        </p:nvSpPr>
        <p:spPr>
          <a:xfrm>
            <a:off x="0" y="0"/>
            <a:ext cx="21916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Quasicyclic</a:t>
            </a: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17"/>
          <p:cNvGrpSpPr/>
          <p:nvPr/>
        </p:nvGrpSpPr>
        <p:grpSpPr>
          <a:xfrm>
            <a:off x="651609" y="6515241"/>
            <a:ext cx="1312354" cy="900000"/>
            <a:chOff x="1604654" y="5812281"/>
            <a:chExt cx="1312354" cy="900000"/>
          </a:xfrm>
        </p:grpSpPr>
        <p:grpSp>
          <p:nvGrpSpPr>
            <p:cNvPr id="419" name="Google Shape;419;p17"/>
            <p:cNvGrpSpPr/>
            <p:nvPr/>
          </p:nvGrpSpPr>
          <p:grpSpPr>
            <a:xfrm>
              <a:off x="1604654" y="5812281"/>
              <a:ext cx="1312354" cy="900000"/>
              <a:chOff x="5214774" y="5550203"/>
              <a:chExt cx="1312354" cy="9000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214774" y="5550203"/>
                <a:ext cx="1312354" cy="900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1" name="Google Shape;421;p17"/>
              <p:cNvGrpSpPr/>
              <p:nvPr/>
            </p:nvGrpSpPr>
            <p:grpSpPr>
              <a:xfrm>
                <a:off x="5242446" y="5559156"/>
                <a:ext cx="1257010" cy="360000"/>
                <a:chOff x="720000" y="4320000"/>
                <a:chExt cx="514800" cy="360000"/>
              </a:xfrm>
            </p:grpSpPr>
            <p:cxnSp>
              <p:nvCxnSpPr>
                <p:cNvPr id="422" name="Google Shape;422;p17"/>
                <p:cNvCxnSpPr/>
                <p:nvPr/>
              </p:nvCxnSpPr>
              <p:spPr>
                <a:xfrm>
                  <a:off x="9252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3" name="Google Shape;423;p17"/>
                <p:cNvCxnSpPr/>
                <p:nvPr/>
              </p:nvCxnSpPr>
              <p:spPr>
                <a:xfrm>
                  <a:off x="824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4" name="Google Shape;424;p17"/>
                <p:cNvCxnSpPr/>
                <p:nvPr/>
              </p:nvCxnSpPr>
              <p:spPr>
                <a:xfrm>
                  <a:off x="12348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5" name="Google Shape;425;p17"/>
                <p:cNvCxnSpPr/>
                <p:nvPr/>
              </p:nvCxnSpPr>
              <p:spPr>
                <a:xfrm>
                  <a:off x="1130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p17"/>
                <p:cNvCxnSpPr/>
                <p:nvPr/>
              </p:nvCxnSpPr>
              <p:spPr>
                <a:xfrm>
                  <a:off x="10296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p17"/>
                <p:cNvCxnSpPr/>
                <p:nvPr/>
              </p:nvCxnSpPr>
              <p:spPr>
                <a:xfrm>
                  <a:off x="7200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428" name="Google Shape;428;p17"/>
            <p:cNvSpPr txBox="1"/>
            <p:nvPr/>
          </p:nvSpPr>
          <p:spPr>
            <a:xfrm>
              <a:off x="1950052" y="6001234"/>
              <a:ext cx="58947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G1(0)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G(</a:t>
              </a:r>
              <a:r>
                <a:rPr lang="en-AU" sz="12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0)</a:t>
              </a:r>
              <a:endParaRPr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17"/>
          <p:cNvGrpSpPr/>
          <p:nvPr/>
        </p:nvGrpSpPr>
        <p:grpSpPr>
          <a:xfrm>
            <a:off x="2375434" y="6513229"/>
            <a:ext cx="574116" cy="904029"/>
            <a:chOff x="3806244" y="5808252"/>
            <a:chExt cx="574116" cy="904029"/>
          </a:xfrm>
        </p:grpSpPr>
        <p:grpSp>
          <p:nvGrpSpPr>
            <p:cNvPr id="430" name="Google Shape;430;p17"/>
            <p:cNvGrpSpPr/>
            <p:nvPr/>
          </p:nvGrpSpPr>
          <p:grpSpPr>
            <a:xfrm>
              <a:off x="3806244" y="5808252"/>
              <a:ext cx="557812" cy="904029"/>
              <a:chOff x="3847782" y="5863482"/>
              <a:chExt cx="557812" cy="904029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3847782" y="5867511"/>
                <a:ext cx="557812" cy="900000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rgbClr val="0070C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2" name="Google Shape;432;p17"/>
              <p:cNvGrpSpPr/>
              <p:nvPr/>
            </p:nvGrpSpPr>
            <p:grpSpPr>
              <a:xfrm>
                <a:off x="3876875" y="5863482"/>
                <a:ext cx="501046" cy="360000"/>
                <a:chOff x="720000" y="4320000"/>
                <a:chExt cx="205200" cy="360000"/>
              </a:xfrm>
            </p:grpSpPr>
            <p:cxnSp>
              <p:nvCxnSpPr>
                <p:cNvPr id="433" name="Google Shape;433;p17"/>
                <p:cNvCxnSpPr/>
                <p:nvPr/>
              </p:nvCxnSpPr>
              <p:spPr>
                <a:xfrm>
                  <a:off x="9252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4" name="Google Shape;434;p17"/>
                <p:cNvCxnSpPr/>
                <p:nvPr/>
              </p:nvCxnSpPr>
              <p:spPr>
                <a:xfrm>
                  <a:off x="824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35" name="Google Shape;435;p17"/>
                <p:cNvCxnSpPr/>
                <p:nvPr/>
              </p:nvCxnSpPr>
              <p:spPr>
                <a:xfrm>
                  <a:off x="7200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sp>
          <p:nvSpPr>
            <p:cNvPr id="436" name="Google Shape;436;p17"/>
            <p:cNvSpPr txBox="1"/>
            <p:nvPr/>
          </p:nvSpPr>
          <p:spPr>
            <a:xfrm>
              <a:off x="3806244" y="5988252"/>
              <a:ext cx="574116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G2(0)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G(0)</a:t>
              </a:r>
              <a:endPara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7" name="Google Shape;437;p17"/>
          <p:cNvGrpSpPr/>
          <p:nvPr/>
        </p:nvGrpSpPr>
        <p:grpSpPr>
          <a:xfrm>
            <a:off x="1307786" y="2354765"/>
            <a:ext cx="2822093" cy="3934229"/>
            <a:chOff x="1575230" y="1483115"/>
            <a:chExt cx="2822093" cy="3934229"/>
          </a:xfrm>
        </p:grpSpPr>
        <p:grpSp>
          <p:nvGrpSpPr>
            <p:cNvPr id="438" name="Google Shape;438;p17"/>
            <p:cNvGrpSpPr/>
            <p:nvPr/>
          </p:nvGrpSpPr>
          <p:grpSpPr>
            <a:xfrm>
              <a:off x="2406858" y="1483115"/>
              <a:ext cx="919329" cy="1682625"/>
              <a:chOff x="6368520" y="2684132"/>
              <a:chExt cx="919329" cy="1466677"/>
            </a:xfrm>
          </p:grpSpPr>
          <p:sp>
            <p:nvSpPr>
              <p:cNvPr id="439" name="Google Shape;439;p17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6368520" y="2684132"/>
                <a:ext cx="489480" cy="1466677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1" name="Google Shape;441;p17"/>
            <p:cNvGrpSpPr/>
            <p:nvPr/>
          </p:nvGrpSpPr>
          <p:grpSpPr>
            <a:xfrm>
              <a:off x="1575230" y="1505867"/>
              <a:ext cx="1312354" cy="900000"/>
              <a:chOff x="5214774" y="5550203"/>
              <a:chExt cx="1312354" cy="900000"/>
            </a:xfrm>
          </p:grpSpPr>
          <p:sp>
            <p:nvSpPr>
              <p:cNvPr id="442" name="Google Shape;442;p17"/>
              <p:cNvSpPr/>
              <p:nvPr/>
            </p:nvSpPr>
            <p:spPr>
              <a:xfrm>
                <a:off x="5214774" y="5550203"/>
                <a:ext cx="1312354" cy="90000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3" name="Google Shape;443;p17"/>
              <p:cNvGrpSpPr/>
              <p:nvPr/>
            </p:nvGrpSpPr>
            <p:grpSpPr>
              <a:xfrm>
                <a:off x="5242446" y="5559156"/>
                <a:ext cx="1257010" cy="651209"/>
                <a:chOff x="1189559" y="6073518"/>
                <a:chExt cx="1257010" cy="651209"/>
              </a:xfrm>
            </p:grpSpPr>
            <p:grpSp>
              <p:nvGrpSpPr>
                <p:cNvPr id="444" name="Google Shape;444;p17"/>
                <p:cNvGrpSpPr/>
                <p:nvPr/>
              </p:nvGrpSpPr>
              <p:grpSpPr>
                <a:xfrm>
                  <a:off x="1189559" y="6073518"/>
                  <a:ext cx="1257010" cy="360000"/>
                  <a:chOff x="720000" y="4320000"/>
                  <a:chExt cx="514800" cy="360000"/>
                </a:xfrm>
              </p:grpSpPr>
              <p:cxnSp>
                <p:nvCxnSpPr>
                  <p:cNvPr id="445" name="Google Shape;445;p17"/>
                  <p:cNvCxnSpPr/>
                  <p:nvPr/>
                </p:nvCxnSpPr>
                <p:spPr>
                  <a:xfrm>
                    <a:off x="9252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6" name="Google Shape;446;p17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7" name="Google Shape;447;p17"/>
                  <p:cNvCxnSpPr/>
                  <p:nvPr/>
                </p:nvCxnSpPr>
                <p:spPr>
                  <a:xfrm>
                    <a:off x="12348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8" name="Google Shape;448;p17"/>
                  <p:cNvCxnSpPr/>
                  <p:nvPr/>
                </p:nvCxnSpPr>
                <p:spPr>
                  <a:xfrm>
                    <a:off x="1130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49" name="Google Shape;449;p17"/>
                  <p:cNvCxnSpPr/>
                  <p:nvPr/>
                </p:nvCxnSpPr>
                <p:spPr>
                  <a:xfrm>
                    <a:off x="10296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50" name="Google Shape;450;p17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51" name="Google Shape;451;p17"/>
                <p:cNvSpPr txBox="1"/>
                <p:nvPr/>
              </p:nvSpPr>
              <p:spPr>
                <a:xfrm>
                  <a:off x="1491152" y="6263027"/>
                  <a:ext cx="589500" cy="461700"/>
                </a:xfrm>
                <a:prstGeom prst="rect">
                  <a:avLst/>
                </a:prstGeom>
                <a:solidFill>
                  <a:srgbClr val="DDEAF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G(0)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1">
                      <a:latin typeface="Calibri"/>
                      <a:ea typeface="Calibri"/>
                      <a:cs typeface="Calibri"/>
                      <a:sym typeface="Calibri"/>
                    </a:rPr>
                    <a:t>H</a:t>
                  </a:r>
                  <a:r>
                    <a:rPr lang="en-AU" sz="12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(0)</a:t>
                  </a:r>
                  <a:endParaRPr sz="1200" b="1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52" name="Google Shape;452;p17"/>
            <p:cNvGrpSpPr/>
            <p:nvPr/>
          </p:nvGrpSpPr>
          <p:grpSpPr>
            <a:xfrm>
              <a:off x="1876822" y="2254092"/>
              <a:ext cx="937179" cy="1658724"/>
              <a:chOff x="6385641" y="2701683"/>
              <a:chExt cx="937179" cy="1440781"/>
            </a:xfrm>
          </p:grpSpPr>
          <p:sp>
            <p:nvSpPr>
              <p:cNvPr id="453" name="Google Shape;453;p17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6833340" y="2701683"/>
                <a:ext cx="489480" cy="1440781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7"/>
            <p:cNvGrpSpPr/>
            <p:nvPr/>
          </p:nvGrpSpPr>
          <p:grpSpPr>
            <a:xfrm>
              <a:off x="3159873" y="3004628"/>
              <a:ext cx="919329" cy="1665005"/>
              <a:chOff x="6368520" y="2701291"/>
              <a:chExt cx="919329" cy="1451318"/>
            </a:xfrm>
          </p:grpSpPr>
          <p:sp>
            <p:nvSpPr>
              <p:cNvPr id="456" name="Google Shape;456;p17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6368520" y="2701291"/>
                <a:ext cx="489480" cy="145131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17"/>
            <p:cNvGrpSpPr/>
            <p:nvPr/>
          </p:nvGrpSpPr>
          <p:grpSpPr>
            <a:xfrm>
              <a:off x="2322222" y="2254091"/>
              <a:ext cx="574116" cy="904029"/>
              <a:chOff x="3840169" y="5863482"/>
              <a:chExt cx="574116" cy="904029"/>
            </a:xfrm>
          </p:grpSpPr>
          <p:sp>
            <p:nvSpPr>
              <p:cNvPr id="459" name="Google Shape;459;p17"/>
              <p:cNvSpPr/>
              <p:nvPr/>
            </p:nvSpPr>
            <p:spPr>
              <a:xfrm>
                <a:off x="3847782" y="5867511"/>
                <a:ext cx="557812" cy="900000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7"/>
              <p:cNvGrpSpPr/>
              <p:nvPr/>
            </p:nvGrpSpPr>
            <p:grpSpPr>
              <a:xfrm>
                <a:off x="3840169" y="5863482"/>
                <a:ext cx="574116" cy="657794"/>
                <a:chOff x="1152853" y="6073518"/>
                <a:chExt cx="574116" cy="657794"/>
              </a:xfrm>
            </p:grpSpPr>
            <p:grpSp>
              <p:nvGrpSpPr>
                <p:cNvPr id="461" name="Google Shape;461;p17"/>
                <p:cNvGrpSpPr/>
                <p:nvPr/>
              </p:nvGrpSpPr>
              <p:grpSpPr>
                <a:xfrm>
                  <a:off x="1189559" y="6073518"/>
                  <a:ext cx="501046" cy="360000"/>
                  <a:chOff x="720000" y="4320000"/>
                  <a:chExt cx="205200" cy="360000"/>
                </a:xfrm>
              </p:grpSpPr>
              <p:cxnSp>
                <p:nvCxnSpPr>
                  <p:cNvPr id="462" name="Google Shape;462;p17"/>
                  <p:cNvCxnSpPr/>
                  <p:nvPr/>
                </p:nvCxnSpPr>
                <p:spPr>
                  <a:xfrm>
                    <a:off x="9252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63" name="Google Shape;463;p17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64" name="Google Shape;464;p17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  <p:sp>
              <p:nvSpPr>
                <p:cNvPr id="465" name="Google Shape;465;p17"/>
                <p:cNvSpPr txBox="1"/>
                <p:nvPr/>
              </p:nvSpPr>
              <p:spPr>
                <a:xfrm>
                  <a:off x="1152853" y="6269688"/>
                  <a:ext cx="574116" cy="461624"/>
                </a:xfrm>
                <a:prstGeom prst="rect">
                  <a:avLst/>
                </a:prstGeom>
                <a:solidFill>
                  <a:srgbClr val="DDEAF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G(1)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AU" sz="1200" b="1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H</a:t>
                  </a:r>
                  <a:r>
                    <a:rPr lang="en-AU" sz="1200" b="1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(0)</a:t>
                  </a:r>
                  <a:endParaRPr sz="1400" b="1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466" name="Google Shape;466;p17"/>
            <p:cNvGrpSpPr/>
            <p:nvPr/>
          </p:nvGrpSpPr>
          <p:grpSpPr>
            <a:xfrm>
              <a:off x="2329610" y="3007801"/>
              <a:ext cx="1312354" cy="900000"/>
              <a:chOff x="5214774" y="5550203"/>
              <a:chExt cx="1312354" cy="900000"/>
            </a:xfrm>
          </p:grpSpPr>
          <p:sp>
            <p:nvSpPr>
              <p:cNvPr id="467" name="Google Shape;467;p17"/>
              <p:cNvSpPr/>
              <p:nvPr/>
            </p:nvSpPr>
            <p:spPr>
              <a:xfrm>
                <a:off x="5214774" y="5550203"/>
                <a:ext cx="1312354" cy="900000"/>
              </a:xfrm>
              <a:prstGeom prst="rect">
                <a:avLst/>
              </a:prstGeom>
              <a:solidFill>
                <a:srgbClr val="B3C6E7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7"/>
              <p:cNvGrpSpPr/>
              <p:nvPr/>
            </p:nvGrpSpPr>
            <p:grpSpPr>
              <a:xfrm>
                <a:off x="5242446" y="5559156"/>
                <a:ext cx="1257010" cy="360000"/>
                <a:chOff x="720000" y="4320000"/>
                <a:chExt cx="514800" cy="360000"/>
              </a:xfrm>
            </p:grpSpPr>
            <p:cxnSp>
              <p:nvCxnSpPr>
                <p:cNvPr id="469" name="Google Shape;469;p17"/>
                <p:cNvCxnSpPr/>
                <p:nvPr/>
              </p:nvCxnSpPr>
              <p:spPr>
                <a:xfrm>
                  <a:off x="9252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0" name="Google Shape;470;p17"/>
                <p:cNvCxnSpPr/>
                <p:nvPr/>
              </p:nvCxnSpPr>
              <p:spPr>
                <a:xfrm>
                  <a:off x="824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1" name="Google Shape;471;p17"/>
                <p:cNvCxnSpPr/>
                <p:nvPr/>
              </p:nvCxnSpPr>
              <p:spPr>
                <a:xfrm>
                  <a:off x="12348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2" name="Google Shape;472;p17"/>
                <p:cNvCxnSpPr/>
                <p:nvPr/>
              </p:nvCxnSpPr>
              <p:spPr>
                <a:xfrm>
                  <a:off x="1130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3" name="Google Shape;473;p17"/>
                <p:cNvCxnSpPr/>
                <p:nvPr/>
              </p:nvCxnSpPr>
              <p:spPr>
                <a:xfrm>
                  <a:off x="10296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74" name="Google Shape;474;p17"/>
                <p:cNvCxnSpPr/>
                <p:nvPr/>
              </p:nvCxnSpPr>
              <p:spPr>
                <a:xfrm>
                  <a:off x="7200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75" name="Google Shape;475;p17"/>
            <p:cNvGrpSpPr/>
            <p:nvPr/>
          </p:nvGrpSpPr>
          <p:grpSpPr>
            <a:xfrm>
              <a:off x="2629488" y="3750431"/>
              <a:ext cx="937179" cy="1666913"/>
              <a:chOff x="6385641" y="2701143"/>
              <a:chExt cx="937179" cy="1452982"/>
            </a:xfrm>
          </p:grpSpPr>
          <p:sp>
            <p:nvSpPr>
              <p:cNvPr id="476" name="Google Shape;476;p17"/>
              <p:cNvSpPr/>
              <p:nvPr/>
            </p:nvSpPr>
            <p:spPr>
              <a:xfrm>
                <a:off x="6385641" y="2704965"/>
                <a:ext cx="902208" cy="1432560"/>
              </a:xfrm>
              <a:prstGeom prst="can">
                <a:avLst>
                  <a:gd name="adj" fmla="val 82874"/>
                </a:avLst>
              </a:prstGeom>
              <a:solidFill>
                <a:srgbClr val="D8D8D8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7"/>
              <p:cNvSpPr/>
              <p:nvPr/>
            </p:nvSpPr>
            <p:spPr>
              <a:xfrm>
                <a:off x="6833340" y="2701143"/>
                <a:ext cx="489480" cy="1452982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8" name="Google Shape;478;p17"/>
            <p:cNvSpPr txBox="1"/>
            <p:nvPr/>
          </p:nvSpPr>
          <p:spPr>
            <a:xfrm>
              <a:off x="2689636" y="3198844"/>
              <a:ext cx="58947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G(2)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AU" sz="1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</a:t>
              </a:r>
              <a:r>
                <a:rPr lang="en-AU" sz="1200" b="1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</a:t>
              </a:r>
              <a:endParaRPr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9" name="Google Shape;479;p17"/>
            <p:cNvGrpSpPr/>
            <p:nvPr/>
          </p:nvGrpSpPr>
          <p:grpSpPr>
            <a:xfrm>
              <a:off x="3084969" y="3750434"/>
              <a:ext cx="574116" cy="904029"/>
              <a:chOff x="3806244" y="5808252"/>
              <a:chExt cx="574116" cy="904029"/>
            </a:xfrm>
          </p:grpSpPr>
          <p:grpSp>
            <p:nvGrpSpPr>
              <p:cNvPr id="480" name="Google Shape;480;p17"/>
              <p:cNvGrpSpPr/>
              <p:nvPr/>
            </p:nvGrpSpPr>
            <p:grpSpPr>
              <a:xfrm>
                <a:off x="3806244" y="5808252"/>
                <a:ext cx="557812" cy="904029"/>
                <a:chOff x="3847782" y="5863482"/>
                <a:chExt cx="557812" cy="904029"/>
              </a:xfrm>
            </p:grpSpPr>
            <p:sp>
              <p:nvSpPr>
                <p:cNvPr id="481" name="Google Shape;481;p17"/>
                <p:cNvSpPr/>
                <p:nvPr/>
              </p:nvSpPr>
              <p:spPr>
                <a:xfrm>
                  <a:off x="3847782" y="5867511"/>
                  <a:ext cx="557812" cy="900000"/>
                </a:xfrm>
                <a:prstGeom prst="rect">
                  <a:avLst/>
                </a:prstGeom>
                <a:solidFill>
                  <a:srgbClr val="B3C6E7"/>
                </a:solidFill>
                <a:ln w="12700" cap="flat" cmpd="sng">
                  <a:solidFill>
                    <a:srgbClr val="7030A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2" name="Google Shape;482;p17"/>
                <p:cNvGrpSpPr/>
                <p:nvPr/>
              </p:nvGrpSpPr>
              <p:grpSpPr>
                <a:xfrm>
                  <a:off x="3876875" y="5863482"/>
                  <a:ext cx="501046" cy="360000"/>
                  <a:chOff x="720000" y="4320000"/>
                  <a:chExt cx="205200" cy="360000"/>
                </a:xfrm>
              </p:grpSpPr>
              <p:cxnSp>
                <p:nvCxnSpPr>
                  <p:cNvPr id="483" name="Google Shape;483;p17"/>
                  <p:cNvCxnSpPr/>
                  <p:nvPr/>
                </p:nvCxnSpPr>
                <p:spPr>
                  <a:xfrm>
                    <a:off x="9252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84" name="Google Shape;484;p17"/>
                  <p:cNvCxnSpPr/>
                  <p:nvPr/>
                </p:nvCxnSpPr>
                <p:spPr>
                  <a:xfrm>
                    <a:off x="824400" y="4320000"/>
                    <a:ext cx="0" cy="18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485" name="Google Shape;485;p17"/>
                  <p:cNvCxnSpPr/>
                  <p:nvPr/>
                </p:nvCxnSpPr>
                <p:spPr>
                  <a:xfrm>
                    <a:off x="720000" y="4320000"/>
                    <a:ext cx="0" cy="3600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</p:cxnSp>
            </p:grpSp>
          </p:grpSp>
          <p:sp>
            <p:nvSpPr>
              <p:cNvPr id="486" name="Google Shape;486;p17"/>
              <p:cNvSpPr txBox="1"/>
              <p:nvPr/>
            </p:nvSpPr>
            <p:spPr>
              <a:xfrm>
                <a:off x="3806244" y="5988252"/>
                <a:ext cx="574116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G(3)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</a:t>
                </a:r>
                <a:r>
                  <a:rPr lang="en-AU" sz="120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(1)</a:t>
                </a:r>
                <a:endParaRPr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7" name="Google Shape;487;p17"/>
            <p:cNvGrpSpPr/>
            <p:nvPr/>
          </p:nvGrpSpPr>
          <p:grpSpPr>
            <a:xfrm>
              <a:off x="3084969" y="4496472"/>
              <a:ext cx="1312354" cy="900000"/>
              <a:chOff x="5214774" y="5550203"/>
              <a:chExt cx="1312354" cy="900000"/>
            </a:xfrm>
          </p:grpSpPr>
          <p:sp>
            <p:nvSpPr>
              <p:cNvPr id="488" name="Google Shape;488;p17"/>
              <p:cNvSpPr/>
              <p:nvPr/>
            </p:nvSpPr>
            <p:spPr>
              <a:xfrm>
                <a:off x="5214774" y="5550203"/>
                <a:ext cx="1312354" cy="900000"/>
              </a:xfrm>
              <a:prstGeom prst="rect">
                <a:avLst/>
              </a:prstGeom>
              <a:solidFill>
                <a:srgbClr val="2E75B5"/>
              </a:solidFill>
              <a:ln w="12700" cap="flat" cmpd="sng">
                <a:solidFill>
                  <a:srgbClr val="7030A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9" name="Google Shape;489;p17"/>
              <p:cNvGrpSpPr/>
              <p:nvPr/>
            </p:nvGrpSpPr>
            <p:grpSpPr>
              <a:xfrm>
                <a:off x="5242446" y="5559156"/>
                <a:ext cx="1257010" cy="360000"/>
                <a:chOff x="720000" y="4320000"/>
                <a:chExt cx="514800" cy="360000"/>
              </a:xfrm>
            </p:grpSpPr>
            <p:cxnSp>
              <p:nvCxnSpPr>
                <p:cNvPr id="490" name="Google Shape;490;p17"/>
                <p:cNvCxnSpPr/>
                <p:nvPr/>
              </p:nvCxnSpPr>
              <p:spPr>
                <a:xfrm>
                  <a:off x="9252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1" name="Google Shape;491;p17"/>
                <p:cNvCxnSpPr/>
                <p:nvPr/>
              </p:nvCxnSpPr>
              <p:spPr>
                <a:xfrm>
                  <a:off x="824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2" name="Google Shape;492;p17"/>
                <p:cNvCxnSpPr/>
                <p:nvPr/>
              </p:nvCxnSpPr>
              <p:spPr>
                <a:xfrm>
                  <a:off x="12348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3" name="Google Shape;493;p17"/>
                <p:cNvCxnSpPr/>
                <p:nvPr/>
              </p:nvCxnSpPr>
              <p:spPr>
                <a:xfrm>
                  <a:off x="11304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4" name="Google Shape;494;p17"/>
                <p:cNvCxnSpPr/>
                <p:nvPr/>
              </p:nvCxnSpPr>
              <p:spPr>
                <a:xfrm>
                  <a:off x="1029600" y="4320000"/>
                  <a:ext cx="0" cy="18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5" name="Google Shape;495;p17"/>
                <p:cNvCxnSpPr/>
                <p:nvPr/>
              </p:nvCxnSpPr>
              <p:spPr>
                <a:xfrm>
                  <a:off x="720000" y="4320000"/>
                  <a:ext cx="0" cy="3600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96" name="Google Shape;496;p17"/>
            <p:cNvGrpSpPr/>
            <p:nvPr/>
          </p:nvGrpSpPr>
          <p:grpSpPr>
            <a:xfrm>
              <a:off x="3212009" y="4787208"/>
              <a:ext cx="790745" cy="276900"/>
              <a:chOff x="7779220" y="4872011"/>
              <a:chExt cx="790745" cy="276900"/>
            </a:xfrm>
          </p:grpSpPr>
          <p:cxnSp>
            <p:nvCxnSpPr>
              <p:cNvPr id="497" name="Google Shape;497;p17"/>
              <p:cNvCxnSpPr/>
              <p:nvPr/>
            </p:nvCxnSpPr>
            <p:spPr>
              <a:xfrm>
                <a:off x="8209965" y="4985555"/>
                <a:ext cx="360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498" name="Google Shape;498;p17"/>
              <p:cNvSpPr txBox="1"/>
              <p:nvPr/>
            </p:nvSpPr>
            <p:spPr>
              <a:xfrm>
                <a:off x="7779220" y="4872011"/>
                <a:ext cx="396900" cy="27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AU" sz="12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9" name="Google Shape;499;p17"/>
          <p:cNvSpPr/>
          <p:nvPr/>
        </p:nvSpPr>
        <p:spPr>
          <a:xfrm>
            <a:off x="408500" y="351881"/>
            <a:ext cx="7137600" cy="1969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Quasi-circular, “Day-of-Week by weekday, weekend”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Let: B  = day 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AU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A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D-o-</a:t>
            </a:r>
            <a:r>
              <a:rPr lang="en-AU" sz="14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Weektype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(weekday vs weekend)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lang="en-AU" sz="1400" b="0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= week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C(B, </a:t>
            </a:r>
            <a:r>
              <a:rPr lang="en-AU" sz="14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G) 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 of D-o-</a:t>
            </a:r>
            <a:r>
              <a:rPr lang="en-AU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Weektype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what is the day of D-o-</a:t>
            </a:r>
            <a:r>
              <a:rPr lang="en-AU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Weektype</a:t>
            </a: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day 10? 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 txBox="1"/>
          <p:nvPr/>
        </p:nvSpPr>
        <p:spPr>
          <a:xfrm>
            <a:off x="4454874" y="936820"/>
            <a:ext cx="3086357" cy="22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the leap year case: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Let: B= day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G1 = 1 year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G = 4 years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C(B, G1): day-of-year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q: what is the day-of-year of day 1000?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3" name="Google Shape;903;g727e1e5676_2_144"/>
          <p:cNvGrpSpPr/>
          <p:nvPr/>
        </p:nvGrpSpPr>
        <p:grpSpPr>
          <a:xfrm>
            <a:off x="5404472" y="1380444"/>
            <a:ext cx="919221" cy="1665046"/>
            <a:chOff x="6368520" y="2701291"/>
            <a:chExt cx="919221" cy="1451400"/>
          </a:xfrm>
        </p:grpSpPr>
        <p:sp>
          <p:nvSpPr>
            <p:cNvPr id="904" name="Google Shape;904;g727e1e5676_2_144"/>
            <p:cNvSpPr/>
            <p:nvPr/>
          </p:nvSpPr>
          <p:spPr>
            <a:xfrm>
              <a:off x="6385641" y="2704965"/>
              <a:ext cx="902100" cy="143250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g727e1e5676_2_144"/>
            <p:cNvSpPr/>
            <p:nvPr/>
          </p:nvSpPr>
          <p:spPr>
            <a:xfrm>
              <a:off x="6368520" y="2701291"/>
              <a:ext cx="489600" cy="1451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6" name="Google Shape;906;g727e1e5676_2_144"/>
          <p:cNvSpPr txBox="1"/>
          <p:nvPr/>
        </p:nvSpPr>
        <p:spPr>
          <a:xfrm>
            <a:off x="0" y="0"/>
            <a:ext cx="2191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Aperiodic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7" name="Google Shape;907;g727e1e5676_2_144"/>
          <p:cNvGrpSpPr/>
          <p:nvPr/>
        </p:nvGrpSpPr>
        <p:grpSpPr>
          <a:xfrm>
            <a:off x="153038" y="633399"/>
            <a:ext cx="937299" cy="1658908"/>
            <a:chOff x="6385641" y="2701683"/>
            <a:chExt cx="937299" cy="1440900"/>
          </a:xfrm>
        </p:grpSpPr>
        <p:sp>
          <p:nvSpPr>
            <p:cNvPr id="908" name="Google Shape;908;g727e1e5676_2_144"/>
            <p:cNvSpPr/>
            <p:nvPr/>
          </p:nvSpPr>
          <p:spPr>
            <a:xfrm>
              <a:off x="6385641" y="2704965"/>
              <a:ext cx="902100" cy="143250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727e1e5676_2_144"/>
            <p:cNvSpPr/>
            <p:nvPr/>
          </p:nvSpPr>
          <p:spPr>
            <a:xfrm>
              <a:off x="6833340" y="2701683"/>
              <a:ext cx="489600" cy="14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0" name="Google Shape;910;g727e1e5676_2_144"/>
          <p:cNvGrpSpPr/>
          <p:nvPr/>
        </p:nvGrpSpPr>
        <p:grpSpPr>
          <a:xfrm>
            <a:off x="238646" y="6185700"/>
            <a:ext cx="980250" cy="900000"/>
            <a:chOff x="1063566" y="2240550"/>
            <a:chExt cx="1960500" cy="900000"/>
          </a:xfrm>
        </p:grpSpPr>
        <p:sp>
          <p:nvSpPr>
            <p:cNvPr id="911" name="Google Shape;911;g727e1e5676_2_144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2" name="Google Shape;912;g727e1e5676_2_144"/>
            <p:cNvGrpSpPr/>
            <p:nvPr/>
          </p:nvGrpSpPr>
          <p:grpSpPr>
            <a:xfrm>
              <a:off x="1165644" y="2245823"/>
              <a:ext cx="1754496" cy="360000"/>
              <a:chOff x="720000" y="4320000"/>
              <a:chExt cx="718555" cy="360000"/>
            </a:xfrm>
          </p:grpSpPr>
          <p:cxnSp>
            <p:nvCxnSpPr>
              <p:cNvPr id="913" name="Google Shape;913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4" name="Google Shape;914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5" name="Google Shape;915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6" name="Google Shape;916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7" name="Google Shape;917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8" name="Google Shape;918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9" name="Google Shape;919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0" name="Google Shape;920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21" name="Google Shape;921;g727e1e5676_2_144"/>
            <p:cNvSpPr txBox="1"/>
            <p:nvPr/>
          </p:nvSpPr>
          <p:spPr>
            <a:xfrm>
              <a:off x="1063566" y="2359642"/>
              <a:ext cx="19605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“Orientation week”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g727e1e5676_2_144"/>
          <p:cNvGrpSpPr/>
          <p:nvPr/>
        </p:nvGrpSpPr>
        <p:grpSpPr>
          <a:xfrm>
            <a:off x="487001" y="633922"/>
            <a:ext cx="1135350" cy="900000"/>
            <a:chOff x="911187" y="2240550"/>
            <a:chExt cx="2270700" cy="900000"/>
          </a:xfrm>
        </p:grpSpPr>
        <p:sp>
          <p:nvSpPr>
            <p:cNvPr id="923" name="Google Shape;923;g727e1e5676_2_144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24" name="Google Shape;924;g727e1e5676_2_144"/>
            <p:cNvGrpSpPr/>
            <p:nvPr/>
          </p:nvGrpSpPr>
          <p:grpSpPr>
            <a:xfrm>
              <a:off x="1165644" y="2245823"/>
              <a:ext cx="1754496" cy="360000"/>
              <a:chOff x="720000" y="4320000"/>
              <a:chExt cx="718555" cy="360000"/>
            </a:xfrm>
          </p:grpSpPr>
          <p:cxnSp>
            <p:nvCxnSpPr>
              <p:cNvPr id="925" name="Google Shape;925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6" name="Google Shape;926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7" name="Google Shape;927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8" name="Google Shape;928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9" name="Google Shape;929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0" name="Google Shape;930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1" name="Google Shape;931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33" name="Google Shape;933;g727e1e5676_2_144"/>
            <p:cNvSpPr txBox="1"/>
            <p:nvPr/>
          </p:nvSpPr>
          <p:spPr>
            <a:xfrm>
              <a:off x="911187" y="2364403"/>
              <a:ext cx="2270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dirty="0"/>
                <a:t>H</a:t>
              </a:r>
              <a:r>
                <a:rPr lang="en-AU" sz="12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(0</a:t>
              </a:r>
              <a:r>
                <a:rPr lang="en-AU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), M1(0)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“orientation week”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4" name="Google Shape;934;g727e1e5676_2_144"/>
          <p:cNvGrpSpPr/>
          <p:nvPr/>
        </p:nvGrpSpPr>
        <p:grpSpPr>
          <a:xfrm>
            <a:off x="603275" y="1386348"/>
            <a:ext cx="5289000" cy="900000"/>
            <a:chOff x="1127150" y="2985967"/>
            <a:chExt cx="5289000" cy="900000"/>
          </a:xfrm>
        </p:grpSpPr>
        <p:sp>
          <p:nvSpPr>
            <p:cNvPr id="935" name="Google Shape;935;g727e1e5676_2_144"/>
            <p:cNvSpPr/>
            <p:nvPr/>
          </p:nvSpPr>
          <p:spPr>
            <a:xfrm>
              <a:off x="1127150" y="2985967"/>
              <a:ext cx="5289000" cy="9000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6" name="Google Shape;936;g727e1e5676_2_144"/>
            <p:cNvGrpSpPr/>
            <p:nvPr/>
          </p:nvGrpSpPr>
          <p:grpSpPr>
            <a:xfrm>
              <a:off x="1138079" y="2991240"/>
              <a:ext cx="877212" cy="360000"/>
              <a:chOff x="720000" y="4320000"/>
              <a:chExt cx="718555" cy="360000"/>
            </a:xfrm>
          </p:grpSpPr>
          <p:cxnSp>
            <p:nvCxnSpPr>
              <p:cNvPr id="937" name="Google Shape;937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8" name="Google Shape;938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39" name="Google Shape;939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0" name="Google Shape;940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1" name="Google Shape;941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2" name="Google Shape;942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3" name="Google Shape;943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4" name="Google Shape;944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45" name="Google Shape;945;g727e1e5676_2_144"/>
            <p:cNvGrpSpPr/>
            <p:nvPr/>
          </p:nvGrpSpPr>
          <p:grpSpPr>
            <a:xfrm>
              <a:off x="2014389" y="2993622"/>
              <a:ext cx="877212" cy="360000"/>
              <a:chOff x="720000" y="4320000"/>
              <a:chExt cx="718555" cy="360000"/>
            </a:xfrm>
          </p:grpSpPr>
          <p:cxnSp>
            <p:nvCxnSpPr>
              <p:cNvPr id="946" name="Google Shape;946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7" name="Google Shape;947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8" name="Google Shape;948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49" name="Google Shape;949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0" name="Google Shape;950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1" name="Google Shape;951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2" name="Google Shape;952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3" name="Google Shape;953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54" name="Google Shape;954;g727e1e5676_2_144"/>
            <p:cNvGrpSpPr/>
            <p:nvPr/>
          </p:nvGrpSpPr>
          <p:grpSpPr>
            <a:xfrm>
              <a:off x="2889883" y="2992862"/>
              <a:ext cx="877212" cy="360000"/>
              <a:chOff x="720000" y="4320000"/>
              <a:chExt cx="718555" cy="360000"/>
            </a:xfrm>
          </p:grpSpPr>
          <p:cxnSp>
            <p:nvCxnSpPr>
              <p:cNvPr id="955" name="Google Shape;955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6" name="Google Shape;956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7" name="Google Shape;957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8" name="Google Shape;958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59" name="Google Shape;959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0" name="Google Shape;960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2" name="Google Shape;962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63" name="Google Shape;963;g727e1e5676_2_144"/>
            <p:cNvGrpSpPr/>
            <p:nvPr/>
          </p:nvGrpSpPr>
          <p:grpSpPr>
            <a:xfrm>
              <a:off x="3766189" y="2992863"/>
              <a:ext cx="877212" cy="360000"/>
              <a:chOff x="720000" y="4320000"/>
              <a:chExt cx="718555" cy="360000"/>
            </a:xfrm>
          </p:grpSpPr>
          <p:cxnSp>
            <p:nvCxnSpPr>
              <p:cNvPr id="964" name="Google Shape;964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5" name="Google Shape;965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6" name="Google Shape;966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7" name="Google Shape;967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8" name="Google Shape;968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69" name="Google Shape;969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1" name="Google Shape;971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72" name="Google Shape;972;g727e1e5676_2_144"/>
            <p:cNvGrpSpPr/>
            <p:nvPr/>
          </p:nvGrpSpPr>
          <p:grpSpPr>
            <a:xfrm>
              <a:off x="4642513" y="2992862"/>
              <a:ext cx="877212" cy="360000"/>
              <a:chOff x="720000" y="4320000"/>
              <a:chExt cx="718555" cy="360000"/>
            </a:xfrm>
          </p:grpSpPr>
          <p:cxnSp>
            <p:nvCxnSpPr>
              <p:cNvPr id="973" name="Google Shape;973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4" name="Google Shape;974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5" name="Google Shape;975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6" name="Google Shape;976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7" name="Google Shape;977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9" name="Google Shape;979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0" name="Google Shape;980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981" name="Google Shape;981;g727e1e5676_2_144"/>
            <p:cNvGrpSpPr/>
            <p:nvPr/>
          </p:nvGrpSpPr>
          <p:grpSpPr>
            <a:xfrm>
              <a:off x="5518830" y="2992862"/>
              <a:ext cx="877212" cy="360000"/>
              <a:chOff x="720000" y="4320000"/>
              <a:chExt cx="718555" cy="360000"/>
            </a:xfrm>
          </p:grpSpPr>
          <p:cxnSp>
            <p:nvCxnSpPr>
              <p:cNvPr id="982" name="Google Shape;982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3" name="Google Shape;983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4" name="Google Shape;984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5" name="Google Shape;985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6" name="Google Shape;986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7" name="Google Shape;987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8" name="Google Shape;988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9" name="Google Shape;989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990" name="Google Shape;990;g727e1e5676_2_144"/>
            <p:cNvSpPr txBox="1"/>
            <p:nvPr/>
          </p:nvSpPr>
          <p:spPr>
            <a:xfrm>
              <a:off x="1131531" y="3143515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dirty="0"/>
                <a:t>H</a:t>
              </a:r>
              <a:r>
                <a:rPr lang="en-AU" sz="14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</a:t>
              </a:r>
              <a:r>
                <a:rPr lang="en-AU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g727e1e5676_2_144"/>
            <p:cNvSpPr txBox="1"/>
            <p:nvPr/>
          </p:nvSpPr>
          <p:spPr>
            <a:xfrm>
              <a:off x="2012605" y="3143511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dirty="0"/>
                <a:t>H</a:t>
              </a:r>
              <a:r>
                <a:rPr lang="en-AU" sz="14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(2</a:t>
              </a:r>
              <a:r>
                <a:rPr lang="en-AU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g727e1e5676_2_144"/>
            <p:cNvSpPr txBox="1"/>
            <p:nvPr/>
          </p:nvSpPr>
          <p:spPr>
            <a:xfrm>
              <a:off x="2879384" y="3143506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(3)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g727e1e5676_2_144"/>
            <p:cNvSpPr txBox="1"/>
            <p:nvPr/>
          </p:nvSpPr>
          <p:spPr>
            <a:xfrm>
              <a:off x="3760444" y="3143508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(4)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g727e1e5676_2_144"/>
            <p:cNvSpPr txBox="1"/>
            <p:nvPr/>
          </p:nvSpPr>
          <p:spPr>
            <a:xfrm>
              <a:off x="4631984" y="3133981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(5)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727e1e5676_2_144"/>
            <p:cNvSpPr txBox="1"/>
            <p:nvPr/>
          </p:nvSpPr>
          <p:spPr>
            <a:xfrm>
              <a:off x="5514952" y="3126790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(6)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727e1e5676_2_144"/>
            <p:cNvSpPr txBox="1"/>
            <p:nvPr/>
          </p:nvSpPr>
          <p:spPr>
            <a:xfrm>
              <a:off x="2384220" y="3428360"/>
              <a:ext cx="277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AU"/>
                <a:t>2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(0) “first half of semester”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g727e1e5676_2_144"/>
          <p:cNvGrpSpPr/>
          <p:nvPr/>
        </p:nvGrpSpPr>
        <p:grpSpPr>
          <a:xfrm>
            <a:off x="4537929" y="2129873"/>
            <a:ext cx="937299" cy="1658908"/>
            <a:chOff x="6385641" y="2701683"/>
            <a:chExt cx="937299" cy="1440900"/>
          </a:xfrm>
        </p:grpSpPr>
        <p:sp>
          <p:nvSpPr>
            <p:cNvPr id="998" name="Google Shape;998;g727e1e5676_2_144"/>
            <p:cNvSpPr/>
            <p:nvPr/>
          </p:nvSpPr>
          <p:spPr>
            <a:xfrm>
              <a:off x="6385641" y="2704965"/>
              <a:ext cx="902100" cy="143250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g727e1e5676_2_144"/>
            <p:cNvSpPr/>
            <p:nvPr/>
          </p:nvSpPr>
          <p:spPr>
            <a:xfrm>
              <a:off x="6833340" y="2701683"/>
              <a:ext cx="489600" cy="14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g727e1e5676_2_144"/>
          <p:cNvGrpSpPr/>
          <p:nvPr/>
        </p:nvGrpSpPr>
        <p:grpSpPr>
          <a:xfrm>
            <a:off x="4806340" y="2130854"/>
            <a:ext cx="1268850" cy="900000"/>
            <a:chOff x="774967" y="2240550"/>
            <a:chExt cx="2537700" cy="900000"/>
          </a:xfrm>
        </p:grpSpPr>
        <p:sp>
          <p:nvSpPr>
            <p:cNvPr id="1001" name="Google Shape;1001;g727e1e5676_2_144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2" name="Google Shape;1002;g727e1e5676_2_144"/>
            <p:cNvGrpSpPr/>
            <p:nvPr/>
          </p:nvGrpSpPr>
          <p:grpSpPr>
            <a:xfrm>
              <a:off x="1165644" y="2245823"/>
              <a:ext cx="1754496" cy="360000"/>
              <a:chOff x="720000" y="4320000"/>
              <a:chExt cx="718555" cy="360000"/>
            </a:xfrm>
          </p:grpSpPr>
          <p:cxnSp>
            <p:nvCxnSpPr>
              <p:cNvPr id="1003" name="Google Shape;1003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4" name="Google Shape;1004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5" name="Google Shape;1005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6" name="Google Shape;1006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7" name="Google Shape;1007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8" name="Google Shape;1008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9" name="Google Shape;1009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0" name="Google Shape;1010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11" name="Google Shape;1011;g727e1e5676_2_144"/>
            <p:cNvSpPr txBox="1"/>
            <p:nvPr/>
          </p:nvSpPr>
          <p:spPr>
            <a:xfrm>
              <a:off x="774967" y="2364396"/>
              <a:ext cx="2537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/>
                <a:t>H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(7), M</a:t>
              </a:r>
              <a:r>
                <a:rPr lang="en-AU" sz="1200"/>
                <a:t>1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AU" sz="1200"/>
                <a:t>1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“semester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break”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g727e1e5676_2_144"/>
          <p:cNvGrpSpPr/>
          <p:nvPr/>
        </p:nvGrpSpPr>
        <p:grpSpPr>
          <a:xfrm>
            <a:off x="9796921" y="2863573"/>
            <a:ext cx="919221" cy="1682598"/>
            <a:chOff x="6368520" y="2684132"/>
            <a:chExt cx="919221" cy="1466700"/>
          </a:xfrm>
        </p:grpSpPr>
        <p:sp>
          <p:nvSpPr>
            <p:cNvPr id="1013" name="Google Shape;1013;g727e1e5676_2_144"/>
            <p:cNvSpPr/>
            <p:nvPr/>
          </p:nvSpPr>
          <p:spPr>
            <a:xfrm>
              <a:off x="6385641" y="2704965"/>
              <a:ext cx="902100" cy="143250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g727e1e5676_2_144"/>
            <p:cNvSpPr/>
            <p:nvPr/>
          </p:nvSpPr>
          <p:spPr>
            <a:xfrm>
              <a:off x="6368520" y="2684132"/>
              <a:ext cx="489600" cy="146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5" name="Google Shape;1015;g727e1e5676_2_144"/>
          <p:cNvGrpSpPr/>
          <p:nvPr/>
        </p:nvGrpSpPr>
        <p:grpSpPr>
          <a:xfrm>
            <a:off x="4989546" y="2885251"/>
            <a:ext cx="5289000" cy="900000"/>
            <a:chOff x="1127150" y="2985967"/>
            <a:chExt cx="5289000" cy="900000"/>
          </a:xfrm>
        </p:grpSpPr>
        <p:sp>
          <p:nvSpPr>
            <p:cNvPr id="1016" name="Google Shape;1016;g727e1e5676_2_144"/>
            <p:cNvSpPr/>
            <p:nvPr/>
          </p:nvSpPr>
          <p:spPr>
            <a:xfrm>
              <a:off x="1127150" y="2985967"/>
              <a:ext cx="5289000" cy="9000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7" name="Google Shape;1017;g727e1e5676_2_144"/>
            <p:cNvGrpSpPr/>
            <p:nvPr/>
          </p:nvGrpSpPr>
          <p:grpSpPr>
            <a:xfrm>
              <a:off x="1138079" y="2991240"/>
              <a:ext cx="877212" cy="360000"/>
              <a:chOff x="720000" y="4320000"/>
              <a:chExt cx="718555" cy="360000"/>
            </a:xfrm>
          </p:grpSpPr>
          <p:cxnSp>
            <p:nvCxnSpPr>
              <p:cNvPr id="1018" name="Google Shape;1018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19" name="Google Shape;1019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0" name="Google Shape;1020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1" name="Google Shape;1021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2" name="Google Shape;1022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3" name="Google Shape;1023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4" name="Google Shape;1024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5" name="Google Shape;1025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26" name="Google Shape;1026;g727e1e5676_2_144"/>
            <p:cNvGrpSpPr/>
            <p:nvPr/>
          </p:nvGrpSpPr>
          <p:grpSpPr>
            <a:xfrm>
              <a:off x="2014389" y="2993622"/>
              <a:ext cx="877212" cy="360000"/>
              <a:chOff x="720000" y="4320000"/>
              <a:chExt cx="718555" cy="360000"/>
            </a:xfrm>
          </p:grpSpPr>
          <p:cxnSp>
            <p:nvCxnSpPr>
              <p:cNvPr id="1027" name="Google Shape;1027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8" name="Google Shape;1028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29" name="Google Shape;1029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0" name="Google Shape;1030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2" name="Google Shape;1032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3" name="Google Shape;1033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4" name="Google Shape;1034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35" name="Google Shape;1035;g727e1e5676_2_144"/>
            <p:cNvGrpSpPr/>
            <p:nvPr/>
          </p:nvGrpSpPr>
          <p:grpSpPr>
            <a:xfrm>
              <a:off x="2889883" y="2992862"/>
              <a:ext cx="877212" cy="360000"/>
              <a:chOff x="720000" y="4320000"/>
              <a:chExt cx="718555" cy="360000"/>
            </a:xfrm>
          </p:grpSpPr>
          <p:cxnSp>
            <p:nvCxnSpPr>
              <p:cNvPr id="1036" name="Google Shape;1036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7" name="Google Shape;1037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8" name="Google Shape;1038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39" name="Google Shape;1039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0" name="Google Shape;1040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1" name="Google Shape;1041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2" name="Google Shape;1042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3" name="Google Shape;1043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44" name="Google Shape;1044;g727e1e5676_2_144"/>
            <p:cNvGrpSpPr/>
            <p:nvPr/>
          </p:nvGrpSpPr>
          <p:grpSpPr>
            <a:xfrm>
              <a:off x="3766189" y="2992863"/>
              <a:ext cx="877212" cy="360000"/>
              <a:chOff x="720000" y="4320000"/>
              <a:chExt cx="718555" cy="360000"/>
            </a:xfrm>
          </p:grpSpPr>
          <p:cxnSp>
            <p:nvCxnSpPr>
              <p:cNvPr id="1045" name="Google Shape;1045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7" name="Google Shape;1047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8" name="Google Shape;1048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49" name="Google Shape;1049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0" name="Google Shape;1050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1" name="Google Shape;1051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2" name="Google Shape;1052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53" name="Google Shape;1053;g727e1e5676_2_144"/>
            <p:cNvGrpSpPr/>
            <p:nvPr/>
          </p:nvGrpSpPr>
          <p:grpSpPr>
            <a:xfrm>
              <a:off x="4642513" y="2992862"/>
              <a:ext cx="877212" cy="360000"/>
              <a:chOff x="720000" y="4320000"/>
              <a:chExt cx="718555" cy="360000"/>
            </a:xfrm>
          </p:grpSpPr>
          <p:cxnSp>
            <p:nvCxnSpPr>
              <p:cNvPr id="1054" name="Google Shape;1054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6" name="Google Shape;1056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7" name="Google Shape;1057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8" name="Google Shape;1058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59" name="Google Shape;1059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0" name="Google Shape;1060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1" name="Google Shape;1061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062" name="Google Shape;1062;g727e1e5676_2_144"/>
            <p:cNvGrpSpPr/>
            <p:nvPr/>
          </p:nvGrpSpPr>
          <p:grpSpPr>
            <a:xfrm>
              <a:off x="5518830" y="2992862"/>
              <a:ext cx="877212" cy="360000"/>
              <a:chOff x="720000" y="4320000"/>
              <a:chExt cx="718555" cy="360000"/>
            </a:xfrm>
          </p:grpSpPr>
          <p:cxnSp>
            <p:nvCxnSpPr>
              <p:cNvPr id="1063" name="Google Shape;1063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4" name="Google Shape;1064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5" name="Google Shape;1065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6" name="Google Shape;1066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7" name="Google Shape;1067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8" name="Google Shape;1068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69" name="Google Shape;1069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70" name="Google Shape;1070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71" name="Google Shape;1071;g727e1e5676_2_144"/>
            <p:cNvSpPr txBox="1"/>
            <p:nvPr/>
          </p:nvSpPr>
          <p:spPr>
            <a:xfrm>
              <a:off x="1131531" y="3143515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727e1e5676_2_144"/>
            <p:cNvSpPr txBox="1"/>
            <p:nvPr/>
          </p:nvSpPr>
          <p:spPr>
            <a:xfrm>
              <a:off x="2012605" y="3143511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(9)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727e1e5676_2_144"/>
            <p:cNvSpPr txBox="1"/>
            <p:nvPr/>
          </p:nvSpPr>
          <p:spPr>
            <a:xfrm>
              <a:off x="2879384" y="3143506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727e1e5676_2_144"/>
            <p:cNvSpPr txBox="1"/>
            <p:nvPr/>
          </p:nvSpPr>
          <p:spPr>
            <a:xfrm>
              <a:off x="3760444" y="3143508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g727e1e5676_2_144"/>
            <p:cNvSpPr txBox="1"/>
            <p:nvPr/>
          </p:nvSpPr>
          <p:spPr>
            <a:xfrm>
              <a:off x="4631984" y="3133981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727e1e5676_2_144"/>
            <p:cNvSpPr txBox="1"/>
            <p:nvPr/>
          </p:nvSpPr>
          <p:spPr>
            <a:xfrm>
              <a:off x="5514952" y="3126790"/>
              <a:ext cx="8811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/>
                <a:t>H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(13)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g727e1e5676_2_144"/>
            <p:cNvSpPr txBox="1"/>
            <p:nvPr/>
          </p:nvSpPr>
          <p:spPr>
            <a:xfrm>
              <a:off x="2385671" y="3419009"/>
              <a:ext cx="2771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r>
                <a:rPr lang="en-AU"/>
                <a:t>2</a:t>
              </a: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(1) “second half of semester”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8" name="Google Shape;1078;g727e1e5676_2_144"/>
          <p:cNvGrpSpPr/>
          <p:nvPr/>
        </p:nvGrpSpPr>
        <p:grpSpPr>
          <a:xfrm>
            <a:off x="8939997" y="3626971"/>
            <a:ext cx="937299" cy="1658908"/>
            <a:chOff x="6385641" y="2701683"/>
            <a:chExt cx="937299" cy="1440900"/>
          </a:xfrm>
        </p:grpSpPr>
        <p:sp>
          <p:nvSpPr>
            <p:cNvPr id="1079" name="Google Shape;1079;g727e1e5676_2_144"/>
            <p:cNvSpPr/>
            <p:nvPr/>
          </p:nvSpPr>
          <p:spPr>
            <a:xfrm>
              <a:off x="6385641" y="2704965"/>
              <a:ext cx="902100" cy="143250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g727e1e5676_2_144"/>
            <p:cNvSpPr/>
            <p:nvPr/>
          </p:nvSpPr>
          <p:spPr>
            <a:xfrm>
              <a:off x="6833340" y="2701683"/>
              <a:ext cx="489600" cy="144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1" name="Google Shape;1081;g727e1e5676_2_144"/>
          <p:cNvGrpSpPr/>
          <p:nvPr/>
        </p:nvGrpSpPr>
        <p:grpSpPr>
          <a:xfrm>
            <a:off x="9225401" y="3635884"/>
            <a:ext cx="1209150" cy="900000"/>
            <a:chOff x="834552" y="2240550"/>
            <a:chExt cx="2418300" cy="900000"/>
          </a:xfrm>
        </p:grpSpPr>
        <p:sp>
          <p:nvSpPr>
            <p:cNvPr id="1082" name="Google Shape;1082;g727e1e5676_2_144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3" name="Google Shape;1083;g727e1e5676_2_144"/>
            <p:cNvGrpSpPr/>
            <p:nvPr/>
          </p:nvGrpSpPr>
          <p:grpSpPr>
            <a:xfrm>
              <a:off x="1165644" y="2245823"/>
              <a:ext cx="1754496" cy="360000"/>
              <a:chOff x="720000" y="4320000"/>
              <a:chExt cx="718555" cy="360000"/>
            </a:xfrm>
          </p:grpSpPr>
          <p:cxnSp>
            <p:nvCxnSpPr>
              <p:cNvPr id="1084" name="Google Shape;1084;g727e1e5676_2_144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5" name="Google Shape;1085;g727e1e5676_2_144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6" name="Google Shape;1086;g727e1e5676_2_144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7" name="Google Shape;1087;g727e1e5676_2_144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8" name="Google Shape;1088;g727e1e5676_2_144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89" name="Google Shape;1089;g727e1e5676_2_144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0" name="Google Shape;1090;g727e1e5676_2_144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91" name="Google Shape;1091;g727e1e5676_2_144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092" name="Google Shape;1092;g727e1e5676_2_144"/>
            <p:cNvSpPr txBox="1"/>
            <p:nvPr/>
          </p:nvSpPr>
          <p:spPr>
            <a:xfrm>
              <a:off x="834552" y="2364416"/>
              <a:ext cx="2418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/>
                <a:t>H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(14), M</a:t>
              </a:r>
              <a:r>
                <a:rPr lang="en-AU" sz="1200"/>
                <a:t>1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AU" sz="1200"/>
                <a:t>2</a:t>
              </a: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“study week”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3" name="Google Shape;1093;g727e1e5676_2_144"/>
          <p:cNvSpPr/>
          <p:nvPr/>
        </p:nvSpPr>
        <p:spPr>
          <a:xfrm>
            <a:off x="9380529" y="4383323"/>
            <a:ext cx="1782900" cy="900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4" name="Google Shape;1094;g727e1e5676_2_144"/>
          <p:cNvGrpSpPr/>
          <p:nvPr/>
        </p:nvGrpSpPr>
        <p:grpSpPr>
          <a:xfrm>
            <a:off x="9391457" y="4388596"/>
            <a:ext cx="877212" cy="360000"/>
            <a:chOff x="720000" y="4320000"/>
            <a:chExt cx="718555" cy="360000"/>
          </a:xfrm>
        </p:grpSpPr>
        <p:cxnSp>
          <p:nvCxnSpPr>
            <p:cNvPr id="1095" name="Google Shape;1095;g727e1e5676_2_144"/>
            <p:cNvCxnSpPr/>
            <p:nvPr/>
          </p:nvCxnSpPr>
          <p:spPr>
            <a:xfrm>
              <a:off x="9252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6" name="Google Shape;1096;g727e1e5676_2_144"/>
            <p:cNvCxnSpPr/>
            <p:nvPr/>
          </p:nvCxnSpPr>
          <p:spPr>
            <a:xfrm>
              <a:off x="824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7" name="Google Shape;1097;g727e1e5676_2_144"/>
            <p:cNvCxnSpPr/>
            <p:nvPr/>
          </p:nvCxnSpPr>
          <p:spPr>
            <a:xfrm>
              <a:off x="12348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8" name="Google Shape;1098;g727e1e5676_2_144"/>
            <p:cNvCxnSpPr/>
            <p:nvPr/>
          </p:nvCxnSpPr>
          <p:spPr>
            <a:xfrm>
              <a:off x="1130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99" name="Google Shape;1099;g727e1e5676_2_144"/>
            <p:cNvCxnSpPr/>
            <p:nvPr/>
          </p:nvCxnSpPr>
          <p:spPr>
            <a:xfrm>
              <a:off x="1438555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0" name="Google Shape;1100;g727e1e5676_2_144"/>
            <p:cNvCxnSpPr/>
            <p:nvPr/>
          </p:nvCxnSpPr>
          <p:spPr>
            <a:xfrm>
              <a:off x="1335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1" name="Google Shape;1101;g727e1e5676_2_144"/>
            <p:cNvCxnSpPr/>
            <p:nvPr/>
          </p:nvCxnSpPr>
          <p:spPr>
            <a:xfrm>
              <a:off x="1029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2" name="Google Shape;1102;g727e1e5676_2_144"/>
            <p:cNvCxnSpPr/>
            <p:nvPr/>
          </p:nvCxnSpPr>
          <p:spPr>
            <a:xfrm>
              <a:off x="720000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3" name="Google Shape;1103;g727e1e5676_2_144"/>
          <p:cNvSpPr txBox="1"/>
          <p:nvPr/>
        </p:nvSpPr>
        <p:spPr>
          <a:xfrm>
            <a:off x="9439132" y="4510987"/>
            <a:ext cx="79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/>
              <a:t>H</a:t>
            </a: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4" name="Google Shape;1104;g727e1e5676_2_144"/>
          <p:cNvGrpSpPr/>
          <p:nvPr/>
        </p:nvGrpSpPr>
        <p:grpSpPr>
          <a:xfrm>
            <a:off x="10268831" y="4391160"/>
            <a:ext cx="877212" cy="360000"/>
            <a:chOff x="720000" y="4320000"/>
            <a:chExt cx="718555" cy="360000"/>
          </a:xfrm>
        </p:grpSpPr>
        <p:cxnSp>
          <p:nvCxnSpPr>
            <p:cNvPr id="1105" name="Google Shape;1105;g727e1e5676_2_144"/>
            <p:cNvCxnSpPr/>
            <p:nvPr/>
          </p:nvCxnSpPr>
          <p:spPr>
            <a:xfrm>
              <a:off x="9252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6" name="Google Shape;1106;g727e1e5676_2_144"/>
            <p:cNvCxnSpPr/>
            <p:nvPr/>
          </p:nvCxnSpPr>
          <p:spPr>
            <a:xfrm>
              <a:off x="824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7" name="Google Shape;1107;g727e1e5676_2_144"/>
            <p:cNvCxnSpPr/>
            <p:nvPr/>
          </p:nvCxnSpPr>
          <p:spPr>
            <a:xfrm>
              <a:off x="12348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8" name="Google Shape;1108;g727e1e5676_2_144"/>
            <p:cNvCxnSpPr/>
            <p:nvPr/>
          </p:nvCxnSpPr>
          <p:spPr>
            <a:xfrm>
              <a:off x="1130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09" name="Google Shape;1109;g727e1e5676_2_144"/>
            <p:cNvCxnSpPr/>
            <p:nvPr/>
          </p:nvCxnSpPr>
          <p:spPr>
            <a:xfrm>
              <a:off x="1438555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0" name="Google Shape;1110;g727e1e5676_2_144"/>
            <p:cNvCxnSpPr/>
            <p:nvPr/>
          </p:nvCxnSpPr>
          <p:spPr>
            <a:xfrm>
              <a:off x="1335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1" name="Google Shape;1111;g727e1e5676_2_144"/>
            <p:cNvCxnSpPr/>
            <p:nvPr/>
          </p:nvCxnSpPr>
          <p:spPr>
            <a:xfrm>
              <a:off x="1029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112" name="Google Shape;1112;g727e1e5676_2_144"/>
            <p:cNvCxnSpPr/>
            <p:nvPr/>
          </p:nvCxnSpPr>
          <p:spPr>
            <a:xfrm>
              <a:off x="720000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13" name="Google Shape;1113;g727e1e5676_2_144"/>
          <p:cNvSpPr txBox="1"/>
          <p:nvPr/>
        </p:nvSpPr>
        <p:spPr>
          <a:xfrm>
            <a:off x="10314764" y="4507177"/>
            <a:ext cx="79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/>
              <a:t>H</a:t>
            </a: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g727e1e5676_2_144"/>
          <p:cNvSpPr txBox="1"/>
          <p:nvPr/>
        </p:nvSpPr>
        <p:spPr>
          <a:xfrm>
            <a:off x="9607578" y="4802900"/>
            <a:ext cx="13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AU"/>
              <a:t>2</a:t>
            </a: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/>
              <a:t>2</a:t>
            </a: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“finals”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674;p19"/>
          <p:cNvSpPr/>
          <p:nvPr/>
        </p:nvSpPr>
        <p:spPr>
          <a:xfrm>
            <a:off x="6458650" y="283788"/>
            <a:ext cx="5601300" cy="2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Aperiodic, example University schedule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“week of semester 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Let: B  = day 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G =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H = semester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M1 = orientation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M2 = semester break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M3 = study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M4 = in session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893;p19"/>
          <p:cNvSpPr txBox="1"/>
          <p:nvPr/>
        </p:nvSpPr>
        <p:spPr>
          <a:xfrm>
            <a:off x="810026" y="4318128"/>
            <a:ext cx="4368900" cy="13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AU" dirty="0">
                <a:latin typeface="Calibri"/>
                <a:ea typeface="Calibri"/>
                <a:cs typeface="Calibri"/>
                <a:sym typeface="Calibri"/>
              </a:rPr>
              <a:t>Relative to </a:t>
            </a:r>
            <a:r>
              <a:rPr lang="en-AU" dirty="0" smtClean="0">
                <a:latin typeface="Calibri"/>
                <a:ea typeface="Calibri"/>
                <a:cs typeface="Calibri"/>
                <a:sym typeface="Calibri"/>
              </a:rPr>
              <a:t>weeks</a:t>
            </a:r>
            <a:r>
              <a:rPr lang="en-AU" dirty="0" smtClean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AU" dirty="0">
                <a:latin typeface="Calibri"/>
                <a:ea typeface="Calibri"/>
                <a:cs typeface="Calibri"/>
                <a:sym typeface="Calibri"/>
              </a:rPr>
              <a:t>the placement is </a:t>
            </a:r>
            <a:r>
              <a:rPr lang="en-AU" dirty="0" smtClean="0">
                <a:latin typeface="Calibri"/>
                <a:ea typeface="Calibri"/>
                <a:cs typeface="Calibri"/>
                <a:sym typeface="Calibri"/>
              </a:rPr>
              <a:t>aperiodic, </a:t>
            </a:r>
            <a:r>
              <a:rPr lang="en-A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AU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relative to </a:t>
            </a:r>
            <a:r>
              <a:rPr lang="en-AU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semester </a:t>
            </a:r>
            <a:r>
              <a:rPr lang="en-A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Week-of-Semester is quasi periodic.</a:t>
            </a:r>
            <a:endParaRPr lang="en-AU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898;p19"/>
          <p:cNvSpPr txBox="1"/>
          <p:nvPr/>
        </p:nvSpPr>
        <p:spPr>
          <a:xfrm>
            <a:off x="1723775" y="667063"/>
            <a:ext cx="36807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19"/>
          <p:cNvGrpSpPr/>
          <p:nvPr/>
        </p:nvGrpSpPr>
        <p:grpSpPr>
          <a:xfrm>
            <a:off x="5404472" y="1380444"/>
            <a:ext cx="919329" cy="1664952"/>
            <a:chOff x="6368520" y="2701291"/>
            <a:chExt cx="919329" cy="1451318"/>
          </a:xfrm>
        </p:grpSpPr>
        <p:sp>
          <p:nvSpPr>
            <p:cNvPr id="671" name="Google Shape;671;p19"/>
            <p:cNvSpPr/>
            <p:nvPr/>
          </p:nvSpPr>
          <p:spPr>
            <a:xfrm>
              <a:off x="6385641" y="2704965"/>
              <a:ext cx="902208" cy="143256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368520" y="2701291"/>
              <a:ext cx="489480" cy="145131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3" name="Google Shape;673;p19"/>
          <p:cNvSpPr txBox="1"/>
          <p:nvPr/>
        </p:nvSpPr>
        <p:spPr>
          <a:xfrm>
            <a:off x="0" y="0"/>
            <a:ext cx="219165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Aperiodic </a:t>
            </a:r>
            <a:r>
              <a:rPr lang="en-AU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>
            <a:off x="6458650" y="283788"/>
            <a:ext cx="5601300" cy="23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Aperiodic, example University schedule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AU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“week of semester 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Let: B  = day </a:t>
            </a:r>
            <a:b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G =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H = semester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M1 = orientation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M2 = semester break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M3 = study week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M4 = in session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5" name="Google Shape;675;p19"/>
          <p:cNvGrpSpPr/>
          <p:nvPr/>
        </p:nvGrpSpPr>
        <p:grpSpPr>
          <a:xfrm>
            <a:off x="153038" y="633399"/>
            <a:ext cx="937179" cy="1658771"/>
            <a:chOff x="6385641" y="2701683"/>
            <a:chExt cx="937179" cy="1440781"/>
          </a:xfrm>
        </p:grpSpPr>
        <p:sp>
          <p:nvSpPr>
            <p:cNvPr id="676" name="Google Shape;676;p19"/>
            <p:cNvSpPr/>
            <p:nvPr/>
          </p:nvSpPr>
          <p:spPr>
            <a:xfrm>
              <a:off x="6385641" y="2704965"/>
              <a:ext cx="902208" cy="143256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833340" y="2701683"/>
              <a:ext cx="489480" cy="14407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19"/>
          <p:cNvGrpSpPr/>
          <p:nvPr/>
        </p:nvGrpSpPr>
        <p:grpSpPr>
          <a:xfrm>
            <a:off x="11105571" y="5909400"/>
            <a:ext cx="980178" cy="900000"/>
            <a:chOff x="1063566" y="2240550"/>
            <a:chExt cx="1960355" cy="900000"/>
          </a:xfrm>
        </p:grpSpPr>
        <p:sp>
          <p:nvSpPr>
            <p:cNvPr id="679" name="Google Shape;679;p19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0" name="Google Shape;680;p19"/>
            <p:cNvGrpSpPr/>
            <p:nvPr/>
          </p:nvGrpSpPr>
          <p:grpSpPr>
            <a:xfrm>
              <a:off x="1165675" y="2245823"/>
              <a:ext cx="1754527" cy="360000"/>
              <a:chOff x="720000" y="4320000"/>
              <a:chExt cx="718555" cy="360000"/>
            </a:xfrm>
          </p:grpSpPr>
          <p:cxnSp>
            <p:nvCxnSpPr>
              <p:cNvPr id="681" name="Google Shape;681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2" name="Google Shape;682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3" name="Google Shape;683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4" name="Google Shape;684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5" name="Google Shape;685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6" name="Google Shape;686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7" name="Google Shape;687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88" name="Google Shape;688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689" name="Google Shape;689;p19"/>
            <p:cNvSpPr txBox="1"/>
            <p:nvPr/>
          </p:nvSpPr>
          <p:spPr>
            <a:xfrm>
              <a:off x="1063566" y="2359642"/>
              <a:ext cx="1960355" cy="677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“Orientation week”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19"/>
          <p:cNvGrpSpPr/>
          <p:nvPr/>
        </p:nvGrpSpPr>
        <p:grpSpPr>
          <a:xfrm>
            <a:off x="487001" y="633922"/>
            <a:ext cx="1135350" cy="900000"/>
            <a:chOff x="911187" y="2240550"/>
            <a:chExt cx="2270700" cy="900000"/>
          </a:xfrm>
        </p:grpSpPr>
        <p:sp>
          <p:nvSpPr>
            <p:cNvPr id="691" name="Google Shape;691;p19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2" name="Google Shape;692;p19"/>
            <p:cNvGrpSpPr/>
            <p:nvPr/>
          </p:nvGrpSpPr>
          <p:grpSpPr>
            <a:xfrm>
              <a:off x="1165675" y="2245823"/>
              <a:ext cx="1754527" cy="360000"/>
              <a:chOff x="720000" y="4320000"/>
              <a:chExt cx="718555" cy="360000"/>
            </a:xfrm>
          </p:grpSpPr>
          <p:cxnSp>
            <p:nvCxnSpPr>
              <p:cNvPr id="693" name="Google Shape;693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4" name="Google Shape;694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5" name="Google Shape;695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6" name="Google Shape;696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7" name="Google Shape;697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8" name="Google Shape;698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99" name="Google Shape;699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01" name="Google Shape;701;p19"/>
            <p:cNvSpPr txBox="1"/>
            <p:nvPr/>
          </p:nvSpPr>
          <p:spPr>
            <a:xfrm>
              <a:off x="911187" y="2364403"/>
              <a:ext cx="2270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G(0), M1(0)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“orientation week”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2" name="Google Shape;702;p19"/>
          <p:cNvGrpSpPr/>
          <p:nvPr/>
        </p:nvGrpSpPr>
        <p:grpSpPr>
          <a:xfrm>
            <a:off x="603275" y="1386348"/>
            <a:ext cx="5288878" cy="900000"/>
            <a:chOff x="1127150" y="2985967"/>
            <a:chExt cx="5288878" cy="900000"/>
          </a:xfrm>
        </p:grpSpPr>
        <p:sp>
          <p:nvSpPr>
            <p:cNvPr id="703" name="Google Shape;703;p19"/>
            <p:cNvSpPr/>
            <p:nvPr/>
          </p:nvSpPr>
          <p:spPr>
            <a:xfrm>
              <a:off x="1127150" y="2985967"/>
              <a:ext cx="5288878" cy="9000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4" name="Google Shape;704;p19"/>
            <p:cNvGrpSpPr/>
            <p:nvPr/>
          </p:nvGrpSpPr>
          <p:grpSpPr>
            <a:xfrm>
              <a:off x="1138102" y="2991240"/>
              <a:ext cx="877235" cy="360000"/>
              <a:chOff x="720000" y="4320000"/>
              <a:chExt cx="718555" cy="360000"/>
            </a:xfrm>
          </p:grpSpPr>
          <p:cxnSp>
            <p:nvCxnSpPr>
              <p:cNvPr id="705" name="Google Shape;705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6" name="Google Shape;706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7" name="Google Shape;707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09" name="Google Shape;709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0" name="Google Shape;710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1" name="Google Shape;711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2" name="Google Shape;712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13" name="Google Shape;713;p19"/>
            <p:cNvGrpSpPr/>
            <p:nvPr/>
          </p:nvGrpSpPr>
          <p:grpSpPr>
            <a:xfrm>
              <a:off x="2014412" y="2993622"/>
              <a:ext cx="877235" cy="360000"/>
              <a:chOff x="720000" y="4320000"/>
              <a:chExt cx="718555" cy="360000"/>
            </a:xfrm>
          </p:grpSpPr>
          <p:cxnSp>
            <p:nvCxnSpPr>
              <p:cNvPr id="714" name="Google Shape;714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5" name="Google Shape;715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7" name="Google Shape;717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8" name="Google Shape;718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19" name="Google Shape;719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0" name="Google Shape;720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1" name="Google Shape;721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22" name="Google Shape;722;p19"/>
            <p:cNvGrpSpPr/>
            <p:nvPr/>
          </p:nvGrpSpPr>
          <p:grpSpPr>
            <a:xfrm>
              <a:off x="2889906" y="2992862"/>
              <a:ext cx="877235" cy="360000"/>
              <a:chOff x="720000" y="4320000"/>
              <a:chExt cx="718555" cy="360000"/>
            </a:xfrm>
          </p:grpSpPr>
          <p:cxnSp>
            <p:nvCxnSpPr>
              <p:cNvPr id="723" name="Google Shape;723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4" name="Google Shape;724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5" name="Google Shape;725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6" name="Google Shape;726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7" name="Google Shape;727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8" name="Google Shape;728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29" name="Google Shape;729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0" name="Google Shape;730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31" name="Google Shape;731;p19"/>
            <p:cNvGrpSpPr/>
            <p:nvPr/>
          </p:nvGrpSpPr>
          <p:grpSpPr>
            <a:xfrm>
              <a:off x="3766212" y="2992863"/>
              <a:ext cx="877235" cy="360000"/>
              <a:chOff x="720000" y="4320000"/>
              <a:chExt cx="718555" cy="360000"/>
            </a:xfrm>
          </p:grpSpPr>
          <p:cxnSp>
            <p:nvCxnSpPr>
              <p:cNvPr id="732" name="Google Shape;732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3" name="Google Shape;733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4" name="Google Shape;734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5" name="Google Shape;735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6" name="Google Shape;736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7" name="Google Shape;737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8" name="Google Shape;738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39" name="Google Shape;739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40" name="Google Shape;740;p19"/>
            <p:cNvGrpSpPr/>
            <p:nvPr/>
          </p:nvGrpSpPr>
          <p:grpSpPr>
            <a:xfrm>
              <a:off x="4642536" y="2992862"/>
              <a:ext cx="877235" cy="360000"/>
              <a:chOff x="720000" y="4320000"/>
              <a:chExt cx="718555" cy="360000"/>
            </a:xfrm>
          </p:grpSpPr>
          <p:cxnSp>
            <p:nvCxnSpPr>
              <p:cNvPr id="741" name="Google Shape;741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2" name="Google Shape;742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3" name="Google Shape;743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4" name="Google Shape;744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5" name="Google Shape;745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6" name="Google Shape;746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7" name="Google Shape;747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48" name="Google Shape;748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49" name="Google Shape;749;p19"/>
            <p:cNvGrpSpPr/>
            <p:nvPr/>
          </p:nvGrpSpPr>
          <p:grpSpPr>
            <a:xfrm>
              <a:off x="5518853" y="2992862"/>
              <a:ext cx="877235" cy="360000"/>
              <a:chOff x="720000" y="4320000"/>
              <a:chExt cx="718555" cy="360000"/>
            </a:xfrm>
          </p:grpSpPr>
          <p:cxnSp>
            <p:nvCxnSpPr>
              <p:cNvPr id="750" name="Google Shape;750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1" name="Google Shape;751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2" name="Google Shape;752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3" name="Google Shape;753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4" name="Google Shape;754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5" name="Google Shape;755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6" name="Google Shape;756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57" name="Google Shape;757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58" name="Google Shape;758;p19"/>
            <p:cNvSpPr txBox="1"/>
            <p:nvPr/>
          </p:nvSpPr>
          <p:spPr>
            <a:xfrm>
              <a:off x="1131531" y="3143515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19"/>
            <p:cNvSpPr txBox="1"/>
            <p:nvPr/>
          </p:nvSpPr>
          <p:spPr>
            <a:xfrm>
              <a:off x="2012605" y="3143511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19"/>
            <p:cNvSpPr txBox="1"/>
            <p:nvPr/>
          </p:nvSpPr>
          <p:spPr>
            <a:xfrm>
              <a:off x="2879384" y="3143506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G(3)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9"/>
            <p:cNvSpPr txBox="1"/>
            <p:nvPr/>
          </p:nvSpPr>
          <p:spPr>
            <a:xfrm>
              <a:off x="3760444" y="3143508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G(4)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9"/>
            <p:cNvSpPr txBox="1"/>
            <p:nvPr/>
          </p:nvSpPr>
          <p:spPr>
            <a:xfrm>
              <a:off x="4631984" y="3133981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G(5)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9"/>
            <p:cNvSpPr txBox="1"/>
            <p:nvPr/>
          </p:nvSpPr>
          <p:spPr>
            <a:xfrm>
              <a:off x="5514952" y="3126790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G(6)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19"/>
            <p:cNvSpPr txBox="1"/>
            <p:nvPr/>
          </p:nvSpPr>
          <p:spPr>
            <a:xfrm>
              <a:off x="2384220" y="3428360"/>
              <a:ext cx="27717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M4(0) “first half of semester”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5" name="Google Shape;765;p19"/>
          <p:cNvGrpSpPr/>
          <p:nvPr/>
        </p:nvGrpSpPr>
        <p:grpSpPr>
          <a:xfrm>
            <a:off x="4537929" y="2129873"/>
            <a:ext cx="937179" cy="1658771"/>
            <a:chOff x="6385641" y="2701683"/>
            <a:chExt cx="937179" cy="1440781"/>
          </a:xfrm>
        </p:grpSpPr>
        <p:sp>
          <p:nvSpPr>
            <p:cNvPr id="766" name="Google Shape;766;p19"/>
            <p:cNvSpPr/>
            <p:nvPr/>
          </p:nvSpPr>
          <p:spPr>
            <a:xfrm>
              <a:off x="6385641" y="2704965"/>
              <a:ext cx="902208" cy="143256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9"/>
            <p:cNvSpPr/>
            <p:nvPr/>
          </p:nvSpPr>
          <p:spPr>
            <a:xfrm>
              <a:off x="6833340" y="2701683"/>
              <a:ext cx="489480" cy="14407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8" name="Google Shape;768;p19"/>
          <p:cNvGrpSpPr/>
          <p:nvPr/>
        </p:nvGrpSpPr>
        <p:grpSpPr>
          <a:xfrm>
            <a:off x="4806340" y="2130854"/>
            <a:ext cx="1268850" cy="900000"/>
            <a:chOff x="774967" y="2240550"/>
            <a:chExt cx="2537700" cy="900000"/>
          </a:xfrm>
        </p:grpSpPr>
        <p:sp>
          <p:nvSpPr>
            <p:cNvPr id="769" name="Google Shape;769;p19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0" name="Google Shape;770;p19"/>
            <p:cNvGrpSpPr/>
            <p:nvPr/>
          </p:nvGrpSpPr>
          <p:grpSpPr>
            <a:xfrm>
              <a:off x="1165675" y="2245823"/>
              <a:ext cx="1754527" cy="360000"/>
              <a:chOff x="720000" y="4320000"/>
              <a:chExt cx="718555" cy="360000"/>
            </a:xfrm>
          </p:grpSpPr>
          <p:cxnSp>
            <p:nvCxnSpPr>
              <p:cNvPr id="771" name="Google Shape;771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2" name="Google Shape;772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3" name="Google Shape;773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4" name="Google Shape;774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5" name="Google Shape;775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6" name="Google Shape;776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7" name="Google Shape;777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78" name="Google Shape;778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779" name="Google Shape;779;p19"/>
            <p:cNvSpPr txBox="1"/>
            <p:nvPr/>
          </p:nvSpPr>
          <p:spPr>
            <a:xfrm>
              <a:off x="774967" y="2364396"/>
              <a:ext cx="25377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G(7), M2(0)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“semester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break”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0" name="Google Shape;780;p19"/>
          <p:cNvGrpSpPr/>
          <p:nvPr/>
        </p:nvGrpSpPr>
        <p:grpSpPr>
          <a:xfrm>
            <a:off x="9796921" y="2863573"/>
            <a:ext cx="919329" cy="1682572"/>
            <a:chOff x="6368520" y="2684132"/>
            <a:chExt cx="919329" cy="1466677"/>
          </a:xfrm>
        </p:grpSpPr>
        <p:sp>
          <p:nvSpPr>
            <p:cNvPr id="781" name="Google Shape;781;p19"/>
            <p:cNvSpPr/>
            <p:nvPr/>
          </p:nvSpPr>
          <p:spPr>
            <a:xfrm>
              <a:off x="6385641" y="2704965"/>
              <a:ext cx="902208" cy="143256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9"/>
            <p:cNvSpPr/>
            <p:nvPr/>
          </p:nvSpPr>
          <p:spPr>
            <a:xfrm>
              <a:off x="6368520" y="2684132"/>
              <a:ext cx="489480" cy="146667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19"/>
          <p:cNvGrpSpPr/>
          <p:nvPr/>
        </p:nvGrpSpPr>
        <p:grpSpPr>
          <a:xfrm>
            <a:off x="4989546" y="2885251"/>
            <a:ext cx="5288878" cy="900000"/>
            <a:chOff x="1127150" y="2985967"/>
            <a:chExt cx="5288878" cy="900000"/>
          </a:xfrm>
        </p:grpSpPr>
        <p:sp>
          <p:nvSpPr>
            <p:cNvPr id="784" name="Google Shape;784;p19"/>
            <p:cNvSpPr/>
            <p:nvPr/>
          </p:nvSpPr>
          <p:spPr>
            <a:xfrm>
              <a:off x="1127150" y="2985967"/>
              <a:ext cx="5288878" cy="900000"/>
            </a:xfrm>
            <a:prstGeom prst="rect">
              <a:avLst/>
            </a:prstGeom>
            <a:solidFill>
              <a:srgbClr val="F7CAAC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5" name="Google Shape;785;p19"/>
            <p:cNvGrpSpPr/>
            <p:nvPr/>
          </p:nvGrpSpPr>
          <p:grpSpPr>
            <a:xfrm>
              <a:off x="1138102" y="2991240"/>
              <a:ext cx="877235" cy="360000"/>
              <a:chOff x="720000" y="4320000"/>
              <a:chExt cx="718555" cy="360000"/>
            </a:xfrm>
          </p:grpSpPr>
          <p:cxnSp>
            <p:nvCxnSpPr>
              <p:cNvPr id="786" name="Google Shape;786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7" name="Google Shape;787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8" name="Google Shape;788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89" name="Google Shape;789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0" name="Google Shape;790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1" name="Google Shape;791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2" name="Google Shape;792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3" name="Google Shape;793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794" name="Google Shape;794;p19"/>
            <p:cNvGrpSpPr/>
            <p:nvPr/>
          </p:nvGrpSpPr>
          <p:grpSpPr>
            <a:xfrm>
              <a:off x="2014412" y="2993622"/>
              <a:ext cx="877235" cy="360000"/>
              <a:chOff x="720000" y="4320000"/>
              <a:chExt cx="718555" cy="360000"/>
            </a:xfrm>
          </p:grpSpPr>
          <p:cxnSp>
            <p:nvCxnSpPr>
              <p:cNvPr id="795" name="Google Shape;795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6" name="Google Shape;796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8" name="Google Shape;798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799" name="Google Shape;799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0" name="Google Shape;800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1" name="Google Shape;801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2" name="Google Shape;802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03" name="Google Shape;803;p19"/>
            <p:cNvGrpSpPr/>
            <p:nvPr/>
          </p:nvGrpSpPr>
          <p:grpSpPr>
            <a:xfrm>
              <a:off x="2889906" y="2992862"/>
              <a:ext cx="877235" cy="360000"/>
              <a:chOff x="720000" y="4320000"/>
              <a:chExt cx="718555" cy="360000"/>
            </a:xfrm>
          </p:grpSpPr>
          <p:cxnSp>
            <p:nvCxnSpPr>
              <p:cNvPr id="804" name="Google Shape;804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6" name="Google Shape;806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7" name="Google Shape;807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8" name="Google Shape;808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09" name="Google Shape;809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0" name="Google Shape;810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1" name="Google Shape;811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12" name="Google Shape;812;p19"/>
            <p:cNvGrpSpPr/>
            <p:nvPr/>
          </p:nvGrpSpPr>
          <p:grpSpPr>
            <a:xfrm>
              <a:off x="3766212" y="2992863"/>
              <a:ext cx="877235" cy="360000"/>
              <a:chOff x="720000" y="4320000"/>
              <a:chExt cx="718555" cy="360000"/>
            </a:xfrm>
          </p:grpSpPr>
          <p:cxnSp>
            <p:nvCxnSpPr>
              <p:cNvPr id="813" name="Google Shape;813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4" name="Google Shape;814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5" name="Google Shape;815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6" name="Google Shape;816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7" name="Google Shape;817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8" name="Google Shape;818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19" name="Google Shape;819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0" name="Google Shape;820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21" name="Google Shape;821;p19"/>
            <p:cNvGrpSpPr/>
            <p:nvPr/>
          </p:nvGrpSpPr>
          <p:grpSpPr>
            <a:xfrm>
              <a:off x="4642536" y="2992862"/>
              <a:ext cx="877235" cy="360000"/>
              <a:chOff x="720000" y="4320000"/>
              <a:chExt cx="718555" cy="360000"/>
            </a:xfrm>
          </p:grpSpPr>
          <p:cxnSp>
            <p:nvCxnSpPr>
              <p:cNvPr id="822" name="Google Shape;822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3" name="Google Shape;823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4" name="Google Shape;824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5" name="Google Shape;825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6" name="Google Shape;826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7" name="Google Shape;827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8" name="Google Shape;828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29" name="Google Shape;829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830" name="Google Shape;830;p19"/>
            <p:cNvGrpSpPr/>
            <p:nvPr/>
          </p:nvGrpSpPr>
          <p:grpSpPr>
            <a:xfrm>
              <a:off x="5518853" y="2992862"/>
              <a:ext cx="877235" cy="360000"/>
              <a:chOff x="720000" y="4320000"/>
              <a:chExt cx="718555" cy="360000"/>
            </a:xfrm>
          </p:grpSpPr>
          <p:cxnSp>
            <p:nvCxnSpPr>
              <p:cNvPr id="831" name="Google Shape;831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4" name="Google Shape;834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5" name="Google Shape;835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6" name="Google Shape;836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7" name="Google Shape;837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38" name="Google Shape;838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39" name="Google Shape;839;p19"/>
            <p:cNvSpPr txBox="1"/>
            <p:nvPr/>
          </p:nvSpPr>
          <p:spPr>
            <a:xfrm>
              <a:off x="1131531" y="3143515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G(8)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9"/>
            <p:cNvSpPr txBox="1"/>
            <p:nvPr/>
          </p:nvSpPr>
          <p:spPr>
            <a:xfrm>
              <a:off x="2012605" y="3143511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G(9)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9"/>
            <p:cNvSpPr txBox="1"/>
            <p:nvPr/>
          </p:nvSpPr>
          <p:spPr>
            <a:xfrm>
              <a:off x="2879384" y="3143506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9"/>
            <p:cNvSpPr txBox="1"/>
            <p:nvPr/>
          </p:nvSpPr>
          <p:spPr>
            <a:xfrm>
              <a:off x="3760444" y="3143508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9"/>
            <p:cNvSpPr txBox="1"/>
            <p:nvPr/>
          </p:nvSpPr>
          <p:spPr>
            <a:xfrm>
              <a:off x="4631984" y="3133981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9"/>
            <p:cNvSpPr txBox="1"/>
            <p:nvPr/>
          </p:nvSpPr>
          <p:spPr>
            <a:xfrm>
              <a:off x="5514952" y="3126790"/>
              <a:ext cx="881136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G(13)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9"/>
            <p:cNvSpPr txBox="1"/>
            <p:nvPr/>
          </p:nvSpPr>
          <p:spPr>
            <a:xfrm>
              <a:off x="2385671" y="3419009"/>
              <a:ext cx="2771789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AU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M4(1) “second half of semester”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6" name="Google Shape;846;p19"/>
          <p:cNvGrpSpPr/>
          <p:nvPr/>
        </p:nvGrpSpPr>
        <p:grpSpPr>
          <a:xfrm>
            <a:off x="8939997" y="3626971"/>
            <a:ext cx="937179" cy="1658771"/>
            <a:chOff x="6385641" y="2701683"/>
            <a:chExt cx="937179" cy="1440781"/>
          </a:xfrm>
        </p:grpSpPr>
        <p:sp>
          <p:nvSpPr>
            <p:cNvPr id="847" name="Google Shape;847;p19"/>
            <p:cNvSpPr/>
            <p:nvPr/>
          </p:nvSpPr>
          <p:spPr>
            <a:xfrm>
              <a:off x="6385641" y="2704965"/>
              <a:ext cx="902208" cy="1432560"/>
            </a:xfrm>
            <a:prstGeom prst="can">
              <a:avLst>
                <a:gd name="adj" fmla="val 82874"/>
              </a:avLst>
            </a:prstGeom>
            <a:solidFill>
              <a:srgbClr val="D8D8D8"/>
            </a:solidFill>
            <a:ln w="12700" cap="flat" cmpd="sng">
              <a:solidFill>
                <a:srgbClr val="7030A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9"/>
            <p:cNvSpPr/>
            <p:nvPr/>
          </p:nvSpPr>
          <p:spPr>
            <a:xfrm>
              <a:off x="6833340" y="2701683"/>
              <a:ext cx="489480" cy="144078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19"/>
          <p:cNvGrpSpPr/>
          <p:nvPr/>
        </p:nvGrpSpPr>
        <p:grpSpPr>
          <a:xfrm>
            <a:off x="9225401" y="3635884"/>
            <a:ext cx="1209150" cy="900000"/>
            <a:chOff x="834552" y="2240550"/>
            <a:chExt cx="2418300" cy="900000"/>
          </a:xfrm>
        </p:grpSpPr>
        <p:sp>
          <p:nvSpPr>
            <p:cNvPr id="850" name="Google Shape;850;p19"/>
            <p:cNvSpPr/>
            <p:nvPr/>
          </p:nvSpPr>
          <p:spPr>
            <a:xfrm>
              <a:off x="1143773" y="2240550"/>
              <a:ext cx="1800000" cy="900000"/>
            </a:xfrm>
            <a:prstGeom prst="rect">
              <a:avLst/>
            </a:prstGeom>
            <a:solidFill>
              <a:srgbClr val="B3C6E7"/>
            </a:solidFill>
            <a:ln w="127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51" name="Google Shape;851;p19"/>
            <p:cNvGrpSpPr/>
            <p:nvPr/>
          </p:nvGrpSpPr>
          <p:grpSpPr>
            <a:xfrm>
              <a:off x="1165675" y="2245823"/>
              <a:ext cx="1754527" cy="360000"/>
              <a:chOff x="720000" y="4320000"/>
              <a:chExt cx="718555" cy="360000"/>
            </a:xfrm>
          </p:grpSpPr>
          <p:cxnSp>
            <p:nvCxnSpPr>
              <p:cNvPr id="852" name="Google Shape;852;p19"/>
              <p:cNvCxnSpPr/>
              <p:nvPr/>
            </p:nvCxnSpPr>
            <p:spPr>
              <a:xfrm>
                <a:off x="9252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3" name="Google Shape;853;p19"/>
              <p:cNvCxnSpPr/>
              <p:nvPr/>
            </p:nvCxnSpPr>
            <p:spPr>
              <a:xfrm>
                <a:off x="824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4" name="Google Shape;854;p19"/>
              <p:cNvCxnSpPr/>
              <p:nvPr/>
            </p:nvCxnSpPr>
            <p:spPr>
              <a:xfrm>
                <a:off x="12348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19"/>
              <p:cNvCxnSpPr/>
              <p:nvPr/>
            </p:nvCxnSpPr>
            <p:spPr>
              <a:xfrm>
                <a:off x="11304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6" name="Google Shape;856;p19"/>
              <p:cNvCxnSpPr/>
              <p:nvPr/>
            </p:nvCxnSpPr>
            <p:spPr>
              <a:xfrm>
                <a:off x="1438555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7" name="Google Shape;857;p19"/>
              <p:cNvCxnSpPr/>
              <p:nvPr/>
            </p:nvCxnSpPr>
            <p:spPr>
              <a:xfrm>
                <a:off x="1335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8" name="Google Shape;858;p19"/>
              <p:cNvCxnSpPr/>
              <p:nvPr/>
            </p:nvCxnSpPr>
            <p:spPr>
              <a:xfrm>
                <a:off x="1029600" y="4320000"/>
                <a:ext cx="0" cy="18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9" name="Google Shape;859;p19"/>
              <p:cNvCxnSpPr/>
              <p:nvPr/>
            </p:nvCxnSpPr>
            <p:spPr>
              <a:xfrm>
                <a:off x="720000" y="4320000"/>
                <a:ext cx="0" cy="360000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860" name="Google Shape;860;p19"/>
            <p:cNvSpPr txBox="1"/>
            <p:nvPr/>
          </p:nvSpPr>
          <p:spPr>
            <a:xfrm>
              <a:off x="834552" y="2364416"/>
              <a:ext cx="2418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G(14), M3(0)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“study week”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1" name="Google Shape;861;p19"/>
          <p:cNvSpPr/>
          <p:nvPr/>
        </p:nvSpPr>
        <p:spPr>
          <a:xfrm>
            <a:off x="9380529" y="4383323"/>
            <a:ext cx="1782900" cy="900000"/>
          </a:xfrm>
          <a:prstGeom prst="rect">
            <a:avLst/>
          </a:prstGeom>
          <a:solidFill>
            <a:srgbClr val="F7CAAC"/>
          </a:solidFill>
          <a:ln w="127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2" name="Google Shape;862;p19"/>
          <p:cNvGrpSpPr/>
          <p:nvPr/>
        </p:nvGrpSpPr>
        <p:grpSpPr>
          <a:xfrm>
            <a:off x="9391457" y="4388596"/>
            <a:ext cx="877212" cy="360000"/>
            <a:chOff x="720000" y="4320000"/>
            <a:chExt cx="718555" cy="360000"/>
          </a:xfrm>
        </p:grpSpPr>
        <p:cxnSp>
          <p:nvCxnSpPr>
            <p:cNvPr id="863" name="Google Shape;863;p19"/>
            <p:cNvCxnSpPr/>
            <p:nvPr/>
          </p:nvCxnSpPr>
          <p:spPr>
            <a:xfrm>
              <a:off x="9252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4" name="Google Shape;864;p19"/>
            <p:cNvCxnSpPr/>
            <p:nvPr/>
          </p:nvCxnSpPr>
          <p:spPr>
            <a:xfrm>
              <a:off x="824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5" name="Google Shape;865;p19"/>
            <p:cNvCxnSpPr/>
            <p:nvPr/>
          </p:nvCxnSpPr>
          <p:spPr>
            <a:xfrm>
              <a:off x="12348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6" name="Google Shape;866;p19"/>
            <p:cNvCxnSpPr/>
            <p:nvPr/>
          </p:nvCxnSpPr>
          <p:spPr>
            <a:xfrm>
              <a:off x="1130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7" name="Google Shape;867;p19"/>
            <p:cNvCxnSpPr/>
            <p:nvPr/>
          </p:nvCxnSpPr>
          <p:spPr>
            <a:xfrm>
              <a:off x="1438555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8" name="Google Shape;868;p19"/>
            <p:cNvCxnSpPr/>
            <p:nvPr/>
          </p:nvCxnSpPr>
          <p:spPr>
            <a:xfrm>
              <a:off x="1335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69" name="Google Shape;869;p19"/>
            <p:cNvCxnSpPr/>
            <p:nvPr/>
          </p:nvCxnSpPr>
          <p:spPr>
            <a:xfrm>
              <a:off x="1029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0" name="Google Shape;870;p19"/>
            <p:cNvCxnSpPr/>
            <p:nvPr/>
          </p:nvCxnSpPr>
          <p:spPr>
            <a:xfrm>
              <a:off x="720000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71" name="Google Shape;871;p19"/>
          <p:cNvSpPr txBox="1"/>
          <p:nvPr/>
        </p:nvSpPr>
        <p:spPr>
          <a:xfrm>
            <a:off x="9439132" y="4510987"/>
            <a:ext cx="79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G(15)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19"/>
          <p:cNvGrpSpPr/>
          <p:nvPr/>
        </p:nvGrpSpPr>
        <p:grpSpPr>
          <a:xfrm>
            <a:off x="10268831" y="4391160"/>
            <a:ext cx="877212" cy="360000"/>
            <a:chOff x="720000" y="4320000"/>
            <a:chExt cx="718555" cy="360000"/>
          </a:xfrm>
        </p:grpSpPr>
        <p:cxnSp>
          <p:nvCxnSpPr>
            <p:cNvPr id="873" name="Google Shape;873;p19"/>
            <p:cNvCxnSpPr/>
            <p:nvPr/>
          </p:nvCxnSpPr>
          <p:spPr>
            <a:xfrm>
              <a:off x="9252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4" name="Google Shape;874;p19"/>
            <p:cNvCxnSpPr/>
            <p:nvPr/>
          </p:nvCxnSpPr>
          <p:spPr>
            <a:xfrm>
              <a:off x="824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5" name="Google Shape;875;p19"/>
            <p:cNvCxnSpPr/>
            <p:nvPr/>
          </p:nvCxnSpPr>
          <p:spPr>
            <a:xfrm>
              <a:off x="12348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6" name="Google Shape;876;p19"/>
            <p:cNvCxnSpPr/>
            <p:nvPr/>
          </p:nvCxnSpPr>
          <p:spPr>
            <a:xfrm>
              <a:off x="11304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7" name="Google Shape;877;p19"/>
            <p:cNvCxnSpPr/>
            <p:nvPr/>
          </p:nvCxnSpPr>
          <p:spPr>
            <a:xfrm>
              <a:off x="1438555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8" name="Google Shape;878;p19"/>
            <p:cNvCxnSpPr/>
            <p:nvPr/>
          </p:nvCxnSpPr>
          <p:spPr>
            <a:xfrm>
              <a:off x="1335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79" name="Google Shape;879;p19"/>
            <p:cNvCxnSpPr/>
            <p:nvPr/>
          </p:nvCxnSpPr>
          <p:spPr>
            <a:xfrm>
              <a:off x="1029600" y="4320000"/>
              <a:ext cx="0" cy="18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880" name="Google Shape;880;p19"/>
            <p:cNvCxnSpPr/>
            <p:nvPr/>
          </p:nvCxnSpPr>
          <p:spPr>
            <a:xfrm>
              <a:off x="720000" y="4320000"/>
              <a:ext cx="0" cy="36000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881" name="Google Shape;881;p19"/>
          <p:cNvSpPr txBox="1"/>
          <p:nvPr/>
        </p:nvSpPr>
        <p:spPr>
          <a:xfrm>
            <a:off x="10314764" y="4507177"/>
            <a:ext cx="790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G(16)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9"/>
          <p:cNvSpPr txBox="1"/>
          <p:nvPr/>
        </p:nvSpPr>
        <p:spPr>
          <a:xfrm>
            <a:off x="9607578" y="4802900"/>
            <a:ext cx="1345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M4(2) “finals”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3" name="Google Shape;883;p19"/>
          <p:cNvGrpSpPr/>
          <p:nvPr/>
        </p:nvGrpSpPr>
        <p:grpSpPr>
          <a:xfrm>
            <a:off x="153050" y="4209600"/>
            <a:ext cx="8464550" cy="1351800"/>
            <a:chOff x="819025" y="4262825"/>
            <a:chExt cx="8464550" cy="1351800"/>
          </a:xfrm>
        </p:grpSpPr>
        <p:sp>
          <p:nvSpPr>
            <p:cNvPr id="884" name="Google Shape;884;p19"/>
            <p:cNvSpPr/>
            <p:nvPr/>
          </p:nvSpPr>
          <p:spPr>
            <a:xfrm>
              <a:off x="819025" y="4805525"/>
              <a:ext cx="2348400" cy="79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9"/>
            <p:cNvSpPr/>
            <p:nvPr/>
          </p:nvSpPr>
          <p:spPr>
            <a:xfrm>
              <a:off x="3167425" y="4805525"/>
              <a:ext cx="1750800" cy="799200"/>
            </a:xfrm>
            <a:prstGeom prst="rect">
              <a:avLst/>
            </a:prstGeom>
            <a:solidFill>
              <a:srgbClr val="F9CB9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/>
                <a:t>semester 1</a:t>
              </a: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9"/>
            <p:cNvSpPr/>
            <p:nvPr/>
          </p:nvSpPr>
          <p:spPr>
            <a:xfrm>
              <a:off x="4903275" y="4805525"/>
              <a:ext cx="4380300" cy="799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9"/>
            <p:cNvSpPr/>
            <p:nvPr/>
          </p:nvSpPr>
          <p:spPr>
            <a:xfrm>
              <a:off x="2595025" y="4489688"/>
              <a:ext cx="572400" cy="157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9"/>
            <p:cNvSpPr/>
            <p:nvPr/>
          </p:nvSpPr>
          <p:spPr>
            <a:xfrm>
              <a:off x="4903275" y="4489688"/>
              <a:ext cx="572400" cy="157800"/>
            </a:xfrm>
            <a:prstGeom prst="left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9" name="Google Shape;889;p19"/>
            <p:cNvCxnSpPr/>
            <p:nvPr/>
          </p:nvCxnSpPr>
          <p:spPr>
            <a:xfrm rot="10800000">
              <a:off x="3157575" y="4401575"/>
              <a:ext cx="19800" cy="11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9"/>
            <p:cNvCxnSpPr/>
            <p:nvPr/>
          </p:nvCxnSpPr>
          <p:spPr>
            <a:xfrm rot="10800000">
              <a:off x="4903275" y="4401575"/>
              <a:ext cx="10800" cy="1183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9"/>
            <p:cNvCxnSpPr>
              <a:stCxn id="887" idx="0"/>
              <a:endCxn id="888" idx="3"/>
            </p:cNvCxnSpPr>
            <p:nvPr/>
          </p:nvCxnSpPr>
          <p:spPr>
            <a:xfrm>
              <a:off x="3167425" y="4568588"/>
              <a:ext cx="1735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9"/>
            <p:cNvCxnSpPr/>
            <p:nvPr/>
          </p:nvCxnSpPr>
          <p:spPr>
            <a:xfrm>
              <a:off x="5496275" y="4262825"/>
              <a:ext cx="0" cy="1351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94" name="Google Shape;894;p19"/>
          <p:cNvSpPr/>
          <p:nvPr/>
        </p:nvSpPr>
        <p:spPr>
          <a:xfrm>
            <a:off x="2795750" y="5784050"/>
            <a:ext cx="1268700" cy="750000"/>
          </a:xfrm>
          <a:prstGeom prst="wedgeRectCallout">
            <a:avLst>
              <a:gd name="adj1" fmla="val -22001"/>
              <a:gd name="adj2" fmla="val -907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placement of semester 1 this year</a:t>
            </a:r>
            <a:endParaRPr/>
          </a:p>
        </p:txBody>
      </p:sp>
      <p:sp>
        <p:nvSpPr>
          <p:cNvPr id="895" name="Google Shape;895;p19"/>
          <p:cNvSpPr/>
          <p:nvPr/>
        </p:nvSpPr>
        <p:spPr>
          <a:xfrm>
            <a:off x="4452325" y="5812725"/>
            <a:ext cx="1268700" cy="750000"/>
          </a:xfrm>
          <a:prstGeom prst="wedgeRectCallout">
            <a:avLst>
              <a:gd name="adj1" fmla="val -19827"/>
              <a:gd name="adj2" fmla="val -8167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latest end of semester 1</a:t>
            </a:r>
            <a:endParaRPr/>
          </a:p>
        </p:txBody>
      </p:sp>
      <p:sp>
        <p:nvSpPr>
          <p:cNvPr id="896" name="Google Shape;896;p19"/>
          <p:cNvSpPr/>
          <p:nvPr/>
        </p:nvSpPr>
        <p:spPr>
          <a:xfrm>
            <a:off x="1330125" y="5812725"/>
            <a:ext cx="1268700" cy="750000"/>
          </a:xfrm>
          <a:prstGeom prst="wedgeRectCallout">
            <a:avLst>
              <a:gd name="adj1" fmla="val -3953"/>
              <a:gd name="adj2" fmla="val -8824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earliest start of semester 1</a:t>
            </a:r>
            <a:endParaRPr/>
          </a:p>
        </p:txBody>
      </p:sp>
      <p:cxnSp>
        <p:nvCxnSpPr>
          <p:cNvPr id="897" name="Google Shape;897;p19"/>
          <p:cNvCxnSpPr/>
          <p:nvPr/>
        </p:nvCxnSpPr>
        <p:spPr>
          <a:xfrm>
            <a:off x="1934700" y="4209600"/>
            <a:ext cx="0" cy="135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434</Words>
  <Application>Microsoft Macintosh PowerPoint</Application>
  <PresentationFormat>Widescreen</PresentationFormat>
  <Paragraphs>165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Spyrison</dc:creator>
  <cp:lastModifiedBy>Microsoft Office User</cp:lastModifiedBy>
  <cp:revision>12</cp:revision>
  <dcterms:created xsi:type="dcterms:W3CDTF">2020-03-30T04:46:16Z</dcterms:created>
  <dcterms:modified xsi:type="dcterms:W3CDTF">2020-04-02T21:25:31Z</dcterms:modified>
</cp:coreProperties>
</file>