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FA_World_Cup_hos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World Cup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SAYAN KARMAKAR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last update = 10/11/2022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59D520D-3AF9-7BD2-9732-7EB3DF2D0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824" y="2454006"/>
            <a:ext cx="4191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“The kid’s good point is that he feels he doesn’t have much skill. It’s this kind of person that will keep on improving.”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Mizuno </a:t>
            </a:r>
            <a:r>
              <a:rPr lang="en-US" dirty="0" err="1">
                <a:solidFill>
                  <a:srgbClr val="FFFFFF"/>
                </a:solidFill>
              </a:rPr>
              <a:t>tatsuya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8997-067A-B650-3FC2-F8E9C5EC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we are facing.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181CB-BA7B-915B-ADDC-0C428A254306}"/>
              </a:ext>
            </a:extLst>
          </p:cNvPr>
          <p:cNvSpPr txBox="1"/>
          <p:nvPr/>
        </p:nvSpPr>
        <p:spPr>
          <a:xfrm>
            <a:off x="1191237" y="2055302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Parentage of players preferred  Foot.</a:t>
            </a:r>
          </a:p>
          <a:p>
            <a:pPr marL="342900" indent="-342900">
              <a:buAutoNum type="arabicPeriod"/>
            </a:pPr>
            <a:r>
              <a:rPr lang="en-US" dirty="0"/>
              <a:t>Most common players age segment.</a:t>
            </a:r>
          </a:p>
          <a:p>
            <a:pPr marL="342900" indent="-342900">
              <a:buFontTx/>
              <a:buAutoNum type="arabicPeriod" startAt="3"/>
            </a:pPr>
            <a:r>
              <a:rPr lang="en-US" dirty="0"/>
              <a:t>Most common players weight segment.</a:t>
            </a:r>
          </a:p>
          <a:p>
            <a:pPr marL="342900" indent="-342900">
              <a:buFontTx/>
              <a:buAutoNum type="arabicPeriod" startAt="3"/>
            </a:pPr>
            <a:r>
              <a:rPr lang="en-US" dirty="0"/>
              <a:t>Overall deferens in Top teams performers.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92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FF76-6697-319B-FB94-C0967A64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Parentage of players preferred  Foot.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A2C2-2114-078B-0CA9-87F5512BD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can see that 77.298% players prefer there right foot and 22.701% players prefer there left foot.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9847631-D947-04F0-4B72-B98FB0CC8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09" y="1891702"/>
            <a:ext cx="2933333" cy="3136508"/>
          </a:xfrm>
        </p:spPr>
      </p:pic>
    </p:spTree>
    <p:extLst>
      <p:ext uri="{BB962C8B-B14F-4D97-AF65-F5344CB8AC3E}">
        <p14:creationId xmlns:p14="http://schemas.microsoft.com/office/powerpoint/2010/main" val="202869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F252-72BC-1CDA-F5E5-65E53B15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83711"/>
            <a:ext cx="3517567" cy="2093975"/>
          </a:xfrm>
        </p:spPr>
        <p:txBody>
          <a:bodyPr/>
          <a:lstStyle/>
          <a:p>
            <a:r>
              <a:rPr lang="en-US" dirty="0"/>
              <a:t>Most common players age segment.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58A9A-40B0-3A0F-23B9-D9E07F662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782991"/>
            <a:ext cx="3517567" cy="3064505"/>
          </a:xfrm>
        </p:spPr>
        <p:txBody>
          <a:bodyPr>
            <a:normAutofit fontScale="92500"/>
          </a:bodyPr>
          <a:lstStyle/>
          <a:p>
            <a:r>
              <a:rPr lang="en-US" dirty="0"/>
              <a:t>We divide players in 3 age group:</a:t>
            </a:r>
          </a:p>
          <a:p>
            <a:pPr marL="342900" indent="-342900">
              <a:buAutoNum type="arabicPeriod"/>
            </a:pPr>
            <a:r>
              <a:rPr lang="en-US" dirty="0"/>
              <a:t>Junior Players(above 20 under 30) = 86.90% or 13449 players. </a:t>
            </a:r>
          </a:p>
          <a:p>
            <a:pPr marL="342900" indent="-342900">
              <a:buFont typeface="Calibri" panose="020F0502020204030204" pitchFamily="34" charset="0"/>
              <a:buAutoNum type="arabicPeriod"/>
            </a:pPr>
            <a:r>
              <a:rPr lang="en-US" dirty="0"/>
              <a:t>Mid Age Players(above 30 under 40) = 12.92% or 2000 players. </a:t>
            </a:r>
          </a:p>
          <a:p>
            <a:pPr marL="342900" indent="-342900">
              <a:buFont typeface="Calibri" panose="020F0502020204030204" pitchFamily="34" charset="0"/>
              <a:buAutoNum type="arabicPeriod"/>
            </a:pPr>
            <a:r>
              <a:rPr lang="en-US" dirty="0"/>
              <a:t>Senior Player(above 40) = 0.16% or 26 players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86BCBDC-7FB4-DE23-E560-C71032183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75" y="1631156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113610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FC58-315E-E6FE-DEF2-ED552AA5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6540"/>
            <a:ext cx="3517567" cy="2093975"/>
          </a:xfrm>
        </p:spPr>
        <p:txBody>
          <a:bodyPr/>
          <a:lstStyle/>
          <a:p>
            <a:r>
              <a:rPr lang="en-US" dirty="0"/>
              <a:t>Most common players weight segment.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1C5C5-4347-88B8-1E6F-12CFB1499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497765"/>
            <a:ext cx="3517567" cy="3919813"/>
          </a:xfrm>
        </p:spPr>
        <p:txBody>
          <a:bodyPr/>
          <a:lstStyle/>
          <a:p>
            <a:r>
              <a:rPr lang="en-US" dirty="0"/>
              <a:t>We divide players in 3 weight group:</a:t>
            </a:r>
          </a:p>
          <a:p>
            <a:pPr marL="342900" indent="-342900">
              <a:buAutoNum type="arabicPeriod"/>
            </a:pPr>
            <a:r>
              <a:rPr lang="en-US" dirty="0"/>
              <a:t>Light Players = 0.928%</a:t>
            </a:r>
          </a:p>
          <a:p>
            <a:pPr marL="342900" indent="-342900">
              <a:buAutoNum type="arabicPeriod"/>
            </a:pPr>
            <a:r>
              <a:rPr lang="en-US" dirty="0"/>
              <a:t>Medium Weight Players = 22.10%</a:t>
            </a:r>
          </a:p>
          <a:p>
            <a:pPr marL="342900" indent="-342900">
              <a:buAutoNum type="arabicPeriod"/>
            </a:pPr>
            <a:r>
              <a:rPr lang="en-US" dirty="0"/>
              <a:t>Heavy </a:t>
            </a:r>
            <a:r>
              <a:rPr lang="en-US"/>
              <a:t>weight players = 76.97% 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C62A9D3-824C-E4DF-BFFD-D18FD13F7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75" y="1631156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199442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82EB-2BBC-E35F-A8CF-F982A754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deferens in Top teams performers.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785E7A-3205-EA88-EB61-9BB01D37D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806" y="1471132"/>
            <a:ext cx="5138938" cy="39776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53005-F768-0FF4-DACD-0E5A6F0D3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From top 5 teams we can see Brazil is more stronger team </a:t>
            </a:r>
            <a:r>
              <a:rPr lang="en-US"/>
              <a:t>than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9398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{604CBB5E-D913-4019-BC83-D79BE1A1E97E}tf56160789_win32</Template>
  <TotalTime>177</TotalTime>
  <Words>206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World Cup 2022</vt:lpstr>
      <vt:lpstr>“The kid’s good point is that he feels he doesn’t have much skill. It’s this kind of person that will keep on improving.”</vt:lpstr>
      <vt:lpstr>Questions that we are facing.</vt:lpstr>
      <vt:lpstr>Parentage of players preferred  Foot. </vt:lpstr>
      <vt:lpstr>Most common players age segment.</vt:lpstr>
      <vt:lpstr>Most common players weight segment.</vt:lpstr>
      <vt:lpstr>Overall deferens in Top teams performers.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Cup 2022</dc:title>
  <dc:creator>SAYAN KARMAKAR</dc:creator>
  <cp:lastModifiedBy>SAYAN KARMAKAR</cp:lastModifiedBy>
  <cp:revision>8</cp:revision>
  <dcterms:created xsi:type="dcterms:W3CDTF">2022-11-09T12:49:41Z</dcterms:created>
  <dcterms:modified xsi:type="dcterms:W3CDTF">2022-11-11T18:07:27Z</dcterms:modified>
</cp:coreProperties>
</file>