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1" r:id="rId7"/>
    <p:sldId id="30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</a:rPr>
              <a:t>Petrol Price Data(1990-2008)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sz="1600" dirty="0" err="1"/>
              <a:t>Sayan</a:t>
            </a:r>
            <a:r>
              <a:rPr lang="en-US" sz="1600" dirty="0"/>
              <a:t> </a:t>
            </a:r>
            <a:r>
              <a:rPr lang="en-US" sz="1600" dirty="0" err="1"/>
              <a:t>Karmakar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dirty="0"/>
              <a:t>Last update =02/11/2022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Questions We Asked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B0A9D1-36C7-6202-E63E-0036BA7E9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Price deferens betanin USA, Australia &amp; South Korea.</a:t>
            </a:r>
          </a:p>
          <a:p>
            <a:r>
              <a:rPr lang="en-US" dirty="0"/>
              <a:t>2. Gas Price deferens in Europe Countries.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A57A5-FFBD-8B4D-EEB4-7903F7F5B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 deferens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8B53580-CF2E-35DF-AC50-6AACC147B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0070" y="1631153"/>
            <a:ext cx="5486411" cy="365760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375FFE-AFC6-59D7-8A0E-D6E818496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We can see in our line graph gas prize incise in 3 Countries (Australia, USA &amp; South Korea) from 1990 – 2008.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1698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6B587-8BA7-A222-176C-1BCE91CCA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Gas Price deferens in Europe Countries.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9513455-68B1-6E1D-5215-A61BFEFD58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0070" y="1631153"/>
            <a:ext cx="5486411" cy="365760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F4F12-20CA-91F9-6CB1-3FC5A0C4A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We can see in our line graph gas prize incise in 3 Countries (France, Germany, UK, Italy) from 1990 – 2008.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112074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{DFAA3518-E720-4E36-B14A-191D9E3C600F}tf22712842_win32</Template>
  <TotalTime>35</TotalTime>
  <Words>98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Bookman Old Style</vt:lpstr>
      <vt:lpstr>Calibri</vt:lpstr>
      <vt:lpstr>Franklin Gothic Book</vt:lpstr>
      <vt:lpstr>1_RetrospectVTI</vt:lpstr>
      <vt:lpstr>Petrol Price Data(1990-2008)</vt:lpstr>
      <vt:lpstr>Questions We Asked  </vt:lpstr>
      <vt:lpstr>Price deferens</vt:lpstr>
      <vt:lpstr>Gas Price deferens in Europe Countries.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Petrol Price Data(1990-2008)</dc:title>
  <dc:creator>SAYAN KARMAKAR</dc:creator>
  <cp:lastModifiedBy>SAYAN KARMAKAR</cp:lastModifiedBy>
  <cp:revision>3</cp:revision>
  <dcterms:created xsi:type="dcterms:W3CDTF">2022-11-02T16:27:33Z</dcterms:created>
  <dcterms:modified xsi:type="dcterms:W3CDTF">2022-11-02T17:02:46Z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