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7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91" d="100"/>
          <a:sy n="91" d="100"/>
        </p:scale>
        <p:origin x="32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Indian Premier League 2022 Auction  Report.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Sayan</a:t>
            </a:r>
            <a:r>
              <a:rPr lang="en-US" dirty="0"/>
              <a:t> </a:t>
            </a:r>
            <a:r>
              <a:rPr lang="en-US" dirty="0" err="1"/>
              <a:t>Karmakar</a:t>
            </a:r>
            <a:endParaRPr lang="en-US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Last Update = 24/11/2022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IPL 2022 Auction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Top 10 Expensive Players</a:t>
            </a:r>
          </a:p>
          <a:p>
            <a:r>
              <a:rPr lang="en-US" dirty="0"/>
              <a:t>Top 10 Expensive Batter</a:t>
            </a:r>
          </a:p>
          <a:p>
            <a:r>
              <a:rPr lang="en-US" dirty="0"/>
              <a:t>Top 10 Expensive Bowler</a:t>
            </a:r>
          </a:p>
          <a:p>
            <a:r>
              <a:rPr lang="en-US" dirty="0"/>
              <a:t>Top 10 Expensive Wicketkeeper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Top 10 Expensive Players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84DA090-26DB-73E7-3DC3-4FA200409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485508"/>
              </p:ext>
            </p:extLst>
          </p:nvPr>
        </p:nvGraphicFramePr>
        <p:xfrm>
          <a:off x="1701924" y="1988840"/>
          <a:ext cx="9143997" cy="3744411"/>
        </p:xfrm>
        <a:graphic>
          <a:graphicData uri="http://schemas.openxmlformats.org/drawingml/2006/table">
            <a:tbl>
              <a:tblPr/>
              <a:tblGrid>
                <a:gridCol w="1201875">
                  <a:extLst>
                    <a:ext uri="{9D8B030D-6E8A-4147-A177-3AD203B41FA5}">
                      <a16:colId xmlns:a16="http://schemas.microsoft.com/office/drawing/2014/main" val="3812899644"/>
                    </a:ext>
                  </a:extLst>
                </a:gridCol>
                <a:gridCol w="1039460">
                  <a:extLst>
                    <a:ext uri="{9D8B030D-6E8A-4147-A177-3AD203B41FA5}">
                      <a16:colId xmlns:a16="http://schemas.microsoft.com/office/drawing/2014/main" val="3551735327"/>
                    </a:ext>
                  </a:extLst>
                </a:gridCol>
                <a:gridCol w="1201875">
                  <a:extLst>
                    <a:ext uri="{9D8B030D-6E8A-4147-A177-3AD203B41FA5}">
                      <a16:colId xmlns:a16="http://schemas.microsoft.com/office/drawing/2014/main" val="3520088939"/>
                    </a:ext>
                  </a:extLst>
                </a:gridCol>
                <a:gridCol w="1185634">
                  <a:extLst>
                    <a:ext uri="{9D8B030D-6E8A-4147-A177-3AD203B41FA5}">
                      <a16:colId xmlns:a16="http://schemas.microsoft.com/office/drawing/2014/main" val="2237709273"/>
                    </a:ext>
                  </a:extLst>
                </a:gridCol>
                <a:gridCol w="1234359">
                  <a:extLst>
                    <a:ext uri="{9D8B030D-6E8A-4147-A177-3AD203B41FA5}">
                      <a16:colId xmlns:a16="http://schemas.microsoft.com/office/drawing/2014/main" val="2991332034"/>
                    </a:ext>
                  </a:extLst>
                </a:gridCol>
                <a:gridCol w="1153150">
                  <a:extLst>
                    <a:ext uri="{9D8B030D-6E8A-4147-A177-3AD203B41FA5}">
                      <a16:colId xmlns:a16="http://schemas.microsoft.com/office/drawing/2014/main" val="2621469035"/>
                    </a:ext>
                  </a:extLst>
                </a:gridCol>
                <a:gridCol w="2127644">
                  <a:extLst>
                    <a:ext uri="{9D8B030D-6E8A-4147-A177-3AD203B41FA5}">
                      <a16:colId xmlns:a16="http://schemas.microsoft.com/office/drawing/2014/main" val="3465935151"/>
                    </a:ext>
                  </a:extLst>
                </a:gridCol>
              </a:tblGrid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COST_IN_CR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Cost_IN_USD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2021_Squad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72527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Pick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Lucknow Super Giants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4279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Ravindra Jadeja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ALL-ROUNDER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99754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Rishabh Pant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33137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 Sharma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83334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Ishan Kishan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806307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Pick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Titans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85297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Hardik Pandya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Pick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ALL-ROUNDER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Titans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1869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Virat Kohli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23991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Deepak Chahar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8182"/>
                  </a:ext>
                </a:extLst>
              </a:tr>
              <a:tr h="3404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Sanju Samson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04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Expensive Batter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F26C99F-3EEC-AA9F-3A92-D29FFBC772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5217653"/>
              </p:ext>
            </p:extLst>
          </p:nvPr>
        </p:nvGraphicFramePr>
        <p:xfrm>
          <a:off x="1773932" y="1988840"/>
          <a:ext cx="8784975" cy="3672405"/>
        </p:xfrm>
        <a:graphic>
          <a:graphicData uri="http://schemas.openxmlformats.org/drawingml/2006/table">
            <a:tbl>
              <a:tblPr/>
              <a:tblGrid>
                <a:gridCol w="1371158">
                  <a:extLst>
                    <a:ext uri="{9D8B030D-6E8A-4147-A177-3AD203B41FA5}">
                      <a16:colId xmlns:a16="http://schemas.microsoft.com/office/drawing/2014/main" val="2296463015"/>
                    </a:ext>
                  </a:extLst>
                </a:gridCol>
                <a:gridCol w="1020396">
                  <a:extLst>
                    <a:ext uri="{9D8B030D-6E8A-4147-A177-3AD203B41FA5}">
                      <a16:colId xmlns:a16="http://schemas.microsoft.com/office/drawing/2014/main" val="1566876664"/>
                    </a:ext>
                  </a:extLst>
                </a:gridCol>
                <a:gridCol w="765297">
                  <a:extLst>
                    <a:ext uri="{9D8B030D-6E8A-4147-A177-3AD203B41FA5}">
                      <a16:colId xmlns:a16="http://schemas.microsoft.com/office/drawing/2014/main" val="378336578"/>
                    </a:ext>
                  </a:extLst>
                </a:gridCol>
                <a:gridCol w="1179833">
                  <a:extLst>
                    <a:ext uri="{9D8B030D-6E8A-4147-A177-3AD203B41FA5}">
                      <a16:colId xmlns:a16="http://schemas.microsoft.com/office/drawing/2014/main" val="2129944900"/>
                    </a:ext>
                  </a:extLst>
                </a:gridCol>
                <a:gridCol w="1227664">
                  <a:extLst>
                    <a:ext uri="{9D8B030D-6E8A-4147-A177-3AD203B41FA5}">
                      <a16:colId xmlns:a16="http://schemas.microsoft.com/office/drawing/2014/main" val="232332742"/>
                    </a:ext>
                  </a:extLst>
                </a:gridCol>
                <a:gridCol w="1132002">
                  <a:extLst>
                    <a:ext uri="{9D8B030D-6E8A-4147-A177-3AD203B41FA5}">
                      <a16:colId xmlns:a16="http://schemas.microsoft.com/office/drawing/2014/main" val="2458508701"/>
                    </a:ext>
                  </a:extLst>
                </a:gridCol>
                <a:gridCol w="2088625">
                  <a:extLst>
                    <a:ext uri="{9D8B030D-6E8A-4147-A177-3AD203B41FA5}">
                      <a16:colId xmlns:a16="http://schemas.microsoft.com/office/drawing/2014/main" val="1456234486"/>
                    </a:ext>
                  </a:extLst>
                </a:gridCol>
              </a:tblGrid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COST_IN_CR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Cost_IN_USD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2021_Squad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888120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 Sharma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01252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Virat Kohli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25049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Kane Williamson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80537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Shreyas Iyer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48053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Mayank Agarwal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Kings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447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Shimron Hetmyer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97231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Rahul Tripathi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Lakh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3327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Shikhar Dhawan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Kings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91223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Shubman Gill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Pick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Titans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59914"/>
                  </a:ext>
                </a:extLst>
              </a:tr>
              <a:tr h="333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Suryakumar Yadav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7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Expensive Bowler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E4E3BF-DCB7-C136-5559-B4213E86E5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3126542"/>
              </p:ext>
            </p:extLst>
          </p:nvPr>
        </p:nvGraphicFramePr>
        <p:xfrm>
          <a:off x="1701924" y="1916832"/>
          <a:ext cx="8964487" cy="3888434"/>
        </p:xfrm>
        <a:graphic>
          <a:graphicData uri="http://schemas.openxmlformats.org/drawingml/2006/table">
            <a:tbl>
              <a:tblPr/>
              <a:tblGrid>
                <a:gridCol w="1648255">
                  <a:extLst>
                    <a:ext uri="{9D8B030D-6E8A-4147-A177-3AD203B41FA5}">
                      <a16:colId xmlns:a16="http://schemas.microsoft.com/office/drawing/2014/main" val="195107955"/>
                    </a:ext>
                  </a:extLst>
                </a:gridCol>
                <a:gridCol w="1076411">
                  <a:extLst>
                    <a:ext uri="{9D8B030D-6E8A-4147-A177-3AD203B41FA5}">
                      <a16:colId xmlns:a16="http://schemas.microsoft.com/office/drawing/2014/main" val="4110787521"/>
                    </a:ext>
                  </a:extLst>
                </a:gridCol>
                <a:gridCol w="807309">
                  <a:extLst>
                    <a:ext uri="{9D8B030D-6E8A-4147-A177-3AD203B41FA5}">
                      <a16:colId xmlns:a16="http://schemas.microsoft.com/office/drawing/2014/main" val="3656598556"/>
                    </a:ext>
                  </a:extLst>
                </a:gridCol>
                <a:gridCol w="1227781">
                  <a:extLst>
                    <a:ext uri="{9D8B030D-6E8A-4147-A177-3AD203B41FA5}">
                      <a16:colId xmlns:a16="http://schemas.microsoft.com/office/drawing/2014/main" val="2173657087"/>
                    </a:ext>
                  </a:extLst>
                </a:gridCol>
                <a:gridCol w="1278238">
                  <a:extLst>
                    <a:ext uri="{9D8B030D-6E8A-4147-A177-3AD203B41FA5}">
                      <a16:colId xmlns:a16="http://schemas.microsoft.com/office/drawing/2014/main" val="3472912382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345522220"/>
                    </a:ext>
                  </a:extLst>
                </a:gridCol>
                <a:gridCol w="1732349">
                  <a:extLst>
                    <a:ext uri="{9D8B030D-6E8A-4147-A177-3AD203B41FA5}">
                      <a16:colId xmlns:a16="http://schemas.microsoft.com/office/drawing/2014/main" val="2658972876"/>
                    </a:ext>
                  </a:extLst>
                </a:gridCol>
              </a:tblGrid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COST_IN_CR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Cost_IN_USD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2021_Squad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84299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Pick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Titans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1037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Deepak Chahar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010001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Jasprit Bumrah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25634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Shardul Thakur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5282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Lockie Ferguson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Titans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92198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Avesh Khan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Lakh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Lucknow Super Giants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2665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Prasidh Krishna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8022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Kagiso Rabada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Kings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117820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Varun Chakaravarthy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1707"/>
                  </a:ext>
                </a:extLst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Trent Boult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9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2B86-9342-050C-3AA7-2E8635C8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Expensive Wicketkeeper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13F9F-D904-ADE5-D499-A1542060370E}"/>
              </a:ext>
            </a:extLst>
          </p:cNvPr>
          <p:cNvSpPr txBox="1"/>
          <p:nvPr/>
        </p:nvSpPr>
        <p:spPr>
          <a:xfrm>
            <a:off x="1629916" y="1916832"/>
            <a:ext cx="9721080" cy="446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058275-A656-F4C8-8D57-58D24C50E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54326"/>
              </p:ext>
            </p:extLst>
          </p:nvPr>
        </p:nvGraphicFramePr>
        <p:xfrm>
          <a:off x="1845940" y="1916832"/>
          <a:ext cx="8856985" cy="3960440"/>
        </p:xfrm>
        <a:graphic>
          <a:graphicData uri="http://schemas.openxmlformats.org/drawingml/2006/table">
            <a:tbl>
              <a:tblPr/>
              <a:tblGrid>
                <a:gridCol w="1295744">
                  <a:extLst>
                    <a:ext uri="{9D8B030D-6E8A-4147-A177-3AD203B41FA5}">
                      <a16:colId xmlns:a16="http://schemas.microsoft.com/office/drawing/2014/main" val="4245201346"/>
                    </a:ext>
                  </a:extLst>
                </a:gridCol>
                <a:gridCol w="1049717">
                  <a:extLst>
                    <a:ext uri="{9D8B030D-6E8A-4147-A177-3AD203B41FA5}">
                      <a16:colId xmlns:a16="http://schemas.microsoft.com/office/drawing/2014/main" val="3221655817"/>
                    </a:ext>
                  </a:extLst>
                </a:gridCol>
                <a:gridCol w="1213735">
                  <a:extLst>
                    <a:ext uri="{9D8B030D-6E8A-4147-A177-3AD203B41FA5}">
                      <a16:colId xmlns:a16="http://schemas.microsoft.com/office/drawing/2014/main" val="1631751365"/>
                    </a:ext>
                  </a:extLst>
                </a:gridCol>
                <a:gridCol w="1197333">
                  <a:extLst>
                    <a:ext uri="{9D8B030D-6E8A-4147-A177-3AD203B41FA5}">
                      <a16:colId xmlns:a16="http://schemas.microsoft.com/office/drawing/2014/main" val="1897349685"/>
                    </a:ext>
                  </a:extLst>
                </a:gridCol>
                <a:gridCol w="1246538">
                  <a:extLst>
                    <a:ext uri="{9D8B030D-6E8A-4147-A177-3AD203B41FA5}">
                      <a16:colId xmlns:a16="http://schemas.microsoft.com/office/drawing/2014/main" val="1819583226"/>
                    </a:ext>
                  </a:extLst>
                </a:gridCol>
                <a:gridCol w="1164530">
                  <a:extLst>
                    <a:ext uri="{9D8B030D-6E8A-4147-A177-3AD203B41FA5}">
                      <a16:colId xmlns:a16="http://schemas.microsoft.com/office/drawing/2014/main" val="1570435057"/>
                    </a:ext>
                  </a:extLst>
                </a:gridCol>
                <a:gridCol w="1689388">
                  <a:extLst>
                    <a:ext uri="{9D8B030D-6E8A-4147-A177-3AD203B41FA5}">
                      <a16:colId xmlns:a16="http://schemas.microsoft.com/office/drawing/2014/main" val="66848391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Base_Price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COST_IN_CR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Cost_IN_USD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2021_Squad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2431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Pick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Lucknow Super Giants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5345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Rishabh Pant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9088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Ishan Kishan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1982.5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2643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Sanju Samson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2015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Dhoni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382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Nicholas Pooran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3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 Buttler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9511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Ambati Rayudu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4902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Jonny Bairstow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Kings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6364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Quinton De Kock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WICKETKEEPER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Lucknow Super Giants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1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</TotalTime>
  <Words>526</Words>
  <Application>Microsoft Office PowerPoint</Application>
  <PresentationFormat>Custom</PresentationFormat>
  <Paragraphs>324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Corbel</vt:lpstr>
      <vt:lpstr>Chalkboard 16x9</vt:lpstr>
      <vt:lpstr>Indian Premier League 2022 Auction  Report.</vt:lpstr>
      <vt:lpstr>IPL 2022 Auction </vt:lpstr>
      <vt:lpstr> Top 10 Expensive Players </vt:lpstr>
      <vt:lpstr>Top 10 Expensive Batter </vt:lpstr>
      <vt:lpstr>Top 10 Expensive Bowler </vt:lpstr>
      <vt:lpstr>Top 10 Expensive Wicketkeeper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Premier League 2022 Auction  Report.</dc:title>
  <dc:creator>SAYAN KARMAKAR</dc:creator>
  <cp:lastModifiedBy>SAYAN KARMAKAR</cp:lastModifiedBy>
  <cp:revision>1</cp:revision>
  <dcterms:created xsi:type="dcterms:W3CDTF">2022-11-23T17:11:28Z</dcterms:created>
  <dcterms:modified xsi:type="dcterms:W3CDTF">2022-11-23T17:55:10Z</dcterms:modified>
</cp:coreProperties>
</file>