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Student Data Analysis (EDA)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Sayan </a:t>
            </a:r>
            <a:r>
              <a:rPr lang="en-US" sz="1600" dirty="0" err="1"/>
              <a:t>karmakar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Last update = 22/12/2022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We Asked.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401B3-8C90-FD31-AE4C-939DAD1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Short students as per there gender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2.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Students lunch report.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3.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Short students by race.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4.Exam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preparation course taken by students.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5.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Results of test preparation course.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6.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Analysing lunch.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7.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Analysing Parental Level of Education.</a:t>
            </a: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F8D7-6D62-E265-A6CC-B330814D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Short students as per there gender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F4B-4E1F-E918-A873-112E91B24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this analysis we found that Girls(0) students are </a:t>
            </a:r>
            <a:r>
              <a:rPr lang="en-US" b="1" dirty="0"/>
              <a:t>490</a:t>
            </a:r>
            <a:r>
              <a:rPr lang="en-US" dirty="0"/>
              <a:t> and Boys(1) students are </a:t>
            </a:r>
            <a:r>
              <a:rPr lang="en-US" b="1" dirty="0"/>
              <a:t>459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D6F680-40FA-7744-CDC9-0A977F2086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37422"/>
            <a:ext cx="4638675" cy="3315043"/>
          </a:xfrm>
        </p:spPr>
      </p:pic>
    </p:spTree>
    <p:extLst>
      <p:ext uri="{BB962C8B-B14F-4D97-AF65-F5344CB8AC3E}">
        <p14:creationId xmlns:p14="http://schemas.microsoft.com/office/powerpoint/2010/main" val="151993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4A-D5B9-782D-4E61-B5D402C0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Students lunch report.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7FC0-3AC4-0176-433B-1EEFCD7D21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that students prefer </a:t>
            </a:r>
            <a:r>
              <a:rPr lang="en-US" b="1" dirty="0"/>
              <a:t>Home or</a:t>
            </a:r>
            <a:r>
              <a:rPr lang="en-US" dirty="0"/>
              <a:t> </a:t>
            </a:r>
            <a:r>
              <a:rPr lang="en-US" b="1" dirty="0"/>
              <a:t>Standard Lunch</a:t>
            </a:r>
            <a:r>
              <a:rPr lang="en-US" dirty="0"/>
              <a:t> more than </a:t>
            </a:r>
            <a:r>
              <a:rPr lang="en-US" b="1" dirty="0"/>
              <a:t>Free Lunch </a:t>
            </a:r>
            <a:r>
              <a:rPr lang="en-US" dirty="0"/>
              <a:t>that provided by the school.</a:t>
            </a:r>
          </a:p>
          <a:p>
            <a:r>
              <a:rPr lang="en-US" b="1" dirty="0"/>
              <a:t>0 = </a:t>
            </a:r>
            <a:r>
              <a:rPr lang="en-US" dirty="0"/>
              <a:t>Free Lunch</a:t>
            </a:r>
          </a:p>
          <a:p>
            <a:r>
              <a:rPr lang="en-US" b="1" dirty="0"/>
              <a:t>1 = </a:t>
            </a:r>
            <a:r>
              <a:rPr lang="en-US" dirty="0"/>
              <a:t>Standard Lunch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DABCD-8582-B53B-3C77-B364C86C12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37422"/>
            <a:ext cx="4638675" cy="3315043"/>
          </a:xfrm>
        </p:spPr>
      </p:pic>
    </p:spTree>
    <p:extLst>
      <p:ext uri="{BB962C8B-B14F-4D97-AF65-F5344CB8AC3E}">
        <p14:creationId xmlns:p14="http://schemas.microsoft.com/office/powerpoint/2010/main" val="290964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3A8F-4EA2-23B2-09BC-02A570D7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Short students by race.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9CE2-8174-D3E1-679E-6B348593B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this analysis we found that Girls(0) and Boys(1)  Race/ethnicity.</a:t>
            </a:r>
          </a:p>
          <a:p>
            <a:r>
              <a:rPr lang="en-US" dirty="0"/>
              <a:t>0 =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 group A</a:t>
            </a:r>
            <a:endParaRPr lang="en-US" dirty="0"/>
          </a:p>
          <a:p>
            <a:r>
              <a:rPr lang="en-US" dirty="0"/>
              <a:t>1 = 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group B</a:t>
            </a:r>
            <a:endParaRPr lang="en-US" dirty="0"/>
          </a:p>
          <a:p>
            <a:r>
              <a:rPr lang="en-US" dirty="0"/>
              <a:t>2 = 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group C</a:t>
            </a:r>
            <a:endParaRPr lang="en-US" dirty="0"/>
          </a:p>
          <a:p>
            <a:r>
              <a:rPr lang="en-US" dirty="0"/>
              <a:t>3 = 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group D</a:t>
            </a:r>
            <a:endParaRPr lang="en-US" dirty="0"/>
          </a:p>
          <a:p>
            <a:r>
              <a:rPr lang="en-US" dirty="0"/>
              <a:t>4 = 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group 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5B5F5B-44E6-3A7D-DC0D-CA4E05CBD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37422"/>
            <a:ext cx="4638675" cy="3315043"/>
          </a:xfrm>
        </p:spPr>
      </p:pic>
    </p:spTree>
    <p:extLst>
      <p:ext uri="{BB962C8B-B14F-4D97-AF65-F5344CB8AC3E}">
        <p14:creationId xmlns:p14="http://schemas.microsoft.com/office/powerpoint/2010/main" val="259197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5B3-53CB-15A3-500A-1622471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preparation course taken by students.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51DF-0C65-97D1-EDCC-77852CC36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that not every students are taking the exam preparation course.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702C5-8B94-A400-3FDE-8E68CA093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438" y="2426690"/>
            <a:ext cx="3403174" cy="3136508"/>
          </a:xfrm>
        </p:spPr>
      </p:pic>
    </p:spTree>
    <p:extLst>
      <p:ext uri="{BB962C8B-B14F-4D97-AF65-F5344CB8AC3E}">
        <p14:creationId xmlns:p14="http://schemas.microsoft.com/office/powerpoint/2010/main" val="119162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CD55-0FEE-784B-78AC-CB12D79A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Results of test preparation course.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7D08-E194-6D84-ED63-8D6F81DF0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that students who take Exam Preparation Course there results are better then others.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B3EE3-9503-25C8-33B2-F3FDD427F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05401"/>
            <a:ext cx="4638675" cy="3379086"/>
          </a:xfrm>
        </p:spPr>
      </p:pic>
    </p:spTree>
    <p:extLst>
      <p:ext uri="{BB962C8B-B14F-4D97-AF65-F5344CB8AC3E}">
        <p14:creationId xmlns:p14="http://schemas.microsoft.com/office/powerpoint/2010/main" val="4380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8730-1148-AACD-1140-B20EC244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Analysing lunch.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2857-617E-B36D-6768-12DBCFC34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that students who take </a:t>
            </a:r>
            <a:r>
              <a:rPr lang="en-US" b="1" dirty="0"/>
              <a:t>Lunch from there home they have better Mean Score then</a:t>
            </a:r>
            <a:r>
              <a:rPr lang="en-US" dirty="0"/>
              <a:t> others.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A7508-ED41-81D1-A662-242B060EC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11456"/>
            <a:ext cx="4638675" cy="3366975"/>
          </a:xfrm>
        </p:spPr>
      </p:pic>
    </p:spTree>
    <p:extLst>
      <p:ext uri="{BB962C8B-B14F-4D97-AF65-F5344CB8AC3E}">
        <p14:creationId xmlns:p14="http://schemas.microsoft.com/office/powerpoint/2010/main" val="224538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687D-8B7F-0004-F5E7-A124D0D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Analysing Parental Level of Education.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6E91-6B92-BC1E-721E-5FB70D0EE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that Parental Level of education have influence on student results.</a:t>
            </a:r>
          </a:p>
          <a:p>
            <a:r>
              <a:rPr lang="en-US" dirty="0"/>
              <a:t>0 = </a:t>
            </a:r>
            <a:r>
              <a:rPr lang="en-IN" dirty="0">
                <a:solidFill>
                  <a:srgbClr val="000000"/>
                </a:solidFill>
                <a:latin typeface="Segoe WPC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ssociate's degree</a:t>
            </a:r>
            <a:endParaRPr lang="en-US" dirty="0"/>
          </a:p>
          <a:p>
            <a:r>
              <a:rPr lang="en-US" dirty="0"/>
              <a:t>1 = </a:t>
            </a:r>
            <a:r>
              <a:rPr lang="en-IN" dirty="0">
                <a:solidFill>
                  <a:srgbClr val="000000"/>
                </a:solidFill>
                <a:latin typeface="Segoe WPC"/>
              </a:rPr>
              <a:t>B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achelor's degree</a:t>
            </a:r>
            <a:endParaRPr lang="en-US" dirty="0"/>
          </a:p>
          <a:p>
            <a:r>
              <a:rPr lang="en-US" dirty="0"/>
              <a:t>2 = </a:t>
            </a:r>
            <a:r>
              <a:rPr lang="en-IN" dirty="0">
                <a:solidFill>
                  <a:srgbClr val="000000"/>
                </a:solidFill>
                <a:latin typeface="Segoe WPC"/>
              </a:rPr>
              <a:t>H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igh school</a:t>
            </a:r>
            <a:endParaRPr lang="en-US" dirty="0"/>
          </a:p>
          <a:p>
            <a:r>
              <a:rPr lang="en-US" dirty="0"/>
              <a:t>3 =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 Master's degree</a:t>
            </a:r>
            <a:endParaRPr lang="en-US" dirty="0"/>
          </a:p>
          <a:p>
            <a:r>
              <a:rPr lang="en-US" dirty="0"/>
              <a:t>4 = S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WPC"/>
              </a:rPr>
              <a:t>ome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 college</a:t>
            </a:r>
            <a:endParaRPr lang="en-US" dirty="0"/>
          </a:p>
          <a:p>
            <a:r>
              <a:rPr lang="en-US" dirty="0"/>
              <a:t>5 = </a:t>
            </a:r>
            <a:r>
              <a:rPr lang="en-IN">
                <a:solidFill>
                  <a:srgbClr val="000000"/>
                </a:solidFill>
                <a:latin typeface="Segoe WPC"/>
              </a:rPr>
              <a:t>S</a:t>
            </a:r>
            <a:r>
              <a:rPr lang="en-IN" b="0" i="0">
                <a:solidFill>
                  <a:srgbClr val="000000"/>
                </a:solidFill>
                <a:effectLst/>
                <a:latin typeface="Segoe WPC"/>
              </a:rPr>
              <a:t>ome </a:t>
            </a:r>
            <a:r>
              <a:rPr lang="en-IN" b="0" i="0" dirty="0">
                <a:solidFill>
                  <a:srgbClr val="000000"/>
                </a:solidFill>
                <a:effectLst/>
                <a:latin typeface="Segoe WPC"/>
              </a:rPr>
              <a:t>high school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0D816F-D97E-C4BF-FC8A-80A14F859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305401"/>
            <a:ext cx="4638675" cy="3379086"/>
          </a:xfrm>
        </p:spPr>
      </p:pic>
    </p:spTree>
    <p:extLst>
      <p:ext uri="{BB962C8B-B14F-4D97-AF65-F5344CB8AC3E}">
        <p14:creationId xmlns:p14="http://schemas.microsoft.com/office/powerpoint/2010/main" val="24313027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{ECF56EDB-B0E6-48FE-9AE2-91114447A1A6}tf22712842_win32</Template>
  <TotalTime>82</TotalTime>
  <Words>287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Consolas</vt:lpstr>
      <vt:lpstr>Franklin Gothic Book</vt:lpstr>
      <vt:lpstr>Segoe WPC</vt:lpstr>
      <vt:lpstr>1_RetrospectVTI</vt:lpstr>
      <vt:lpstr>Student Data Analysis (EDA) </vt:lpstr>
      <vt:lpstr>Questions We Asked.  </vt:lpstr>
      <vt:lpstr>Short students as per there gender.</vt:lpstr>
      <vt:lpstr>Students lunch report.</vt:lpstr>
      <vt:lpstr>Short students by race.</vt:lpstr>
      <vt:lpstr>Exam preparation course taken by students.</vt:lpstr>
      <vt:lpstr>Results of test preparation course.</vt:lpstr>
      <vt:lpstr>Analysing lunch.</vt:lpstr>
      <vt:lpstr>Analysing Parental Level of Education.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Analysis (EDA) </dc:title>
  <dc:creator>Sayan Karmakar</dc:creator>
  <cp:lastModifiedBy>Sayan Karmakar</cp:lastModifiedBy>
  <cp:revision>8</cp:revision>
  <dcterms:created xsi:type="dcterms:W3CDTF">2022-12-26T16:18:58Z</dcterms:created>
  <dcterms:modified xsi:type="dcterms:W3CDTF">2022-12-26T17:41:48Z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