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8837-162B-28DD-0624-346278D07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4FE9D-8FB8-E36F-8D6A-04AEE45A5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5DEC-58FF-CBB9-465E-B246F2FB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D6DE-1D01-6A5E-40F3-ABB55BE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B4ED-9796-7718-5AFB-91F0D8ED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8352-CDC5-605C-C5D9-91D143F3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3ADEB-1CDC-57BE-D47D-AF331A91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BF97-0C5F-3BBE-8310-AA35F1DB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FCEA-D19C-BFEC-FC1B-0882A633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124C-8C7E-A544-2887-C3DCA5E1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02AFF-A42E-A55D-FEBC-513AB08A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29EF-B013-DB27-5AEE-AD6228F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8A7C-7E32-FC26-D2E1-D9C2823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3226-7C50-BEDB-B70D-859FF26F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9F9A-6515-E052-D52B-9A268C6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0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E0CB-549D-9BE4-6E9A-BAFB6A30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54D1-991E-8E14-7BFA-35C0A326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2D52-E453-E465-B21E-8350862C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3C38-F522-6545-24F7-003BB96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2BE2-D14B-D72A-A96B-79DB49DD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1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B826-2E64-C8E1-60EF-A184B021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55E8-F79B-9344-7874-08EDADC8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D7F9-5807-F684-DE62-6D84D115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8F9C-4CD6-DB5F-3FD1-EB41CB2E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3904-2249-6CE0-7BD6-308BCC8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9FE0-DF6D-0133-227D-B78D539E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5C8D-39C9-0F1F-B8AF-8C5E9E78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0F28-0B77-7EE9-D4C6-F14A97677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47B3-29E4-FB69-8F7A-32C40D3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7C0E-4FA1-1FD2-0ED8-2555A1B9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A6998-7794-A8A0-A42A-C6C4C950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5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A86D-8EB3-7460-5468-E52AF18B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CC91-7DA0-C012-2B72-1B6118C8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DBCE-C769-2217-E5CD-5AC8536C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302A-B5F6-5020-518E-059BA85B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19A57-FC74-8A3D-EEB0-63107D101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DCC2B-2322-5DAE-6B5F-9058A249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F3B42-2033-7E20-3B50-7D54423E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E834D-CC75-4580-386C-78432DB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8D1B-95AB-7B11-CB0E-37E84FD0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4421-92FA-9B4E-C9AF-680149E1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6FCD9-D3E6-A31D-9BD6-CB00AD5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4389-BD4C-661C-DADF-F3223F53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1BAEE-318E-DD7D-4FEE-61961389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41CA9-E649-B6BE-0615-4F49CD62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05F2-47D2-A713-8672-A9AC5BB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E2DF-BEF5-B39A-2DFB-B5E18C5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31D-385F-47E5-6C28-045B16FD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8315-41E0-0715-1735-1AF43ADA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0397-C645-A9D8-DFF5-E7685B53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B2942-BCD5-E317-1191-7A783C55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FBFE-F067-69E1-833F-BC7DA13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229F-2A26-2C66-BF32-01BE3E68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C9109-F431-F8F5-ADD7-41C70B07E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6D4-9ABE-1175-B75B-9CFFA16A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B3EB-807B-1E42-F628-351225D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7456-9D31-C997-639C-1C40C832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59BCA-86FC-182F-9F46-0941384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D1458-3403-4D6E-535A-9ED418CC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64B8-938C-9903-2E16-F85B610F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0B33-3F1C-4115-E211-07CEADF3B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CA2D-AE48-4AF6-A817-C7ADDB23300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DFB6-285E-F3CD-6FAE-4EA9AC2B6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6DB9-C5D1-DF8B-FA17-EE34CBDA4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362C-F18B-43E1-87F0-E3F8DEF0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0899FAA-926D-9238-7A1F-ED7A021B6B63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9009D3F-1EBC-30BB-B094-7A11869D30E0}"/>
              </a:ext>
            </a:extLst>
          </p:cNvPr>
          <p:cNvSpPr/>
          <p:nvPr/>
        </p:nvSpPr>
        <p:spPr>
          <a:xfrm flipH="1" flipV="1">
            <a:off x="-2" y="-1"/>
            <a:ext cx="12192000" cy="6763623"/>
          </a:xfrm>
          <a:prstGeom prst="rt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70B32-E2D9-EB4F-3447-2E734F751663}"/>
              </a:ext>
            </a:extLst>
          </p:cNvPr>
          <p:cNvSpPr txBox="1"/>
          <p:nvPr/>
        </p:nvSpPr>
        <p:spPr>
          <a:xfrm>
            <a:off x="302003" y="1946245"/>
            <a:ext cx="765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zeitung"/>
              </a:rPr>
              <a:t>World Climatic Dataset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7F566-988C-3279-B5D2-8BF1F14A1646}"/>
              </a:ext>
            </a:extLst>
          </p:cNvPr>
          <p:cNvSpPr txBox="1"/>
          <p:nvPr/>
        </p:nvSpPr>
        <p:spPr>
          <a:xfrm>
            <a:off x="402672" y="2751589"/>
            <a:ext cx="395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 : 18/10/2022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6FD1-6AB4-E651-AAE9-1AC6539E9A83}"/>
              </a:ext>
            </a:extLst>
          </p:cNvPr>
          <p:cNvSpPr txBox="1"/>
          <p:nvPr/>
        </p:nvSpPr>
        <p:spPr>
          <a:xfrm>
            <a:off x="7264866" y="5957233"/>
            <a:ext cx="303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Sayan</a:t>
            </a:r>
            <a:r>
              <a:rPr lang="en-US" sz="2000" b="1" dirty="0"/>
              <a:t> </a:t>
            </a:r>
            <a:r>
              <a:rPr lang="en-US" sz="2000" b="1" dirty="0" err="1"/>
              <a:t>Karmakar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607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366D63-B800-33BC-E3D3-034EE7C04E9B}"/>
              </a:ext>
            </a:extLst>
          </p:cNvPr>
          <p:cNvSpPr txBox="1"/>
          <p:nvPr/>
        </p:nvSpPr>
        <p:spPr>
          <a:xfrm>
            <a:off x="1006679" y="654341"/>
            <a:ext cx="84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</a:t>
            </a:r>
            <a:r>
              <a:rPr lang="en-US" sz="1100" dirty="0"/>
              <a:t>2</a:t>
            </a:r>
            <a:r>
              <a:rPr lang="en-US" dirty="0"/>
              <a:t> &amp; Methane Per Capita in </a:t>
            </a:r>
            <a:r>
              <a:rPr lang="en-US" b="1" dirty="0"/>
              <a:t>Africa(Continent) Country's:</a:t>
            </a:r>
            <a:endParaRPr lang="en-IN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5C5571-AD0F-83E7-116A-D7A55B6C3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 t="17003" r="72545" b="52294"/>
          <a:stretch/>
        </p:blipFill>
        <p:spPr>
          <a:xfrm>
            <a:off x="6954473" y="1619075"/>
            <a:ext cx="4892626" cy="2499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34CDFD-A4F3-8CCE-282F-53807CF4E8EC}"/>
              </a:ext>
            </a:extLst>
          </p:cNvPr>
          <p:cNvSpPr txBox="1"/>
          <p:nvPr/>
        </p:nvSpPr>
        <p:spPr>
          <a:xfrm>
            <a:off x="1174459" y="1736521"/>
            <a:ext cx="5612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Egypt</a:t>
            </a:r>
          </a:p>
          <a:p>
            <a:pPr marL="342900" indent="-342900">
              <a:buAutoNum type="arabicPeriod"/>
            </a:pPr>
            <a:r>
              <a:rPr lang="en-US" sz="1400" dirty="0"/>
              <a:t>Morocco</a:t>
            </a:r>
          </a:p>
          <a:p>
            <a:pPr marL="342900" indent="-342900">
              <a:buAutoNum type="arabicPeriod"/>
            </a:pPr>
            <a:r>
              <a:rPr lang="en-US" sz="1400" dirty="0"/>
              <a:t>Nigeria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098D-6C32-E79A-87C8-C1D6ED28AA19}"/>
              </a:ext>
            </a:extLst>
          </p:cNvPr>
          <p:cNvSpPr txBox="1"/>
          <p:nvPr/>
        </p:nvSpPr>
        <p:spPr>
          <a:xfrm>
            <a:off x="889232" y="4059650"/>
            <a:ext cx="635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</a:t>
            </a:r>
            <a:r>
              <a:rPr lang="en-US" sz="1100" dirty="0"/>
              <a:t>2</a:t>
            </a:r>
            <a:r>
              <a:rPr lang="en-US" dirty="0"/>
              <a:t> &amp; Methane Per Capita in </a:t>
            </a:r>
            <a:r>
              <a:rPr lang="en-US" b="1" dirty="0"/>
              <a:t>Europe(Continent) Country's:</a:t>
            </a:r>
            <a:endParaRPr lang="en-IN" b="1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8E4B9E-6A95-A427-A9E4-3A191F7FD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6024" r="70963" b="69664"/>
          <a:stretch/>
        </p:blipFill>
        <p:spPr>
          <a:xfrm>
            <a:off x="7358098" y="4257412"/>
            <a:ext cx="4193542" cy="2427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354A5A-D27F-FA9E-36E6-B20D13485405}"/>
              </a:ext>
            </a:extLst>
          </p:cNvPr>
          <p:cNvSpPr txBox="1"/>
          <p:nvPr/>
        </p:nvSpPr>
        <p:spPr>
          <a:xfrm>
            <a:off x="1006679" y="4966283"/>
            <a:ext cx="473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Russia</a:t>
            </a:r>
          </a:p>
          <a:p>
            <a:pPr marL="342900" indent="-342900">
              <a:buAutoNum type="arabicPeriod"/>
            </a:pPr>
            <a:r>
              <a:rPr lang="en-US" sz="1400" dirty="0"/>
              <a:t>United Kingdom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56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8A702D-35FF-9E04-E8D5-22EFEEFD0238}"/>
              </a:ext>
            </a:extLst>
          </p:cNvPr>
          <p:cNvSpPr txBox="1"/>
          <p:nvPr/>
        </p:nvSpPr>
        <p:spPr>
          <a:xfrm>
            <a:off x="612396" y="654341"/>
            <a:ext cx="686219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</a:t>
            </a:r>
            <a:r>
              <a:rPr lang="en-US" sz="1100" dirty="0"/>
              <a:t>2</a:t>
            </a:r>
            <a:r>
              <a:rPr lang="en-US" dirty="0"/>
              <a:t> &amp; Methane Per Capita in </a:t>
            </a:r>
            <a:r>
              <a:rPr lang="en-US" b="1" dirty="0"/>
              <a:t>Asia(Continent) Country’s(Top 10):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A9D8-6AEB-0966-8FEA-4A184ADAE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t="25443" r="68693" b="24526"/>
          <a:stretch/>
        </p:blipFill>
        <p:spPr>
          <a:xfrm>
            <a:off x="7667538" y="1191237"/>
            <a:ext cx="3481431" cy="343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E88D8-E483-F066-C066-B12E92D5031A}"/>
              </a:ext>
            </a:extLst>
          </p:cNvPr>
          <p:cNvSpPr txBox="1"/>
          <p:nvPr/>
        </p:nvSpPr>
        <p:spPr>
          <a:xfrm>
            <a:off x="612396" y="1191237"/>
            <a:ext cx="523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Bangladesh</a:t>
            </a:r>
          </a:p>
          <a:p>
            <a:pPr marL="342900" indent="-342900">
              <a:buAutoNum type="arabicPeriod"/>
            </a:pPr>
            <a:r>
              <a:rPr lang="en-US" dirty="0"/>
              <a:t>Burma</a:t>
            </a:r>
          </a:p>
          <a:p>
            <a:pPr marL="342900" indent="-342900">
              <a:buAutoNum type="arabicPeriod"/>
            </a:pPr>
            <a:r>
              <a:rPr lang="en-US" dirty="0"/>
              <a:t>China</a:t>
            </a:r>
          </a:p>
          <a:p>
            <a:pPr marL="342900" indent="-342900">
              <a:buAutoNum type="arabicPeriod"/>
            </a:pPr>
            <a:r>
              <a:rPr lang="en-US" dirty="0"/>
              <a:t>Hong Kong</a:t>
            </a:r>
          </a:p>
          <a:p>
            <a:pPr marL="342900" indent="-342900">
              <a:buAutoNum type="arabicPeriod"/>
            </a:pPr>
            <a:r>
              <a:rPr lang="en-US" dirty="0"/>
              <a:t>India</a:t>
            </a:r>
          </a:p>
          <a:p>
            <a:pPr marL="342900" indent="-342900">
              <a:buAutoNum type="arabicPeriod"/>
            </a:pPr>
            <a:r>
              <a:rPr lang="en-US" dirty="0"/>
              <a:t>Indonesia</a:t>
            </a:r>
          </a:p>
          <a:p>
            <a:pPr marL="342900" indent="-342900">
              <a:buAutoNum type="arabicPeriod"/>
            </a:pPr>
            <a:r>
              <a:rPr lang="en-US" dirty="0"/>
              <a:t>Iran</a:t>
            </a:r>
          </a:p>
          <a:p>
            <a:pPr marL="342900" indent="-342900">
              <a:buAutoNum type="arabicPeriod"/>
            </a:pPr>
            <a:r>
              <a:rPr lang="en-US" dirty="0"/>
              <a:t>Iraq</a:t>
            </a:r>
          </a:p>
          <a:p>
            <a:pPr marL="342900" indent="-342900">
              <a:buAutoNum type="arabicPeriod"/>
            </a:pPr>
            <a:r>
              <a:rPr lang="en-US" dirty="0"/>
              <a:t>Japan</a:t>
            </a:r>
          </a:p>
          <a:p>
            <a:pPr marL="342900" indent="-342900">
              <a:buAutoNum type="arabicPeriod"/>
            </a:pPr>
            <a:r>
              <a:rPr lang="en-US" dirty="0"/>
              <a:t>Pakistan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BA81-CB64-33E3-8C80-ECC06DA5A6CA}"/>
              </a:ext>
            </a:extLst>
          </p:cNvPr>
          <p:cNvSpPr txBox="1"/>
          <p:nvPr/>
        </p:nvSpPr>
        <p:spPr>
          <a:xfrm>
            <a:off x="612396" y="469783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</a:t>
            </a:r>
            <a:r>
              <a:rPr lang="en-US" sz="1100" dirty="0"/>
              <a:t>2</a:t>
            </a:r>
            <a:r>
              <a:rPr lang="en-US" dirty="0"/>
              <a:t> &amp; Methane Per Capita in </a:t>
            </a:r>
            <a:r>
              <a:rPr lang="en-US" b="1" dirty="0"/>
              <a:t>Americas(Continent) Country’s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0C884F-36EE-A2B2-6F40-795B34EA7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18471" r="74403" b="65383"/>
          <a:stretch/>
        </p:blipFill>
        <p:spPr>
          <a:xfrm>
            <a:off x="7608815" y="4882501"/>
            <a:ext cx="4075253" cy="1610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B37C13-1988-8489-328A-5F8AB1A2D6E8}"/>
              </a:ext>
            </a:extLst>
          </p:cNvPr>
          <p:cNvSpPr txBox="1"/>
          <p:nvPr/>
        </p:nvSpPr>
        <p:spPr>
          <a:xfrm>
            <a:off x="671119" y="5134061"/>
            <a:ext cx="570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Brazil</a:t>
            </a:r>
          </a:p>
          <a:p>
            <a:pPr marL="342900" indent="-342900">
              <a:buAutoNum type="arabicPeriod"/>
            </a:pPr>
            <a:r>
              <a:rPr lang="en-US" dirty="0"/>
              <a:t>Chile</a:t>
            </a:r>
          </a:p>
          <a:p>
            <a:pPr marL="342900" indent="-342900">
              <a:buAutoNum type="arabicPeriod"/>
            </a:pPr>
            <a:r>
              <a:rPr lang="en-US" dirty="0"/>
              <a:t>Colombia</a:t>
            </a:r>
          </a:p>
          <a:p>
            <a:pPr marL="342900" indent="-342900">
              <a:buAutoNum type="arabicPeriod"/>
            </a:pPr>
            <a:r>
              <a:rPr lang="en-US" dirty="0"/>
              <a:t>Mexico</a:t>
            </a:r>
          </a:p>
          <a:p>
            <a:pPr marL="342900" indent="-342900">
              <a:buAutoNum type="arabicPeriod"/>
            </a:pPr>
            <a:r>
              <a:rPr lang="en-US" dirty="0"/>
              <a:t>United States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0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zeitung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KARMAKAR</dc:creator>
  <cp:lastModifiedBy>SAYAN KARMAKAR</cp:lastModifiedBy>
  <cp:revision>1</cp:revision>
  <dcterms:created xsi:type="dcterms:W3CDTF">2022-10-19T18:27:59Z</dcterms:created>
  <dcterms:modified xsi:type="dcterms:W3CDTF">2022-10-19T18:28:30Z</dcterms:modified>
</cp:coreProperties>
</file>