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607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4824536" cy="3816424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1800" dirty="0" smtClean="0">
                <a:effectLst/>
                <a:latin typeface="Times New Roman"/>
                <a:ea typeface="Times New Roman"/>
              </a:rPr>
              <a:t>- </a:t>
            </a:r>
            <a:r>
              <a:rPr lang="ru-RU" sz="1800" b="0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  <a:t>социально-бытовые</a:t>
            </a:r>
            <a:r>
              <a:rPr lang="ru-RU" sz="1800" b="0" dirty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  <a:t/>
            </a:r>
            <a:br>
              <a:rPr lang="ru-RU" sz="1800" b="0" dirty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</a:br>
            <a:r>
              <a:rPr lang="ru-RU" sz="1800" b="0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  <a:t>- социально-медицинские</a:t>
            </a:r>
            <a:r>
              <a:rPr lang="ru-RU" sz="1800" b="0" dirty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  <a:t/>
            </a:r>
            <a:br>
              <a:rPr lang="ru-RU" sz="1800" b="0" dirty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</a:br>
            <a:r>
              <a:rPr lang="ru-RU" sz="1800" b="0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  <a:t>- социально-психологические</a:t>
            </a:r>
            <a:r>
              <a:rPr lang="ru-RU" sz="1800" b="0" dirty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  <a:t/>
            </a:r>
            <a:br>
              <a:rPr lang="ru-RU" sz="1800" b="0" dirty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</a:br>
            <a:r>
              <a:rPr lang="ru-RU" sz="1800" b="0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  <a:t>- социально-педагогические</a:t>
            </a:r>
            <a:r>
              <a:rPr lang="ru-RU" sz="1800" b="0" dirty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  <a:t/>
            </a:r>
            <a:br>
              <a:rPr lang="ru-RU" sz="1800" b="0" dirty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</a:br>
            <a:r>
              <a:rPr lang="ru-RU" sz="1800" b="0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  <a:t>- социально-трудовые</a:t>
            </a:r>
            <a:br>
              <a:rPr lang="ru-RU" sz="1800" b="0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</a:br>
            <a:r>
              <a:rPr lang="ru-RU" sz="1800" b="0" dirty="0" smtClean="0">
                <a:effectLst/>
                <a:latin typeface="Times New Roman"/>
                <a:ea typeface="Times New Roman"/>
              </a:rPr>
              <a:t>- </a:t>
            </a:r>
            <a:r>
              <a:rPr lang="ru-RU" sz="1800" b="0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  <a:t>социально-правовые</a:t>
            </a:r>
            <a:br>
              <a:rPr lang="ru-RU" sz="1800" b="0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</a:br>
            <a:r>
              <a:rPr lang="ru-RU" sz="1800" b="0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  <a:t>- услуги </a:t>
            </a:r>
            <a:r>
              <a:rPr lang="ru-RU" sz="1800" b="0" dirty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  <a:t>в целях повышения </a:t>
            </a:r>
            <a:r>
              <a:rPr lang="ru-RU" sz="1800" b="0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  <a:t>коммуникативного </a:t>
            </a:r>
            <a:br>
              <a:rPr lang="ru-RU" sz="1800" b="0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</a:br>
            <a:r>
              <a:rPr lang="ru-RU" sz="1800" b="0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  <a:t>потенциала </a:t>
            </a:r>
            <a:r>
              <a:rPr lang="ru-RU" sz="1800" b="0" dirty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  <a:t>получателей социальных </a:t>
            </a:r>
            <a:r>
              <a:rPr lang="ru-RU" sz="1800" b="0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</a:rPr>
              <a:t>услуг</a:t>
            </a:r>
            <a:endParaRPr lang="ru-RU" sz="1800" b="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32656"/>
            <a:ext cx="8352928" cy="753264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ru-RU" sz="28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Оказываемые услуги</a:t>
            </a:r>
            <a:endParaRPr lang="ru-RU" sz="28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6" name="Управляющая кнопка: возврат 5">
            <a:hlinkClick r:id="" action="ppaction://hlinkshowjump?jump=lastslideviewed" highlightClick="1"/>
          </p:cNvPr>
          <p:cNvSpPr/>
          <p:nvPr/>
        </p:nvSpPr>
        <p:spPr>
          <a:xfrm>
            <a:off x="7236296" y="6075614"/>
            <a:ext cx="864096" cy="597947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b="1" dirty="0" smtClean="0"/>
              <a:t>вернуться</a:t>
            </a:r>
            <a:endParaRPr lang="ru-RU" sz="1000" b="1" dirty="0"/>
          </a:p>
        </p:txBody>
      </p:sp>
      <p:sp>
        <p:nvSpPr>
          <p:cNvPr id="7" name="Управляющая кнопка: домой 6">
            <a:hlinkClick r:id="" action="ppaction://noaction" highlightClick="1"/>
          </p:cNvPr>
          <p:cNvSpPr/>
          <p:nvPr/>
        </p:nvSpPr>
        <p:spPr>
          <a:xfrm>
            <a:off x="8194079" y="6071412"/>
            <a:ext cx="626393" cy="597947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</p:cNvPr>
          <p:cNvSpPr/>
          <p:nvPr/>
        </p:nvSpPr>
        <p:spPr>
          <a:xfrm>
            <a:off x="6228184" y="6075614"/>
            <a:ext cx="936104" cy="597947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контакты</a:t>
            </a:r>
            <a:endParaRPr lang="ru-RU" sz="1200" dirty="0"/>
          </a:p>
        </p:txBody>
      </p:sp>
      <p:sp>
        <p:nvSpPr>
          <p:cNvPr id="4" name="TextBox 3">
            <a:hlinkClick r:id="" action="ppaction://noaction"/>
          </p:cNvPr>
          <p:cNvSpPr txBox="1"/>
          <p:nvPr/>
        </p:nvSpPr>
        <p:spPr>
          <a:xfrm>
            <a:off x="395536" y="5071975"/>
            <a:ext cx="331236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Как получить услугу ребёнку</a:t>
            </a:r>
          </a:p>
          <a:p>
            <a:pPr algn="ctr"/>
            <a:endParaRPr lang="ru-RU" dirty="0"/>
          </a:p>
        </p:txBody>
      </p:sp>
      <p:sp>
        <p:nvSpPr>
          <p:cNvPr id="9" name="TextBox 8">
            <a:hlinkClick r:id="" action="ppaction://noaction"/>
          </p:cNvPr>
          <p:cNvSpPr txBox="1"/>
          <p:nvPr/>
        </p:nvSpPr>
        <p:spPr>
          <a:xfrm>
            <a:off x="4544566" y="5076637"/>
            <a:ext cx="331236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Как получить услугу совершеннолетнему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9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909</TotalTime>
  <Words>14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Courier New</vt:lpstr>
      <vt:lpstr>Palatino Linotype</vt:lpstr>
      <vt:lpstr>Times New Roman</vt:lpstr>
      <vt:lpstr>Исполнительная</vt:lpstr>
      <vt:lpstr>- социально-бытовые - социально-медицинские - социально-психологические - социально-педагогические - социально-трудовые - социально-правовые - услуги в целях повышения коммуникативного  потенциала получателей социальных услуг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Навигатор СДДИ</dc:title>
  <dc:creator>Анжела</dc:creator>
  <dc:description>- социально-бытовые_x000d_- социально-медицинские_x000d_- социально-психологические_x000d_- социально-педагогические_x000d_- социально-трудовые_x000d_- социально-правовые_x000d_- услуги в целях повышения коммуникативного _x000d_потенциала получателей социальных услуг</dc:description>
  <cp:lastModifiedBy>Ан Ан</cp:lastModifiedBy>
  <cp:revision>173</cp:revision>
  <dcterms:modified xsi:type="dcterms:W3CDTF">2023-04-08T15:11:48Z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Навигатор СДДИ</vt:lpwstr>
  </property>
  <property fmtid="{D5CDD505-2E9C-101B-9397-08002B2CF9AE}" pid="3" name="SlideDescription">
    <vt:lpwstr>- социально-бытовые_x000d_- социально-медицинские_x000d_- социально-психологические_x000d_- социально-педагогические_x000d_- социально-трудовые_x000d_- социально-правовые_x000d_- услуги в целях повышения коммуникативного _x000d_потенциала получателей социальных услуг</vt:lpwstr>
  </property>
</Properties>
</file>