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089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pPr/>
              <a:t>08.04.2023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268760"/>
            <a:ext cx="8352927" cy="740030"/>
          </a:xfrm>
        </p:spPr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Лагерь расположен  на берегу реки Ока вблизи деревни </a:t>
            </a:r>
            <a:r>
              <a:rPr lang="ru-RU" sz="2000" b="0" dirty="0" err="1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Новолетники</a:t>
            </a:r>
            <a:r>
              <a:rPr lang="ru-RU" sz="2000" b="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000" b="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000" b="0" dirty="0" smtClean="0">
                <a:solidFill>
                  <a:srgbClr val="002060"/>
                </a:solidFill>
                <a:effectLst/>
                <a:latin typeface="Times New Roman" pitchFamily="18" charset="0"/>
                <a:cs typeface="Times New Roman" pitchFamily="18" charset="0"/>
              </a:rPr>
              <a:t>Организация отдыха для 300 человек проходит в 4 сезона</a:t>
            </a:r>
            <a:endParaRPr lang="ru-RU" sz="2000" b="0" dirty="0">
              <a:solidFill>
                <a:srgbClr val="00206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596" y="285728"/>
            <a:ext cx="8280920" cy="609248"/>
          </a:xfrm>
        </p:spPr>
        <p:txBody>
          <a:bodyPr>
            <a:normAutofit fontScale="85000" lnSpcReduction="20000"/>
          </a:bodyPr>
          <a:lstStyle/>
          <a:p>
            <a:pPr algn="ctr">
              <a:spcBef>
                <a:spcPct val="0"/>
              </a:spcBef>
              <a:buNone/>
              <a:defRPr/>
            </a:pPr>
            <a:r>
              <a:rPr lang="ru-RU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Организация летнего оздоровительного отдыха в лагере </a:t>
            </a:r>
            <a:r>
              <a:rPr lang="ru-RU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«</a:t>
            </a:r>
            <a:r>
              <a:rPr lang="ru-RU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Окинец</a:t>
            </a:r>
            <a:r>
              <a:rPr lang="ru-RU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»</a:t>
            </a:r>
          </a:p>
        </p:txBody>
      </p:sp>
      <p:pic>
        <p:nvPicPr>
          <p:cNvPr id="4" name="Рисунок 3" descr="E:\лето 2012 1сезон\2 сезон\100PHOTO\SAM_2867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071678"/>
            <a:ext cx="2842991" cy="2157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 descr="E:\лето 2012 1сезон\2 сезон\100PHOTO\SAM_2870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2000240"/>
            <a:ext cx="2857520" cy="2214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 descr="E:\лето 2012 1сезон\июнь\SAM_1658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4577423"/>
            <a:ext cx="2377974" cy="1703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 descr="Изображение 112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536" y="4429132"/>
            <a:ext cx="2928958" cy="20002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Управляющая кнопка: возврат 10">
            <a:hlinkClick r:id="" action="ppaction://hlinkshowjump?jump=lastslideviewed" highlightClick="1"/>
          </p:cNvPr>
          <p:cNvSpPr/>
          <p:nvPr/>
        </p:nvSpPr>
        <p:spPr>
          <a:xfrm>
            <a:off x="7236296" y="6075614"/>
            <a:ext cx="864096" cy="597947"/>
          </a:xfrm>
          <a:prstGeom prst="actionButtonRetur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b="1" dirty="0" smtClean="0"/>
              <a:t>вернуться</a:t>
            </a:r>
            <a:endParaRPr lang="ru-RU" sz="1000" b="1" dirty="0"/>
          </a:p>
        </p:txBody>
      </p:sp>
      <p:sp>
        <p:nvSpPr>
          <p:cNvPr id="12" name="Управляющая кнопка: домой 11">
            <a:hlinkClick r:id="" action="ppaction://noaction" highlightClick="1"/>
          </p:cNvPr>
          <p:cNvSpPr/>
          <p:nvPr/>
        </p:nvSpPr>
        <p:spPr>
          <a:xfrm>
            <a:off x="8194079" y="6071412"/>
            <a:ext cx="626393" cy="597947"/>
          </a:xfrm>
          <a:prstGeom prst="actionButtonHo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Управляющая кнопка: настраиваемая 12">
            <a:hlinkClick r:id="" action="ppaction://noaction" highlightClick="1"/>
          </p:cNvPr>
          <p:cNvSpPr/>
          <p:nvPr/>
        </p:nvSpPr>
        <p:spPr>
          <a:xfrm>
            <a:off x="6228184" y="6075614"/>
            <a:ext cx="936104" cy="597947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контакты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9933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909</TotalTime>
  <Words>21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Courier New</vt:lpstr>
      <vt:lpstr>Palatino Linotype</vt:lpstr>
      <vt:lpstr>Times New Roman</vt:lpstr>
      <vt:lpstr>Исполнительная</vt:lpstr>
      <vt:lpstr>Лагерь расположен  на берегу реки Ока вблизи деревни Новолетники. Организация отдыха для 300 человек проходит в 4 сезона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Навигатор СДДИ</dc:title>
  <dc:creator>Анжела</dc:creator>
  <dc:description>Лагерь расположен  на берегу реки Ока вблизи деревни Новолетники._x000d_Организация отдыха для 300 человек проходит в 4 сезона</dc:description>
  <cp:lastModifiedBy>Ан Ан</cp:lastModifiedBy>
  <cp:revision>173</cp:revision>
  <dcterms:modified xsi:type="dcterms:W3CDTF">2023-04-08T15:11:48Z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Навигатор СДДИ</vt:lpwstr>
  </property>
  <property fmtid="{D5CDD505-2E9C-101B-9397-08002B2CF9AE}" pid="3" name="SlideDescription">
    <vt:lpwstr>Лагерь расположен  на берегу реки Ока вблизи деревни Новолетники._x000d_Организация отдыха для 300 человек проходит в 4 сезона</vt:lpwstr>
  </property>
</Properties>
</file>