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08.04.2023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98731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4C71EC6-210F-42DE-9C53-41977AD35B3D}" type="datetimeFigureOut">
              <a:rPr lang="ru-RU" smtClean="0"/>
              <a:pPr/>
              <a:t>08.04.2023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19B0651-EE4F-4900-A07F-96A6BFA9D0F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223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Содержимое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5599279"/>
              </p:ext>
            </p:extLst>
          </p:nvPr>
        </p:nvGraphicFramePr>
        <p:xfrm>
          <a:off x="142844" y="731838"/>
          <a:ext cx="8786874" cy="34188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87868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68336">
                <a:tc>
                  <a:txBody>
                    <a:bodyPr/>
                    <a:lstStyle/>
                    <a:p>
                      <a:pPr marL="342900" marR="0" indent="-342900" algn="ctr" defTabSz="914400" rtl="0" eaLnBrk="1" fontAlgn="auto" latinLnBrk="0" hangingPunct="1">
                        <a:lnSpc>
                          <a:spcPts val="58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ru-RU" sz="3200" kern="1200" dirty="0" smtClean="0">
                          <a:solidFill>
                            <a:schemeClr val="tx2"/>
                          </a:solidFill>
                          <a:effectLst>
                            <a:outerShdw blurRad="63500" dist="38100" dir="5400000" algn="t" rotWithShape="0">
                              <a:prstClr val="black">
                                <a:alpha val="25000"/>
                              </a:prstClr>
                            </a:outerShdw>
                          </a:effectLst>
                          <a:latin typeface="+mn-lt"/>
                          <a:ea typeface="+mj-ea"/>
                          <a:cs typeface="+mj-cs"/>
                        </a:rPr>
                        <a:t>Содействие в получении образования</a:t>
                      </a:r>
                    </a:p>
                    <a:p>
                      <a:pPr algn="ctr"/>
                      <a:endParaRPr lang="ru-RU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Font typeface="Wingdings" pitchFamily="2" charset="2"/>
                        <a:buChar char="§"/>
                      </a:pPr>
                      <a:r>
                        <a:rPr lang="ru-RU" sz="2000" dirty="0" smtClean="0">
                          <a:effectLst/>
                        </a:rPr>
                        <a:t>Заключены совместные договора на образовательную деятельность между СОШ №5,коррекционной школой </a:t>
                      </a:r>
                      <a:r>
                        <a:rPr lang="ru-RU" sz="2000" dirty="0" err="1" smtClean="0">
                          <a:effectLst/>
                        </a:rPr>
                        <a:t>г.Саянска</a:t>
                      </a:r>
                      <a:r>
                        <a:rPr lang="ru-RU" sz="2000" dirty="0" smtClean="0">
                          <a:effectLst/>
                        </a:rPr>
                        <a:t>, Д/у №10</a:t>
                      </a:r>
                      <a:r>
                        <a:rPr lang="ru-RU" sz="2000" baseline="0" dirty="0" smtClean="0">
                          <a:effectLst/>
                        </a:rPr>
                        <a:t> </a:t>
                      </a:r>
                      <a:r>
                        <a:rPr lang="ru-RU" sz="2000" dirty="0" smtClean="0">
                          <a:effectLst/>
                        </a:rPr>
                        <a:t> и ОГБУСО «СДДИ» на предмет предоставления образовательных услуг.</a:t>
                      </a:r>
                      <a:endParaRPr lang="ru-RU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lang="ru-RU" sz="2000" dirty="0" smtClean="0">
                          <a:effectLst/>
                        </a:rPr>
                        <a:t>Подготовлены и оборудованы  классы</a:t>
                      </a:r>
                      <a:endParaRPr lang="ru-RU" sz="2000" dirty="0" smtClean="0"/>
                    </a:p>
                    <a:p>
                      <a:pPr>
                        <a:buFont typeface="Wingdings" pitchFamily="2" charset="2"/>
                        <a:buChar char="§"/>
                      </a:pPr>
                      <a:endParaRPr lang="ru-RU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Font typeface="Wingdings" pitchFamily="2" charset="2"/>
                        <a:buChar char="§"/>
                      </a:pPr>
                      <a:r>
                        <a:rPr lang="ru-RU" sz="2000" dirty="0" smtClean="0">
                          <a:effectLst/>
                        </a:rPr>
                        <a:t>Обеспечены учебной литературой и канцелярскими товарами</a:t>
                      </a:r>
                      <a:endParaRPr lang="ru-RU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5" name="Рисунок 4" descr="C:\Documents and Settings\Админ\Рабочий стол\фото дети\кабинеты\IMG_0399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486431"/>
            <a:ext cx="2052970" cy="188144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7"/>
          <a:stretch/>
        </p:blipFill>
        <p:spPr bwMode="auto">
          <a:xfrm>
            <a:off x="2987824" y="4486431"/>
            <a:ext cx="2880320" cy="191116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sp>
        <p:nvSpPr>
          <p:cNvPr id="10" name="Управляющая кнопка: возврат 9">
            <a:hlinkClick r:id="" action="ppaction://hlinkshowjump?jump=lastslideviewed" highlightClick="1"/>
          </p:cNvPr>
          <p:cNvSpPr/>
          <p:nvPr/>
        </p:nvSpPr>
        <p:spPr>
          <a:xfrm>
            <a:off x="7308304" y="6165304"/>
            <a:ext cx="864096" cy="597947"/>
          </a:xfrm>
          <a:prstGeom prst="actionButtonRetur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000" b="1" dirty="0" smtClean="0"/>
              <a:t>вернуться</a:t>
            </a:r>
            <a:endParaRPr lang="ru-RU" sz="1000" b="1" dirty="0"/>
          </a:p>
        </p:txBody>
      </p:sp>
      <p:sp>
        <p:nvSpPr>
          <p:cNvPr id="11" name="Управляющая кнопка: домой 10">
            <a:hlinkClick r:id="" action="ppaction://noaction" highlightClick="1"/>
          </p:cNvPr>
          <p:cNvSpPr/>
          <p:nvPr/>
        </p:nvSpPr>
        <p:spPr>
          <a:xfrm>
            <a:off x="8266087" y="6161102"/>
            <a:ext cx="626393" cy="597947"/>
          </a:xfrm>
          <a:prstGeom prst="actionButtonHom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Управляющая кнопка: настраиваемая 11">
            <a:hlinkClick r:id="" action="ppaction://noaction" highlightClick="1"/>
          </p:cNvPr>
          <p:cNvSpPr/>
          <p:nvPr/>
        </p:nvSpPr>
        <p:spPr>
          <a:xfrm>
            <a:off x="6300192" y="6165304"/>
            <a:ext cx="936104" cy="597947"/>
          </a:xfrm>
          <a:prstGeom prst="actionButtonBlank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контакты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3162459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сполнительная">
  <a:themeElements>
    <a:clrScheme name="Исполнительная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Исполнительная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Исполнитель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909</TotalTime>
  <Words>43</Words>
  <Application>Microsoft Office PowerPoint</Application>
  <PresentationFormat>Экран (4:3)</PresentationFormat>
  <Paragraphs>6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7" baseType="lpstr">
      <vt:lpstr>Arial</vt:lpstr>
      <vt:lpstr>Century Gothic</vt:lpstr>
      <vt:lpstr>Courier New</vt:lpstr>
      <vt:lpstr>Palatino Linotype</vt:lpstr>
      <vt:lpstr>Wingdings</vt:lpstr>
      <vt:lpstr>Исполнительная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Навигатор СДДИ</dc:title>
  <dc:creator>Анжела</dc:creator>
  <dc:description/>
  <cp:lastModifiedBy>Ан Ан</cp:lastModifiedBy>
  <cp:revision>173</cp:revision>
  <dcterms:modified xsi:type="dcterms:W3CDTF">2023-04-08T15:11:48Z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">
    <vt:lpwstr>Навигатор СДДИ</vt:lpwstr>
  </property>
  <property fmtid="{D5CDD505-2E9C-101B-9397-08002B2CF9AE}" pid="3" name="SlideDescription">
    <vt:lpwstr/>
  </property>
</Properties>
</file>