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844680"/>
              </p:ext>
            </p:extLst>
          </p:nvPr>
        </p:nvGraphicFramePr>
        <p:xfrm>
          <a:off x="285720" y="357167"/>
          <a:ext cx="8643998" cy="35758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8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597">
                <a:tc gridSpan="2"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effectLst>
                            <a:outerShdw blurRad="63500" dist="38100" dir="5400000" algn="t" rotWithShape="0">
                              <a:prstClr val="black">
                                <a:alpha val="25000"/>
                              </a:prstClr>
                            </a:outerShdw>
                          </a:effectLst>
                        </a:rPr>
                        <a:t>Участие в творческих мероприятиях, способствующих интеграции и адаптации в общество</a:t>
                      </a:r>
                      <a:endParaRPr lang="ru-RU" sz="1600" b="1" kern="1200" dirty="0" smtClean="0">
                        <a:solidFill>
                          <a:schemeClr val="tx2"/>
                        </a:solidFill>
                        <a:effectLst>
                          <a:outerShdw blurRad="63500" dist="38100" dir="5400000" algn="t" rotWithShape="0">
                            <a:prstClr val="black">
                              <a:alpha val="25000"/>
                            </a:prstClr>
                          </a:outerShdw>
                        </a:effectLst>
                        <a:latin typeface="+mn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9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400" dirty="0" smtClean="0">
                          <a:effectLst/>
                        </a:rPr>
                        <a:t>Международный фестиваль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«Шаг навстречу»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400" dirty="0" smtClean="0">
                          <a:effectLst/>
                        </a:rPr>
                        <a:t>Областные фестивали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«Радужные ноты», «Байкальская звезда»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9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400" dirty="0" smtClean="0">
                          <a:effectLst/>
                        </a:rPr>
                        <a:t>Городские фестивали и творческие  мероприятия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«Победный май», выступления</a:t>
                      </a:r>
                      <a:r>
                        <a:rPr lang="ru-RU" sz="1400" baseline="0" dirty="0" smtClean="0">
                          <a:effectLst/>
                        </a:rPr>
                        <a:t> на городских праздниках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346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400" dirty="0" smtClean="0">
                          <a:effectLst/>
                        </a:rPr>
                        <a:t>Выездные концерты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Профилакторий «Кедр»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>
                          <a:effectLst/>
                        </a:rPr>
                        <a:t>Тулюшкинский</a:t>
                      </a:r>
                      <a:r>
                        <a:rPr lang="ru-RU" sz="1400" dirty="0" smtClean="0">
                          <a:effectLst/>
                        </a:rPr>
                        <a:t> ПНИ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Посёлок Куйтун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Село </a:t>
                      </a:r>
                      <a:r>
                        <a:rPr lang="ru-RU" sz="1400" dirty="0" err="1" smtClean="0">
                          <a:effectLst/>
                        </a:rPr>
                        <a:t>Каразей</a:t>
                      </a:r>
                      <a:endParaRPr lang="ru-RU" sz="14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>
                          <a:effectLst/>
                        </a:rPr>
                        <a:t>Агрохолдинг</a:t>
                      </a:r>
                      <a:r>
                        <a:rPr lang="ru-RU" sz="1400" dirty="0" smtClean="0">
                          <a:effectLst/>
                        </a:rPr>
                        <a:t> «Саянский бройлер»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888564"/>
              </p:ext>
            </p:extLst>
          </p:nvPr>
        </p:nvGraphicFramePr>
        <p:xfrm>
          <a:off x="251520" y="4005064"/>
          <a:ext cx="8715436" cy="25843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99">
                <a:tc gridSpan="2"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effectLst>
                            <a:outerShdw blurRad="63500" dist="38100" dir="5400000" algn="t" rotWithShape="0">
                              <a:prstClr val="black">
                                <a:alpha val="25000"/>
                              </a:prstClr>
                            </a:outerShdw>
                          </a:effectLst>
                        </a:rPr>
                        <a:t>Участие в спортивных мероприятиях, способствующих физическому совершенству, оздоровлению, интеграции и адаптации в общество</a:t>
                      </a:r>
                      <a:endParaRPr lang="ru-RU" sz="1600" b="1" kern="1200" dirty="0" smtClean="0">
                        <a:solidFill>
                          <a:schemeClr val="tx2"/>
                        </a:solidFill>
                        <a:effectLst>
                          <a:outerShdw blurRad="63500" dist="38100" dir="5400000" algn="t" rotWithShape="0">
                            <a:prstClr val="black">
                              <a:alpha val="25000"/>
                            </a:prstClr>
                          </a:outerShdw>
                        </a:effectLst>
                        <a:latin typeface="+mn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9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200" dirty="0" smtClean="0">
                          <a:effectLst/>
                        </a:rPr>
                        <a:t>Областные мероприятия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ru-RU" sz="1200" dirty="0" smtClean="0">
                          <a:effectLst/>
                        </a:rPr>
                        <a:t>Соревнования по программе «Специальная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 Олимпиада России»</a:t>
                      </a:r>
                    </a:p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ru-RU" sz="1200" dirty="0" smtClean="0">
                          <a:effectLst/>
                        </a:rPr>
                        <a:t>Спартакиада на Байкале в ЛОЛ «</a:t>
                      </a:r>
                      <a:r>
                        <a:rPr lang="ru-RU" sz="1200" dirty="0" err="1" smtClean="0">
                          <a:effectLst/>
                        </a:rPr>
                        <a:t>Мандархан</a:t>
                      </a:r>
                      <a:r>
                        <a:rPr lang="ru-RU" sz="1200" dirty="0" smtClean="0">
                          <a:effectLst/>
                        </a:rPr>
                        <a:t>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91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200" dirty="0" smtClean="0">
                          <a:effectLst/>
                        </a:rPr>
                        <a:t>Городские мероприятия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ru-RU" sz="1200" dirty="0" smtClean="0">
                          <a:effectLst/>
                        </a:rPr>
                        <a:t>Лёгкоатлетический пробег среди лиц с ограниченными возможностями здоровья в рамках пробега Саянск-Зима</a:t>
                      </a:r>
                    </a:p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ru-RU" sz="1200" dirty="0" smtClean="0">
                          <a:effectLst/>
                        </a:rPr>
                        <a:t>Открытые чемпионаты по жиму штанги лёжа и пауэрлифтингу</a:t>
                      </a:r>
                    </a:p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ru-RU" sz="1200" dirty="0" smtClean="0">
                          <a:effectLst/>
                        </a:rPr>
                        <a:t>Кубок мэра по жиму штанги лёжа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Управляющая кнопка: возврат 12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4" name="Управляющая кнопка: домой 13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настраиваемая 14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194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121</Words>
  <Application>Microsoft Office PowerPoint</Application>
  <PresentationFormat>Экран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Wingdings</vt:lpstr>
      <vt:lpstr>Исполнительная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/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/>
  </property>
</Properties>
</file>