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99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7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348880"/>
            <a:ext cx="7488832" cy="309678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Навигатор  по услугам</a:t>
            </a:r>
            <a:b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для детей и граждан </a:t>
            </a:r>
            <a:b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с ментальными нарушениями развития </a:t>
            </a:r>
            <a:b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в ОГБУО «Саянский детский дом-интернат для умственно отсталых детей»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Управляющая кнопка: далее 2">
            <a:hlinkClick r:id="" action="ppaction://hlinkshowjump?jump=nextslide" highlightClick="1"/>
          </p:cNvPr>
          <p:cNvSpPr/>
          <p:nvPr/>
        </p:nvSpPr>
        <p:spPr>
          <a:xfrm>
            <a:off x="7956376" y="6237312"/>
            <a:ext cx="504056" cy="432048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6209084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</a:rPr>
              <a:t>КОНТАКТЫ</a:t>
            </a:r>
            <a:br>
              <a:rPr lang="ru-RU" b="1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2" descr="G:\1 Дневное\логтип СДДИ\logo-msroip-i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09" y="377167"/>
            <a:ext cx="1627934" cy="163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G:\СДДИ\афиши, буклеты, стенды\логотипы\логотип Сдди цветной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053"/>
          <a:stretch/>
        </p:blipFill>
        <p:spPr bwMode="auto">
          <a:xfrm>
            <a:off x="4607243" y="332656"/>
            <a:ext cx="1800200" cy="174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68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909</TotalTime>
  <Words>4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Courier New</vt:lpstr>
      <vt:lpstr>Palatino Linotype</vt:lpstr>
      <vt:lpstr>Исполнительная</vt:lpstr>
      <vt:lpstr>Навигатор  по услугам   для детей и граждан  с ментальными нарушениями развития    в ОГБУО «Саянский детский дом-интернат для умственно отсталых детей»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Навигатор СДДИ</dc:title>
  <dc:creator>Анжела</dc:creator>
  <dc:description>Навигатор  по услугам_x000d__x000d_ для детей и граждан _x000d_с ментальными нарушениями развития _x000d__x000d__x000d_в ОГБУО «Саянский детский дом-интернат для умственно отсталых детей»</dc:description>
  <cp:lastModifiedBy>Ан Ан</cp:lastModifiedBy>
  <cp:revision>173</cp:revision>
  <dcterms:modified xsi:type="dcterms:W3CDTF">2023-04-08T15:11:48Z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Навигатор СДДИ</vt:lpwstr>
  </property>
  <property fmtid="{D5CDD505-2E9C-101B-9397-08002B2CF9AE}" pid="3" name="SlideDescription">
    <vt:lpwstr>Навигатор  по услугам_x000d__x000d_ для детей и граждан _x000d_с ментальными нарушениями развития _x000d__x000d__x000d_в ОГБУО «Саянский детский дом-интернат для умственно отсталых детей»</vt:lpwstr>
  </property>
</Properties>
</file>