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56597B-95A8-468B-B38E-C3E2B0F21DBD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FE49A99-E811-4459-AC80-287B09A9B140}">
      <dgm:prSet phldrT="[Текст]"/>
      <dgm:spPr/>
      <dgm:t>
        <a:bodyPr/>
        <a:lstStyle/>
        <a:p>
          <a:r>
            <a:rPr lang="ru-RU" dirty="0" smtClean="0"/>
            <a:t>Дети из числа детей-сирот и детей, оставшихся без попечения родителей</a:t>
          </a:r>
          <a:endParaRPr lang="ru-RU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DC6FBB9B-83E3-4B4B-9B42-B3FF0A84AF2E}" type="parTrans" cxnId="{3AFCF892-37A2-4301-82DC-92904B40C1FE}">
      <dgm:prSet/>
      <dgm:spPr/>
      <dgm:t>
        <a:bodyPr/>
        <a:lstStyle/>
        <a:p>
          <a:endParaRPr lang="ru-RU"/>
        </a:p>
      </dgm:t>
    </dgm:pt>
    <dgm:pt modelId="{4DE228F6-9EA4-49D6-825B-9FEFDC90B481}" type="sibTrans" cxnId="{3AFCF892-37A2-4301-82DC-92904B40C1FE}">
      <dgm:prSet/>
      <dgm:spPr/>
      <dgm:t>
        <a:bodyPr/>
        <a:lstStyle/>
        <a:p>
          <a:endParaRPr lang="ru-RU"/>
        </a:p>
      </dgm:t>
    </dgm:pt>
    <dgm:pt modelId="{5097D389-129A-4DBA-B1DB-CBECAC9A54E8}">
      <dgm:prSet phldrT="[Текст]"/>
      <dgm:spPr/>
      <dgm:t>
        <a:bodyPr/>
        <a:lstStyle/>
        <a:p>
          <a:r>
            <a:rPr lang="ru-RU" dirty="0" smtClean="0"/>
            <a:t>Дети, воспитывающиеся в семьях</a:t>
          </a:r>
          <a:endParaRPr lang="ru-RU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5BF0718D-054A-411E-BC9A-A545C7F6DCEB}" type="parTrans" cxnId="{D687310C-E0BF-49F1-9A82-CE2FEAAA9308}">
      <dgm:prSet/>
      <dgm:spPr/>
      <dgm:t>
        <a:bodyPr/>
        <a:lstStyle/>
        <a:p>
          <a:endParaRPr lang="ru-RU"/>
        </a:p>
      </dgm:t>
    </dgm:pt>
    <dgm:pt modelId="{5A50F51A-5CE6-44A3-8FE0-1E77AF7BD456}" type="sibTrans" cxnId="{D687310C-E0BF-49F1-9A82-CE2FEAAA9308}">
      <dgm:prSet/>
      <dgm:spPr/>
      <dgm:t>
        <a:bodyPr/>
        <a:lstStyle/>
        <a:p>
          <a:endParaRPr lang="ru-RU"/>
        </a:p>
      </dgm:t>
    </dgm:pt>
    <dgm:pt modelId="{5C7A2A9C-5F61-4EF6-B92C-4931059E6DE9}">
      <dgm:prSet/>
      <dgm:spPr/>
      <dgm:t>
        <a:bodyPr/>
        <a:lstStyle/>
        <a:p>
          <a:r>
            <a:rPr lang="ru-RU" dirty="0" smtClean="0"/>
            <a:t>Совершеннолетние граждане</a:t>
          </a:r>
          <a:endParaRPr lang="ru-RU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5EC3BDF6-B516-4BE0-9691-FFD976692169}" type="parTrans" cxnId="{39C1B396-AF48-4820-8562-46F52B0473F9}">
      <dgm:prSet/>
      <dgm:spPr/>
      <dgm:t>
        <a:bodyPr/>
        <a:lstStyle/>
        <a:p>
          <a:endParaRPr lang="ru-RU"/>
        </a:p>
      </dgm:t>
    </dgm:pt>
    <dgm:pt modelId="{955CF103-0DEC-4E90-B02C-EBE61F05AB16}" type="sibTrans" cxnId="{39C1B396-AF48-4820-8562-46F52B0473F9}">
      <dgm:prSet/>
      <dgm:spPr/>
      <dgm:t>
        <a:bodyPr/>
        <a:lstStyle/>
        <a:p>
          <a:endParaRPr lang="ru-RU"/>
        </a:p>
      </dgm:t>
    </dgm:pt>
    <dgm:pt modelId="{8B60DA4C-521E-487C-9E99-867837C3C327}" type="pres">
      <dgm:prSet presAssocID="{0756597B-95A8-468B-B38E-C3E2B0F21DB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378C138-3776-4988-B6F5-EE7F2390500E}" type="pres">
      <dgm:prSet presAssocID="{CFE49A99-E811-4459-AC80-287B09A9B140}" presName="comp" presStyleCnt="0"/>
      <dgm:spPr/>
    </dgm:pt>
    <dgm:pt modelId="{ACE80398-4023-43F8-A5FA-58FFD6628EA7}" type="pres">
      <dgm:prSet presAssocID="{CFE49A99-E811-4459-AC80-287B09A9B140}" presName="rect2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F073D2-8559-4900-9D38-D9E96585F86A}" type="pres">
      <dgm:prSet presAssocID="{CFE49A99-E811-4459-AC80-287B09A9B140}" presName="rect1" presStyleLbl="lnNod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  <a:ln>
          <a:solidFill>
            <a:schemeClr val="accent1"/>
          </a:solidFill>
        </a:ln>
      </dgm:spPr>
    </dgm:pt>
    <dgm:pt modelId="{267DB461-7CE7-4955-BA5A-36BFA320B245}" type="pres">
      <dgm:prSet presAssocID="{4DE228F6-9EA4-49D6-825B-9FEFDC90B481}" presName="sibTrans" presStyleCnt="0"/>
      <dgm:spPr/>
    </dgm:pt>
    <dgm:pt modelId="{31FB96CF-9000-4F06-BE23-9017D64A4E5E}" type="pres">
      <dgm:prSet presAssocID="{5097D389-129A-4DBA-B1DB-CBECAC9A54E8}" presName="comp" presStyleCnt="0"/>
      <dgm:spPr/>
    </dgm:pt>
    <dgm:pt modelId="{8A7AC831-9B14-494E-ACA0-14906C6E12D0}" type="pres">
      <dgm:prSet presAssocID="{5097D389-129A-4DBA-B1DB-CBECAC9A54E8}" presName="rect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9A1C004-D811-4A66-A199-A0A4D0A038E9}" type="pres">
      <dgm:prSet presAssocID="{5097D389-129A-4DBA-B1DB-CBECAC9A54E8}" presName="rect1" presStyleLbl="lnNode1" presStyleIdx="1" presStyleCnt="3" custScaleY="97791"/>
      <dgm:spPr>
        <a:blipFill rotWithShape="1">
          <a:blip xmlns:r="http://schemas.openxmlformats.org/officeDocument/2006/relationships" r:embed="rId2"/>
          <a:stretch>
            <a:fillRect/>
          </a:stretch>
        </a:blipFill>
        <a:ln>
          <a:solidFill>
            <a:schemeClr val="accent1"/>
          </a:solidFill>
        </a:ln>
      </dgm:spPr>
    </dgm:pt>
    <dgm:pt modelId="{88AAA668-F5C6-43DF-81BA-BE404096E1F3}" type="pres">
      <dgm:prSet presAssocID="{5A50F51A-5CE6-44A3-8FE0-1E77AF7BD456}" presName="sibTrans" presStyleCnt="0"/>
      <dgm:spPr/>
    </dgm:pt>
    <dgm:pt modelId="{57A1B04F-BF52-45B6-9703-CDB051443B23}" type="pres">
      <dgm:prSet presAssocID="{5C7A2A9C-5F61-4EF6-B92C-4931059E6DE9}" presName="comp" presStyleCnt="0"/>
      <dgm:spPr/>
    </dgm:pt>
    <dgm:pt modelId="{578A6E69-2893-45D0-BAAA-64D19430BE5F}" type="pres">
      <dgm:prSet presAssocID="{5C7A2A9C-5F61-4EF6-B92C-4931059E6DE9}" presName="rect2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A92F01-F7B6-4F4E-B6B8-071CBE09C314}" type="pres">
      <dgm:prSet presAssocID="{5C7A2A9C-5F61-4EF6-B92C-4931059E6DE9}" presName="rect1" presStyleLbl="lnNod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  <a:ln>
          <a:solidFill>
            <a:schemeClr val="accent1"/>
          </a:solidFill>
        </a:ln>
      </dgm:spPr>
    </dgm:pt>
  </dgm:ptLst>
  <dgm:cxnLst>
    <dgm:cxn modelId="{39C1B396-AF48-4820-8562-46F52B0473F9}" srcId="{0756597B-95A8-468B-B38E-C3E2B0F21DBD}" destId="{5C7A2A9C-5F61-4EF6-B92C-4931059E6DE9}" srcOrd="2" destOrd="0" parTransId="{5EC3BDF6-B516-4BE0-9691-FFD976692169}" sibTransId="{955CF103-0DEC-4E90-B02C-EBE61F05AB16}"/>
    <dgm:cxn modelId="{F497875B-5502-49D3-A1E0-7C7FFED19934}" type="presOf" srcId="{5097D389-129A-4DBA-B1DB-CBECAC9A54E8}" destId="{8A7AC831-9B14-494E-ACA0-14906C6E12D0}" srcOrd="0" destOrd="0" presId="urn:microsoft.com/office/officeart/2008/layout/AlternatingPictureBlocks"/>
    <dgm:cxn modelId="{B9027E17-8007-4401-8124-625372C4B34B}" type="presOf" srcId="{5C7A2A9C-5F61-4EF6-B92C-4931059E6DE9}" destId="{578A6E69-2893-45D0-BAAA-64D19430BE5F}" srcOrd="0" destOrd="0" presId="urn:microsoft.com/office/officeart/2008/layout/AlternatingPictureBlocks"/>
    <dgm:cxn modelId="{87006F29-45B2-4EF4-A190-6408F1B761D8}" type="presOf" srcId="{CFE49A99-E811-4459-AC80-287B09A9B140}" destId="{ACE80398-4023-43F8-A5FA-58FFD6628EA7}" srcOrd="0" destOrd="0" presId="urn:microsoft.com/office/officeart/2008/layout/AlternatingPictureBlocks"/>
    <dgm:cxn modelId="{3AFCF892-37A2-4301-82DC-92904B40C1FE}" srcId="{0756597B-95A8-468B-B38E-C3E2B0F21DBD}" destId="{CFE49A99-E811-4459-AC80-287B09A9B140}" srcOrd="0" destOrd="0" parTransId="{DC6FBB9B-83E3-4B4B-9B42-B3FF0A84AF2E}" sibTransId="{4DE228F6-9EA4-49D6-825B-9FEFDC90B481}"/>
    <dgm:cxn modelId="{A782F4C3-50D6-4186-99D6-1CD6CB83558B}" type="presOf" srcId="{0756597B-95A8-468B-B38E-C3E2B0F21DBD}" destId="{8B60DA4C-521E-487C-9E99-867837C3C327}" srcOrd="0" destOrd="0" presId="urn:microsoft.com/office/officeart/2008/layout/AlternatingPictureBlocks"/>
    <dgm:cxn modelId="{D687310C-E0BF-49F1-9A82-CE2FEAAA9308}" srcId="{0756597B-95A8-468B-B38E-C3E2B0F21DBD}" destId="{5097D389-129A-4DBA-B1DB-CBECAC9A54E8}" srcOrd="1" destOrd="0" parTransId="{5BF0718D-054A-411E-BC9A-A545C7F6DCEB}" sibTransId="{5A50F51A-5CE6-44A3-8FE0-1E77AF7BD456}"/>
    <dgm:cxn modelId="{F88F5DEA-7EF5-4B42-9147-E977DE94C66B}" type="presParOf" srcId="{8B60DA4C-521E-487C-9E99-867837C3C327}" destId="{E378C138-3776-4988-B6F5-EE7F2390500E}" srcOrd="0" destOrd="0" presId="urn:microsoft.com/office/officeart/2008/layout/AlternatingPictureBlocks"/>
    <dgm:cxn modelId="{163584DF-3A39-42A7-B434-74394A2D46C8}" type="presParOf" srcId="{E378C138-3776-4988-B6F5-EE7F2390500E}" destId="{ACE80398-4023-43F8-A5FA-58FFD6628EA7}" srcOrd="0" destOrd="0" presId="urn:microsoft.com/office/officeart/2008/layout/AlternatingPictureBlocks"/>
    <dgm:cxn modelId="{A6949697-412F-4F6A-B004-FD12526ACC46}" type="presParOf" srcId="{E378C138-3776-4988-B6F5-EE7F2390500E}" destId="{F9F073D2-8559-4900-9D38-D9E96585F86A}" srcOrd="1" destOrd="0" presId="urn:microsoft.com/office/officeart/2008/layout/AlternatingPictureBlocks"/>
    <dgm:cxn modelId="{09AB1C7D-51F8-4E83-900F-8017236FAF36}" type="presParOf" srcId="{8B60DA4C-521E-487C-9E99-867837C3C327}" destId="{267DB461-7CE7-4955-BA5A-36BFA320B245}" srcOrd="1" destOrd="0" presId="urn:microsoft.com/office/officeart/2008/layout/AlternatingPictureBlocks"/>
    <dgm:cxn modelId="{655DC366-2C3D-4C67-9101-5E9D6F3E420C}" type="presParOf" srcId="{8B60DA4C-521E-487C-9E99-867837C3C327}" destId="{31FB96CF-9000-4F06-BE23-9017D64A4E5E}" srcOrd="2" destOrd="0" presId="urn:microsoft.com/office/officeart/2008/layout/AlternatingPictureBlocks"/>
    <dgm:cxn modelId="{9F3100D4-861B-435F-BD78-7979D8AD46A8}" type="presParOf" srcId="{31FB96CF-9000-4F06-BE23-9017D64A4E5E}" destId="{8A7AC831-9B14-494E-ACA0-14906C6E12D0}" srcOrd="0" destOrd="0" presId="urn:microsoft.com/office/officeart/2008/layout/AlternatingPictureBlocks"/>
    <dgm:cxn modelId="{F27B34CE-4FFE-46D0-B5E1-6E786BD1FF80}" type="presParOf" srcId="{31FB96CF-9000-4F06-BE23-9017D64A4E5E}" destId="{99A1C004-D811-4A66-A199-A0A4D0A038E9}" srcOrd="1" destOrd="0" presId="urn:microsoft.com/office/officeart/2008/layout/AlternatingPictureBlocks"/>
    <dgm:cxn modelId="{0D45B71B-B334-4A01-A31B-4077EDB84837}" type="presParOf" srcId="{8B60DA4C-521E-487C-9E99-867837C3C327}" destId="{88AAA668-F5C6-43DF-81BA-BE404096E1F3}" srcOrd="3" destOrd="0" presId="urn:microsoft.com/office/officeart/2008/layout/AlternatingPictureBlocks"/>
    <dgm:cxn modelId="{57C2A4C3-891D-4011-8337-2E0304F46F49}" type="presParOf" srcId="{8B60DA4C-521E-487C-9E99-867837C3C327}" destId="{57A1B04F-BF52-45B6-9703-CDB051443B23}" srcOrd="4" destOrd="0" presId="urn:microsoft.com/office/officeart/2008/layout/AlternatingPictureBlocks"/>
    <dgm:cxn modelId="{AA9D2385-0664-4569-8B23-F5D1CA8D65D3}" type="presParOf" srcId="{57A1B04F-BF52-45B6-9703-CDB051443B23}" destId="{578A6E69-2893-45D0-BAAA-64D19430BE5F}" srcOrd="0" destOrd="0" presId="urn:microsoft.com/office/officeart/2008/layout/AlternatingPictureBlocks"/>
    <dgm:cxn modelId="{133F4D04-DF92-4346-8179-958E1056BA33}" type="presParOf" srcId="{57A1B04F-BF52-45B6-9703-CDB051443B23}" destId="{9EA92F01-F7B6-4F4E-B6B8-071CBE09C314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80398-4023-43F8-A5FA-58FFD6628EA7}">
      <dsp:nvSpPr>
        <dsp:cNvPr id="0" name=""/>
        <dsp:cNvSpPr/>
      </dsp:nvSpPr>
      <dsp:spPr>
        <a:xfrm>
          <a:off x="2591992" y="1999"/>
          <a:ext cx="2839126" cy="1284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Дети из числа детей-сирот и детей, оставшихся без попечения родителей</a:t>
          </a:r>
          <a:endParaRPr lang="ru-RU" sz="1800" kern="1200" dirty="0"/>
        </a:p>
      </dsp:txBody>
      <dsp:txXfrm>
        <a:off x="2591992" y="1999"/>
        <a:ext cx="2839126" cy="1284091"/>
      </dsp:txXfrm>
    </dsp:sp>
    <dsp:sp modelId="{F9F073D2-8559-4900-9D38-D9E96585F86A}">
      <dsp:nvSpPr>
        <dsp:cNvPr id="0" name=""/>
        <dsp:cNvSpPr/>
      </dsp:nvSpPr>
      <dsp:spPr>
        <a:xfrm>
          <a:off x="1193616" y="1999"/>
          <a:ext cx="1271250" cy="1284091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AC831-9B14-494E-ACA0-14906C6E12D0}">
      <dsp:nvSpPr>
        <dsp:cNvPr id="0" name=""/>
        <dsp:cNvSpPr/>
      </dsp:nvSpPr>
      <dsp:spPr>
        <a:xfrm>
          <a:off x="1193616" y="1497966"/>
          <a:ext cx="2839126" cy="1284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Дети, воспитывающиеся в семьях</a:t>
          </a:r>
          <a:endParaRPr lang="ru-RU" sz="1800" kern="1200" dirty="0"/>
        </a:p>
      </dsp:txBody>
      <dsp:txXfrm>
        <a:off x="1193616" y="1497966"/>
        <a:ext cx="2839126" cy="1284091"/>
      </dsp:txXfrm>
    </dsp:sp>
    <dsp:sp modelId="{99A1C004-D811-4A66-A199-A0A4D0A038E9}">
      <dsp:nvSpPr>
        <dsp:cNvPr id="0" name=""/>
        <dsp:cNvSpPr/>
      </dsp:nvSpPr>
      <dsp:spPr>
        <a:xfrm>
          <a:off x="4159868" y="1512149"/>
          <a:ext cx="1271250" cy="1255725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A6E69-2893-45D0-BAAA-64D19430BE5F}">
      <dsp:nvSpPr>
        <dsp:cNvPr id="0" name=""/>
        <dsp:cNvSpPr/>
      </dsp:nvSpPr>
      <dsp:spPr>
        <a:xfrm>
          <a:off x="2591992" y="2993932"/>
          <a:ext cx="2839126" cy="1284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Совершеннолетние граждане</a:t>
          </a:r>
          <a:endParaRPr lang="ru-RU" sz="1800" kern="1200" dirty="0"/>
        </a:p>
      </dsp:txBody>
      <dsp:txXfrm>
        <a:off x="2591992" y="2993932"/>
        <a:ext cx="2839126" cy="1284091"/>
      </dsp:txXfrm>
    </dsp:sp>
    <dsp:sp modelId="{9EA92F01-F7B6-4F4E-B6B8-071CBE09C314}">
      <dsp:nvSpPr>
        <dsp:cNvPr id="0" name=""/>
        <dsp:cNvSpPr/>
      </dsp:nvSpPr>
      <dsp:spPr>
        <a:xfrm>
          <a:off x="1193616" y="2993932"/>
          <a:ext cx="1271250" cy="1284091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85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348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pPr/>
              <a:t>08.04.2023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6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931224" cy="6926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dirty="0" smtClean="0"/>
              <a:t>Принимаются на обслуживание</a:t>
            </a:r>
            <a:br>
              <a:rPr lang="ru-RU" sz="3200" dirty="0" smtClean="0"/>
            </a:br>
            <a:r>
              <a:rPr lang="ru-RU" sz="1600" dirty="0" smtClean="0">
                <a:solidFill>
                  <a:srgbClr val="000000"/>
                </a:solidFill>
              </a:rPr>
              <a:t>кликните на категорию обслуживаемых, чтобы увидеть виды помощи</a:t>
            </a:r>
            <a:endParaRPr lang="ru-RU" sz="2400" dirty="0">
              <a:solidFill>
                <a:srgbClr val="000000"/>
              </a:solidFill>
            </a:endParaRP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4072464058"/>
              </p:ext>
            </p:extLst>
          </p:nvPr>
        </p:nvGraphicFramePr>
        <p:xfrm>
          <a:off x="1115616" y="1916832"/>
          <a:ext cx="6624736" cy="4280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6365626" y="3073275"/>
            <a:ext cx="65464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6529363" y="3967335"/>
            <a:ext cx="5629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6529363" y="4646451"/>
            <a:ext cx="562917" cy="294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2280" y="3431219"/>
            <a:ext cx="1872208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Имеющие</a:t>
            </a:r>
          </a:p>
          <a:p>
            <a:pPr algn="ctr"/>
            <a:r>
              <a:rPr lang="ru-RU" sz="1600" dirty="0" smtClean="0"/>
              <a:t>ментальные </a:t>
            </a:r>
          </a:p>
          <a:p>
            <a:pPr algn="ctr"/>
            <a:r>
              <a:rPr lang="ru-RU" sz="1600" dirty="0"/>
              <a:t>н</a:t>
            </a:r>
            <a:r>
              <a:rPr lang="ru-RU" sz="1600" dirty="0" smtClean="0"/>
              <a:t>арушения</a:t>
            </a:r>
          </a:p>
          <a:p>
            <a:pPr algn="ctr"/>
            <a:r>
              <a:rPr lang="ru-RU" sz="1600" dirty="0" smtClean="0"/>
              <a:t>развития</a:t>
            </a:r>
            <a:endParaRPr lang="ru-RU" sz="1600" dirty="0"/>
          </a:p>
        </p:txBody>
      </p:sp>
      <p:sp>
        <p:nvSpPr>
          <p:cNvPr id="16" name="Прямоугольник 15">
            <a:hlinkClick r:id="" action="ppaction://noaction"/>
          </p:cNvPr>
          <p:cNvSpPr/>
          <p:nvPr/>
        </p:nvSpPr>
        <p:spPr>
          <a:xfrm>
            <a:off x="323528" y="1916832"/>
            <a:ext cx="1800200" cy="1228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о</a:t>
            </a:r>
            <a:r>
              <a:rPr lang="ru-RU" sz="1600" dirty="0" smtClean="0"/>
              <a:t>бслуживание в стационаре</a:t>
            </a:r>
            <a:endParaRPr lang="ru-RU" sz="1600" dirty="0"/>
          </a:p>
        </p:txBody>
      </p:sp>
      <p:sp>
        <p:nvSpPr>
          <p:cNvPr id="17" name="Прямоугольник 16">
            <a:hlinkClick r:id="" action="ppaction://noaction"/>
          </p:cNvPr>
          <p:cNvSpPr/>
          <p:nvPr/>
        </p:nvSpPr>
        <p:spPr>
          <a:xfrm>
            <a:off x="323528" y="3418000"/>
            <a:ext cx="1800200" cy="1228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 форма обслуживания полустационарная</a:t>
            </a:r>
            <a:endParaRPr lang="ru-RU" sz="1400" dirty="0"/>
          </a:p>
        </p:txBody>
      </p:sp>
      <p:sp>
        <p:nvSpPr>
          <p:cNvPr id="18" name="Прямоугольник 17">
            <a:hlinkClick r:id="" action="ppaction://noaction"/>
          </p:cNvPr>
          <p:cNvSpPr/>
          <p:nvPr/>
        </p:nvSpPr>
        <p:spPr>
          <a:xfrm>
            <a:off x="323528" y="4968577"/>
            <a:ext cx="1800200" cy="1228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о</a:t>
            </a:r>
            <a:r>
              <a:rPr lang="ru-RU" sz="1400" dirty="0" smtClean="0"/>
              <a:t>бслуживание на дому и полустационарно</a:t>
            </a:r>
            <a:endParaRPr lang="ru-RU" sz="1400" dirty="0"/>
          </a:p>
        </p:txBody>
      </p:sp>
      <p:sp>
        <p:nvSpPr>
          <p:cNvPr id="23" name="Управляющая кнопка: далее 22">
            <a:hlinkClick r:id="" action="ppaction://hlinkshowjump?jump=nextslide" highlightClick="1"/>
          </p:cNvPr>
          <p:cNvSpPr/>
          <p:nvPr/>
        </p:nvSpPr>
        <p:spPr>
          <a:xfrm>
            <a:off x="6025307" y="6240212"/>
            <a:ext cx="504056" cy="504056"/>
          </a:xfrm>
          <a:prstGeom prst="actionButtonForwardNex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Управляющая кнопка: настраиваемая 23">
            <a:hlinkClick r:id="" action="ppaction://noaction" highlightClick="1"/>
          </p:cNvPr>
          <p:cNvSpPr/>
          <p:nvPr/>
        </p:nvSpPr>
        <p:spPr>
          <a:xfrm>
            <a:off x="6624228" y="6240212"/>
            <a:ext cx="936104" cy="504056"/>
          </a:xfrm>
          <a:prstGeom prst="actionButtonBlan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контакты</a:t>
            </a:r>
            <a:endParaRPr lang="ru-RU" sz="1200" dirty="0"/>
          </a:p>
        </p:txBody>
      </p:sp>
      <p:sp>
        <p:nvSpPr>
          <p:cNvPr id="25" name="Управляющая кнопка: в начало 24">
            <a:hlinkClick r:id="" action="ppaction://hlinkshowjump?jump=firstslide" highlightClick="1"/>
          </p:cNvPr>
          <p:cNvSpPr/>
          <p:nvPr/>
        </p:nvSpPr>
        <p:spPr>
          <a:xfrm>
            <a:off x="5436096" y="6250333"/>
            <a:ext cx="490909" cy="504056"/>
          </a:xfrm>
          <a:prstGeom prst="actionButtonBeginning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Управляющая кнопка: настраиваемая 13">
            <a:hlinkClick r:id="" action="ppaction://hlinkshowjump?jump=endshow" highlightClick="1"/>
          </p:cNvPr>
          <p:cNvSpPr/>
          <p:nvPr/>
        </p:nvSpPr>
        <p:spPr>
          <a:xfrm>
            <a:off x="7668344" y="6240212"/>
            <a:ext cx="1365435" cy="508253"/>
          </a:xfrm>
          <a:prstGeom prst="actionButtonBlan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з</a:t>
            </a:r>
            <a:r>
              <a:rPr lang="ru-RU" sz="1200" dirty="0" smtClean="0"/>
              <a:t>авершить</a:t>
            </a:r>
          </a:p>
          <a:p>
            <a:pPr algn="ctr"/>
            <a:r>
              <a:rPr lang="ru-RU" sz="1200" dirty="0" smtClean="0"/>
              <a:t>просмотр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9187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909</TotalTime>
  <Words>40</Words>
  <Application>Microsoft Office PowerPoint</Application>
  <PresentationFormat>Экран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Courier New</vt:lpstr>
      <vt:lpstr>Palatino Linotype</vt:lpstr>
      <vt:lpstr>Исполнительная</vt:lpstr>
      <vt:lpstr>Принимаются на обслуживание кликните на категорию обслуживаемых, чтобы увидеть виды помощи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Навигатор СДДИ</dc:title>
  <dc:creator>Анжела</dc:creator>
  <dc:description>Принимаются на обслуживание_x000d_кликните на категорию обслуживаемых, чтобы увидеть виды помощи</dc:description>
  <cp:lastModifiedBy>Ан Ан</cp:lastModifiedBy>
  <cp:revision>173</cp:revision>
  <dcterms:modified xsi:type="dcterms:W3CDTF">2023-04-08T15:11:48Z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Навигатор СДДИ</vt:lpwstr>
  </property>
  <property fmtid="{D5CDD505-2E9C-101B-9397-08002B2CF9AE}" pid="3" name="SlideDescription">
    <vt:lpwstr>Принимаются на обслуживание_x000d_кликните на категорию обслуживаемых, чтобы увидеть виды помощи</vt:lpwstr>
  </property>
</Properties>
</file>