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381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9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92088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ru-RU" sz="2800" dirty="0" smtClean="0"/>
              <a:t>Услуги</a:t>
            </a:r>
            <a:r>
              <a:rPr lang="ru-RU" sz="3200" dirty="0" smtClean="0"/>
              <a:t> для совершеннолетних граждан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9592" y="980728"/>
            <a:ext cx="7560840" cy="42165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1600" dirty="0" smtClean="0"/>
              <a:t>  </a:t>
            </a:r>
          </a:p>
          <a:p>
            <a:pPr algn="ctr"/>
            <a:r>
              <a:rPr lang="ru-RU" sz="1600" dirty="0" smtClean="0"/>
              <a:t>услуги </a:t>
            </a:r>
            <a:r>
              <a:rPr lang="ru-RU" sz="1600" dirty="0"/>
              <a:t>предоставляются в форме обслуживания на дому</a:t>
            </a:r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по технологии </a:t>
            </a:r>
            <a:endParaRPr lang="ru-RU" sz="2400" b="1" dirty="0"/>
          </a:p>
          <a:p>
            <a:pPr algn="ctr"/>
            <a:r>
              <a:rPr lang="ru-RU" sz="2400" b="1" dirty="0"/>
              <a:t>«Сопровождаемое проживание»</a:t>
            </a:r>
          </a:p>
          <a:p>
            <a:pPr algn="ctr"/>
            <a:endParaRPr lang="ru-RU" dirty="0"/>
          </a:p>
          <a:p>
            <a:pPr algn="ctr"/>
            <a:r>
              <a:rPr lang="ru-RU" sz="1600" dirty="0"/>
              <a:t>С помощью сопровождаемого проживания инвалиды, живя дома или в условиях, приближенных к ним, получают возможность освоить бытовые навыки, научиться взаимодействовать с людьми и организациями, отказаться частично или полностью от посторонней помощи в повседневных нуждах</a:t>
            </a:r>
            <a:r>
              <a:rPr lang="ru-RU" sz="1600" dirty="0" smtClean="0"/>
              <a:t>. Социальный работник поможет обустроить быт и научит пользоваться бытовой техникой и мебелью, научит готовить блюда,  посещать магазины, парикмахерские, разные службы, пройти медицинское обследование, рекомендует занятия по интересам, научит тому, что захочется.</a:t>
            </a:r>
          </a:p>
          <a:p>
            <a:pPr algn="ctr"/>
            <a:endParaRPr lang="ru-RU" sz="800" dirty="0"/>
          </a:p>
        </p:txBody>
      </p:sp>
      <p:sp>
        <p:nvSpPr>
          <p:cNvPr id="9" name="Прямоугольник 8">
            <a:hlinkClick r:id="" action="ppaction://noaction"/>
          </p:cNvPr>
          <p:cNvSpPr/>
          <p:nvPr/>
        </p:nvSpPr>
        <p:spPr>
          <a:xfrm>
            <a:off x="899590" y="5373216"/>
            <a:ext cx="273630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/>
              <a:t>оказываемые услуги</a:t>
            </a:r>
          </a:p>
        </p:txBody>
      </p:sp>
      <p:sp>
        <p:nvSpPr>
          <p:cNvPr id="10" name="Управляющая кнопка: возврат 9">
            <a:hlinkClick r:id="" action="ppaction://hlinkshowjump?jump=lastslideviewed" highlightClick="1"/>
          </p:cNvPr>
          <p:cNvSpPr/>
          <p:nvPr/>
        </p:nvSpPr>
        <p:spPr>
          <a:xfrm>
            <a:off x="7236296" y="6075614"/>
            <a:ext cx="864096" cy="597947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b="1" dirty="0" smtClean="0"/>
              <a:t>вернуться</a:t>
            </a:r>
            <a:endParaRPr lang="ru-RU" sz="1000" b="1" dirty="0"/>
          </a:p>
        </p:txBody>
      </p:sp>
      <p:sp>
        <p:nvSpPr>
          <p:cNvPr id="11" name="Управляющая кнопка: домой 10">
            <a:hlinkClick r:id="" action="ppaction://noaction" highlightClick="1"/>
          </p:cNvPr>
          <p:cNvSpPr/>
          <p:nvPr/>
        </p:nvSpPr>
        <p:spPr>
          <a:xfrm>
            <a:off x="8194079" y="6071412"/>
            <a:ext cx="626393" cy="597947"/>
          </a:xfrm>
          <a:prstGeom prst="actionButtonHo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6228184" y="6075614"/>
            <a:ext cx="936104" cy="597947"/>
          </a:xfrm>
          <a:prstGeom prst="actionButtonBlan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контакты</a:t>
            </a:r>
            <a:endParaRPr lang="ru-RU" sz="1200" dirty="0"/>
          </a:p>
        </p:txBody>
      </p:sp>
      <p:sp>
        <p:nvSpPr>
          <p:cNvPr id="14" name="Прямоугольник 13">
            <a:hlinkClick r:id="" action="ppaction://noaction"/>
          </p:cNvPr>
          <p:cNvSpPr/>
          <p:nvPr/>
        </p:nvSpPr>
        <p:spPr>
          <a:xfrm>
            <a:off x="3788297" y="5373216"/>
            <a:ext cx="229587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/>
              <a:t>к</a:t>
            </a:r>
            <a:r>
              <a:rPr lang="ru-RU" sz="2400" dirty="0" smtClean="0"/>
              <a:t>ак получить услугу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89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909</TotalTime>
  <Words>26</Words>
  <Application>Microsoft Office PowerPoint</Application>
  <PresentationFormat>Экран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Courier New</vt:lpstr>
      <vt:lpstr>Palatino Linotype</vt:lpstr>
      <vt:lpstr>Исполнительная</vt:lpstr>
      <vt:lpstr>Услуги для совершеннолетних граждан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Навигатор СДДИ</dc:title>
  <dc:creator>Анжела</dc:creator>
  <dc:description>Услуги для совершеннолетних граждан</dc:description>
  <cp:lastModifiedBy>Ан Ан</cp:lastModifiedBy>
  <cp:revision>173</cp:revision>
  <dcterms:modified xsi:type="dcterms:W3CDTF">2023-04-08T15:11:48Z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Навигатор СДДИ</vt:lpwstr>
  </property>
  <property fmtid="{D5CDD505-2E9C-101B-9397-08002B2CF9AE}" pid="3" name="SlideDescription">
    <vt:lpwstr>Услуги для совершеннолетних граждан</vt:lpwstr>
  </property>
</Properties>
</file>