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1A9E8-1519-4A47-B738-F39FA8BC2B8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BA028BD-2E59-47BB-BF7B-FCC5F3BC2E3F}">
      <dgm:prSet phldrT="[Текст]" custT="1"/>
      <dgm:spPr/>
      <dgm:t>
        <a:bodyPr/>
        <a:lstStyle/>
        <a:p>
          <a:r>
            <a:rPr lang="ru-RU" sz="1400" dirty="0" smtClean="0"/>
            <a:t>Оказываемые услуги</a:t>
          </a:r>
          <a:endParaRPr lang="ru-RU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A15EDCA0-C13F-47AA-950F-866E79C0DEE4}" type="parTrans" cxnId="{9AEBC874-BDB6-4FE2-B23E-24A01DEE23B8}">
      <dgm:prSet/>
      <dgm:spPr/>
      <dgm:t>
        <a:bodyPr/>
        <a:lstStyle/>
        <a:p>
          <a:endParaRPr lang="ru-RU" sz="4800"/>
        </a:p>
      </dgm:t>
    </dgm:pt>
    <dgm:pt modelId="{D4524C2D-02EA-460C-AA67-56C972F771B4}" type="sibTrans" cxnId="{9AEBC874-BDB6-4FE2-B23E-24A01DEE23B8}">
      <dgm:prSet/>
      <dgm:spPr/>
      <dgm:t>
        <a:bodyPr/>
        <a:lstStyle/>
        <a:p>
          <a:endParaRPr lang="ru-RU" sz="4800"/>
        </a:p>
      </dgm:t>
    </dgm:pt>
    <dgm:pt modelId="{E5290BAE-0E1B-46E5-9A07-5AB364A96989}">
      <dgm:prSet phldrT="[Текст]" custT="1"/>
      <dgm:spPr/>
      <dgm:t>
        <a:bodyPr/>
        <a:lstStyle/>
        <a:p>
          <a:r>
            <a:rPr lang="ru-RU" sz="1400" dirty="0" smtClean="0"/>
            <a:t>Организация мероприятий по развитию личностного потенциала через  социокультурную деятельность</a:t>
          </a:r>
          <a:endParaRPr lang="ru-RU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DCEB8AED-46ED-46C3-A479-F6C784D2AC7C}" type="parTrans" cxnId="{053C1B8D-185D-4757-AA25-3CDF2E6A8EAB}">
      <dgm:prSet/>
      <dgm:spPr/>
      <dgm:t>
        <a:bodyPr/>
        <a:lstStyle/>
        <a:p>
          <a:endParaRPr lang="ru-RU" sz="4800"/>
        </a:p>
      </dgm:t>
    </dgm:pt>
    <dgm:pt modelId="{6235C4B2-2FD4-4B81-B248-687AE5EBA91C}" type="sibTrans" cxnId="{053C1B8D-185D-4757-AA25-3CDF2E6A8EAB}">
      <dgm:prSet/>
      <dgm:spPr/>
      <dgm:t>
        <a:bodyPr/>
        <a:lstStyle/>
        <a:p>
          <a:endParaRPr lang="ru-RU" sz="4800"/>
        </a:p>
      </dgm:t>
    </dgm:pt>
    <dgm:pt modelId="{F0AC6C96-B0AB-4FAE-B31F-F690B12949FC}">
      <dgm:prSet phldrT="[Текст]" custT="1"/>
      <dgm:spPr/>
      <dgm:t>
        <a:bodyPr/>
        <a:lstStyle/>
        <a:p>
          <a:r>
            <a:rPr lang="ru-RU" sz="1400" dirty="0" smtClean="0"/>
            <a:t>Содействие в получении образования</a:t>
          </a:r>
          <a:endParaRPr lang="ru-RU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0548AC02-8311-4D56-A1EA-F3B446381AA8}" type="parTrans" cxnId="{AA500A29-C935-4554-95B7-37DF5B5CD23F}">
      <dgm:prSet/>
      <dgm:spPr/>
      <dgm:t>
        <a:bodyPr/>
        <a:lstStyle/>
        <a:p>
          <a:endParaRPr lang="ru-RU" sz="4800"/>
        </a:p>
      </dgm:t>
    </dgm:pt>
    <dgm:pt modelId="{55B25356-6B11-4209-9ED0-874F683B87C0}" type="sibTrans" cxnId="{AA500A29-C935-4554-95B7-37DF5B5CD23F}">
      <dgm:prSet/>
      <dgm:spPr/>
      <dgm:t>
        <a:bodyPr/>
        <a:lstStyle/>
        <a:p>
          <a:endParaRPr lang="ru-RU" sz="4800"/>
        </a:p>
      </dgm:t>
    </dgm:pt>
    <dgm:pt modelId="{1DBBF02E-A4B2-4E3C-B664-065D8B7940C7}">
      <dgm:prSet custT="1"/>
      <dgm:spPr/>
      <dgm:t>
        <a:bodyPr/>
        <a:lstStyle/>
        <a:p>
          <a:r>
            <a:rPr lang="ru-RU" sz="1400" dirty="0" smtClean="0"/>
            <a:t>Организация летнего оздоровительного отдыха</a:t>
          </a:r>
          <a:endParaRPr lang="ru-RU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B0EACC44-4DEA-4FFC-9442-4BA3EF34613C}" type="parTrans" cxnId="{889F4FA4-A325-482E-BDD3-36965E7B5913}">
      <dgm:prSet/>
      <dgm:spPr/>
      <dgm:t>
        <a:bodyPr/>
        <a:lstStyle/>
        <a:p>
          <a:endParaRPr lang="ru-RU" sz="4800"/>
        </a:p>
      </dgm:t>
    </dgm:pt>
    <dgm:pt modelId="{5C63F79B-7247-4E1A-A6A1-D8A3C0D57A50}" type="sibTrans" cxnId="{889F4FA4-A325-482E-BDD3-36965E7B5913}">
      <dgm:prSet/>
      <dgm:spPr/>
      <dgm:t>
        <a:bodyPr/>
        <a:lstStyle/>
        <a:p>
          <a:endParaRPr lang="ru-RU" sz="4800"/>
        </a:p>
      </dgm:t>
    </dgm:pt>
    <dgm:pt modelId="{AABC38D1-DA89-47B6-8F1F-4FD6895C20DE}">
      <dgm:prSet custT="1"/>
      <dgm:spPr/>
      <dgm:t>
        <a:bodyPr/>
        <a:lstStyle/>
        <a:p>
          <a:r>
            <a:rPr lang="ru-RU" sz="1400" dirty="0" smtClean="0"/>
            <a:t>Сопровождение выпускников</a:t>
          </a:r>
          <a:endParaRPr lang="ru-RU" sz="1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34E01C31-5237-41A7-BB4D-B4B56DB89A83}" type="parTrans" cxnId="{EF4EF05E-2BB7-482A-9684-E69F76CEC82B}">
      <dgm:prSet/>
      <dgm:spPr/>
      <dgm:t>
        <a:bodyPr/>
        <a:lstStyle/>
        <a:p>
          <a:endParaRPr lang="ru-RU" sz="4800"/>
        </a:p>
      </dgm:t>
    </dgm:pt>
    <dgm:pt modelId="{C3441851-9CBE-4356-A0E1-4A3A488B6982}" type="sibTrans" cxnId="{EF4EF05E-2BB7-482A-9684-E69F76CEC82B}">
      <dgm:prSet/>
      <dgm:spPr/>
      <dgm:t>
        <a:bodyPr/>
        <a:lstStyle/>
        <a:p>
          <a:endParaRPr lang="ru-RU" sz="4800"/>
        </a:p>
      </dgm:t>
    </dgm:pt>
    <dgm:pt modelId="{C9D60892-AA41-48F7-842E-1194749BA294}" type="pres">
      <dgm:prSet presAssocID="{4931A9E8-1519-4A47-B738-F39FA8BC2B8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D886B27-2A93-4740-9DB2-86EC588778EE}" type="pres">
      <dgm:prSet presAssocID="{ABA028BD-2E59-47BB-BF7B-FCC5F3BC2E3F}" presName="parentLin" presStyleCnt="0"/>
      <dgm:spPr/>
    </dgm:pt>
    <dgm:pt modelId="{3388B559-031E-4C3F-8873-14BA5A940C7C}" type="pres">
      <dgm:prSet presAssocID="{ABA028BD-2E59-47BB-BF7B-FCC5F3BC2E3F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D07B93DB-FB46-4EE2-A46D-7B1260D71CD7}" type="pres">
      <dgm:prSet presAssocID="{ABA028BD-2E59-47BB-BF7B-FCC5F3BC2E3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6DA0772-691B-41BC-A433-F04131791621}" type="pres">
      <dgm:prSet presAssocID="{ABA028BD-2E59-47BB-BF7B-FCC5F3BC2E3F}" presName="negativeSpace" presStyleCnt="0"/>
      <dgm:spPr/>
    </dgm:pt>
    <dgm:pt modelId="{F83318FD-E1EF-4D12-8E2E-2475542A4F45}" type="pres">
      <dgm:prSet presAssocID="{ABA028BD-2E59-47BB-BF7B-FCC5F3BC2E3F}" presName="childText" presStyleLbl="conFgAcc1" presStyleIdx="0" presStyleCnt="5">
        <dgm:presLayoutVars>
          <dgm:bulletEnabled val="1"/>
        </dgm:presLayoutVars>
      </dgm:prSet>
      <dgm:spPr/>
    </dgm:pt>
    <dgm:pt modelId="{F720BA13-30B6-4C33-851C-37111B81DFFB}" type="pres">
      <dgm:prSet presAssocID="{D4524C2D-02EA-460C-AA67-56C972F771B4}" presName="spaceBetweenRectangles" presStyleCnt="0"/>
      <dgm:spPr/>
    </dgm:pt>
    <dgm:pt modelId="{EAC40169-E617-4485-81B4-A7B64CF090C9}" type="pres">
      <dgm:prSet presAssocID="{E5290BAE-0E1B-46E5-9A07-5AB364A96989}" presName="parentLin" presStyleCnt="0"/>
      <dgm:spPr/>
    </dgm:pt>
    <dgm:pt modelId="{2D1AB54D-94C1-4496-9ADA-7F4056378B58}" type="pres">
      <dgm:prSet presAssocID="{E5290BAE-0E1B-46E5-9A07-5AB364A96989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A77E9233-5E4F-4976-841B-F7D860DDD946}" type="pres">
      <dgm:prSet presAssocID="{E5290BAE-0E1B-46E5-9A07-5AB364A96989}" presName="parentText" presStyleLbl="node1" presStyleIdx="1" presStyleCnt="5" custScaleY="14702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1622B6-7103-497A-94EF-2E4100F3FFED}" type="pres">
      <dgm:prSet presAssocID="{E5290BAE-0E1B-46E5-9A07-5AB364A96989}" presName="negativeSpace" presStyleCnt="0"/>
      <dgm:spPr/>
    </dgm:pt>
    <dgm:pt modelId="{24F78516-1B4B-4DB8-83A5-BDD6CAA22F3B}" type="pres">
      <dgm:prSet presAssocID="{E5290BAE-0E1B-46E5-9A07-5AB364A96989}" presName="childText" presStyleLbl="conFgAcc1" presStyleIdx="1" presStyleCnt="5">
        <dgm:presLayoutVars>
          <dgm:bulletEnabled val="1"/>
        </dgm:presLayoutVars>
      </dgm:prSet>
      <dgm:spPr/>
    </dgm:pt>
    <dgm:pt modelId="{8AC4C4E3-3F4F-4E6A-95D2-5186CA1649D4}" type="pres">
      <dgm:prSet presAssocID="{6235C4B2-2FD4-4B81-B248-687AE5EBA91C}" presName="spaceBetweenRectangles" presStyleCnt="0"/>
      <dgm:spPr/>
    </dgm:pt>
    <dgm:pt modelId="{9F0E2D42-CC32-4C94-9161-4D19AEDDC7B2}" type="pres">
      <dgm:prSet presAssocID="{F0AC6C96-B0AB-4FAE-B31F-F690B12949FC}" presName="parentLin" presStyleCnt="0"/>
      <dgm:spPr/>
    </dgm:pt>
    <dgm:pt modelId="{B7ADE170-764E-4A37-AE59-4531CF944B8D}" type="pres">
      <dgm:prSet presAssocID="{F0AC6C96-B0AB-4FAE-B31F-F690B12949FC}" presName="parentLeftMargin" presStyleLbl="node1" presStyleIdx="1" presStyleCnt="5"/>
      <dgm:spPr/>
      <dgm:t>
        <a:bodyPr/>
        <a:lstStyle/>
        <a:p>
          <a:endParaRPr lang="ru-RU"/>
        </a:p>
      </dgm:t>
    </dgm:pt>
    <dgm:pt modelId="{7245E366-CEEC-4688-9603-EB758FF95EB3}" type="pres">
      <dgm:prSet presAssocID="{F0AC6C96-B0AB-4FAE-B31F-F690B12949F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EFE9D4-3397-43C7-97BE-98748888DF8C}" type="pres">
      <dgm:prSet presAssocID="{F0AC6C96-B0AB-4FAE-B31F-F690B12949FC}" presName="negativeSpace" presStyleCnt="0"/>
      <dgm:spPr/>
    </dgm:pt>
    <dgm:pt modelId="{8ADD127A-4BCE-422F-93F6-8B14BB9C9CDF}" type="pres">
      <dgm:prSet presAssocID="{F0AC6C96-B0AB-4FAE-B31F-F690B12949FC}" presName="childText" presStyleLbl="conFgAcc1" presStyleIdx="2" presStyleCnt="5">
        <dgm:presLayoutVars>
          <dgm:bulletEnabled val="1"/>
        </dgm:presLayoutVars>
      </dgm:prSet>
      <dgm:spPr/>
    </dgm:pt>
    <dgm:pt modelId="{F901D1A4-6255-4ABC-AD73-1123A86A0E56}" type="pres">
      <dgm:prSet presAssocID="{55B25356-6B11-4209-9ED0-874F683B87C0}" presName="spaceBetweenRectangles" presStyleCnt="0"/>
      <dgm:spPr/>
    </dgm:pt>
    <dgm:pt modelId="{CE6575E1-EAA4-49AE-B705-DFE177F2EA58}" type="pres">
      <dgm:prSet presAssocID="{1DBBF02E-A4B2-4E3C-B664-065D8B7940C7}" presName="parentLin" presStyleCnt="0"/>
      <dgm:spPr/>
    </dgm:pt>
    <dgm:pt modelId="{DD44A1C4-20B4-4F7C-A493-D08DC06A3308}" type="pres">
      <dgm:prSet presAssocID="{1DBBF02E-A4B2-4E3C-B664-065D8B7940C7}" presName="parentLeftMargin" presStyleLbl="node1" presStyleIdx="2" presStyleCnt="5"/>
      <dgm:spPr/>
      <dgm:t>
        <a:bodyPr/>
        <a:lstStyle/>
        <a:p>
          <a:endParaRPr lang="ru-RU"/>
        </a:p>
      </dgm:t>
    </dgm:pt>
    <dgm:pt modelId="{7ECF919C-E2CB-4D6B-A62A-DB1A46EDAF63}" type="pres">
      <dgm:prSet presAssocID="{1DBBF02E-A4B2-4E3C-B664-065D8B7940C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DF3FAD-CDEF-482A-B728-0BEF69887766}" type="pres">
      <dgm:prSet presAssocID="{1DBBF02E-A4B2-4E3C-B664-065D8B7940C7}" presName="negativeSpace" presStyleCnt="0"/>
      <dgm:spPr/>
    </dgm:pt>
    <dgm:pt modelId="{5BFDCF27-091B-4147-B5A6-A6CC2C4D0BFB}" type="pres">
      <dgm:prSet presAssocID="{1DBBF02E-A4B2-4E3C-B664-065D8B7940C7}" presName="childText" presStyleLbl="conFgAcc1" presStyleIdx="3" presStyleCnt="5">
        <dgm:presLayoutVars>
          <dgm:bulletEnabled val="1"/>
        </dgm:presLayoutVars>
      </dgm:prSet>
      <dgm:spPr/>
    </dgm:pt>
    <dgm:pt modelId="{FEF7589E-AFE4-4CC3-8447-90017482A3B2}" type="pres">
      <dgm:prSet presAssocID="{5C63F79B-7247-4E1A-A6A1-D8A3C0D57A50}" presName="spaceBetweenRectangles" presStyleCnt="0"/>
      <dgm:spPr/>
    </dgm:pt>
    <dgm:pt modelId="{3AA10326-CB37-41C2-870F-105BABA5A193}" type="pres">
      <dgm:prSet presAssocID="{AABC38D1-DA89-47B6-8F1F-4FD6895C20DE}" presName="parentLin" presStyleCnt="0"/>
      <dgm:spPr/>
    </dgm:pt>
    <dgm:pt modelId="{AFD0A700-9697-443B-8732-EA814315D1E2}" type="pres">
      <dgm:prSet presAssocID="{AABC38D1-DA89-47B6-8F1F-4FD6895C20DE}" presName="parentLeftMargin" presStyleLbl="node1" presStyleIdx="3" presStyleCnt="5"/>
      <dgm:spPr/>
      <dgm:t>
        <a:bodyPr/>
        <a:lstStyle/>
        <a:p>
          <a:endParaRPr lang="ru-RU"/>
        </a:p>
      </dgm:t>
    </dgm:pt>
    <dgm:pt modelId="{3BA6956B-9BA6-4FD7-A208-16A07FA184C9}" type="pres">
      <dgm:prSet presAssocID="{AABC38D1-DA89-47B6-8F1F-4FD6895C20D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ACE579-8AD0-4C63-8EB9-DC26ADFE9BCD}" type="pres">
      <dgm:prSet presAssocID="{AABC38D1-DA89-47B6-8F1F-4FD6895C20DE}" presName="negativeSpace" presStyleCnt="0"/>
      <dgm:spPr/>
    </dgm:pt>
    <dgm:pt modelId="{AFB8D3A7-7D44-4772-8E0A-DE7AA8F2522A}" type="pres">
      <dgm:prSet presAssocID="{AABC38D1-DA89-47B6-8F1F-4FD6895C20D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B4E3079-3F66-43E3-9096-4396363315AE}" type="presOf" srcId="{AABC38D1-DA89-47B6-8F1F-4FD6895C20DE}" destId="{AFD0A700-9697-443B-8732-EA814315D1E2}" srcOrd="0" destOrd="0" presId="urn:microsoft.com/office/officeart/2005/8/layout/list1"/>
    <dgm:cxn modelId="{EF4EF05E-2BB7-482A-9684-E69F76CEC82B}" srcId="{4931A9E8-1519-4A47-B738-F39FA8BC2B83}" destId="{AABC38D1-DA89-47B6-8F1F-4FD6895C20DE}" srcOrd="4" destOrd="0" parTransId="{34E01C31-5237-41A7-BB4D-B4B56DB89A83}" sibTransId="{C3441851-9CBE-4356-A0E1-4A3A488B6982}"/>
    <dgm:cxn modelId="{DD686170-2890-40D5-BC5C-C47400EA2926}" type="presOf" srcId="{E5290BAE-0E1B-46E5-9A07-5AB364A96989}" destId="{2D1AB54D-94C1-4496-9ADA-7F4056378B58}" srcOrd="0" destOrd="0" presId="urn:microsoft.com/office/officeart/2005/8/layout/list1"/>
    <dgm:cxn modelId="{9C6871DE-382D-49AE-BB16-1323B07902ED}" type="presOf" srcId="{F0AC6C96-B0AB-4FAE-B31F-F690B12949FC}" destId="{B7ADE170-764E-4A37-AE59-4531CF944B8D}" srcOrd="0" destOrd="0" presId="urn:microsoft.com/office/officeart/2005/8/layout/list1"/>
    <dgm:cxn modelId="{D96D419F-EE2A-4233-A063-526BECABDBF1}" type="presOf" srcId="{4931A9E8-1519-4A47-B738-F39FA8BC2B83}" destId="{C9D60892-AA41-48F7-842E-1194749BA294}" srcOrd="0" destOrd="0" presId="urn:microsoft.com/office/officeart/2005/8/layout/list1"/>
    <dgm:cxn modelId="{9AEBC874-BDB6-4FE2-B23E-24A01DEE23B8}" srcId="{4931A9E8-1519-4A47-B738-F39FA8BC2B83}" destId="{ABA028BD-2E59-47BB-BF7B-FCC5F3BC2E3F}" srcOrd="0" destOrd="0" parTransId="{A15EDCA0-C13F-47AA-950F-866E79C0DEE4}" sibTransId="{D4524C2D-02EA-460C-AA67-56C972F771B4}"/>
    <dgm:cxn modelId="{6FC7DD7B-1DDB-42D2-A0A9-84D568BDE4F1}" type="presOf" srcId="{F0AC6C96-B0AB-4FAE-B31F-F690B12949FC}" destId="{7245E366-CEEC-4688-9603-EB758FF95EB3}" srcOrd="1" destOrd="0" presId="urn:microsoft.com/office/officeart/2005/8/layout/list1"/>
    <dgm:cxn modelId="{A3AD8EE5-C4BB-4503-BF48-D8CDFCFC18EE}" type="presOf" srcId="{ABA028BD-2E59-47BB-BF7B-FCC5F3BC2E3F}" destId="{3388B559-031E-4C3F-8873-14BA5A940C7C}" srcOrd="0" destOrd="0" presId="urn:microsoft.com/office/officeart/2005/8/layout/list1"/>
    <dgm:cxn modelId="{D7C9BA42-67AF-4897-AE0D-A483A10B3A91}" type="presOf" srcId="{ABA028BD-2E59-47BB-BF7B-FCC5F3BC2E3F}" destId="{D07B93DB-FB46-4EE2-A46D-7B1260D71CD7}" srcOrd="1" destOrd="0" presId="urn:microsoft.com/office/officeart/2005/8/layout/list1"/>
    <dgm:cxn modelId="{4B3DB1BE-6765-4D94-B49E-B2FED530C34D}" type="presOf" srcId="{1DBBF02E-A4B2-4E3C-B664-065D8B7940C7}" destId="{DD44A1C4-20B4-4F7C-A493-D08DC06A3308}" srcOrd="0" destOrd="0" presId="urn:microsoft.com/office/officeart/2005/8/layout/list1"/>
    <dgm:cxn modelId="{6EADF706-392C-49FF-B7B0-CDA19774C393}" type="presOf" srcId="{E5290BAE-0E1B-46E5-9A07-5AB364A96989}" destId="{A77E9233-5E4F-4976-841B-F7D860DDD946}" srcOrd="1" destOrd="0" presId="urn:microsoft.com/office/officeart/2005/8/layout/list1"/>
    <dgm:cxn modelId="{187B474C-27E0-4278-BE9E-E66F545B7941}" type="presOf" srcId="{1DBBF02E-A4B2-4E3C-B664-065D8B7940C7}" destId="{7ECF919C-E2CB-4D6B-A62A-DB1A46EDAF63}" srcOrd="1" destOrd="0" presId="urn:microsoft.com/office/officeart/2005/8/layout/list1"/>
    <dgm:cxn modelId="{AA500A29-C935-4554-95B7-37DF5B5CD23F}" srcId="{4931A9E8-1519-4A47-B738-F39FA8BC2B83}" destId="{F0AC6C96-B0AB-4FAE-B31F-F690B12949FC}" srcOrd="2" destOrd="0" parTransId="{0548AC02-8311-4D56-A1EA-F3B446381AA8}" sibTransId="{55B25356-6B11-4209-9ED0-874F683B87C0}"/>
    <dgm:cxn modelId="{401FCE72-0675-460A-8B0A-FB3AEFB07A82}" type="presOf" srcId="{AABC38D1-DA89-47B6-8F1F-4FD6895C20DE}" destId="{3BA6956B-9BA6-4FD7-A208-16A07FA184C9}" srcOrd="1" destOrd="0" presId="urn:microsoft.com/office/officeart/2005/8/layout/list1"/>
    <dgm:cxn modelId="{053C1B8D-185D-4757-AA25-3CDF2E6A8EAB}" srcId="{4931A9E8-1519-4A47-B738-F39FA8BC2B83}" destId="{E5290BAE-0E1B-46E5-9A07-5AB364A96989}" srcOrd="1" destOrd="0" parTransId="{DCEB8AED-46ED-46C3-A479-F6C784D2AC7C}" sibTransId="{6235C4B2-2FD4-4B81-B248-687AE5EBA91C}"/>
    <dgm:cxn modelId="{889F4FA4-A325-482E-BDD3-36965E7B5913}" srcId="{4931A9E8-1519-4A47-B738-F39FA8BC2B83}" destId="{1DBBF02E-A4B2-4E3C-B664-065D8B7940C7}" srcOrd="3" destOrd="0" parTransId="{B0EACC44-4DEA-4FFC-9442-4BA3EF34613C}" sibTransId="{5C63F79B-7247-4E1A-A6A1-D8A3C0D57A50}"/>
    <dgm:cxn modelId="{58797D65-5980-44CF-832A-942F265A26A3}" type="presParOf" srcId="{C9D60892-AA41-48F7-842E-1194749BA294}" destId="{5D886B27-2A93-4740-9DB2-86EC588778EE}" srcOrd="0" destOrd="0" presId="urn:microsoft.com/office/officeart/2005/8/layout/list1"/>
    <dgm:cxn modelId="{86FFDA29-26F1-4B80-A6B3-1B88F22E0E40}" type="presParOf" srcId="{5D886B27-2A93-4740-9DB2-86EC588778EE}" destId="{3388B559-031E-4C3F-8873-14BA5A940C7C}" srcOrd="0" destOrd="0" presId="urn:microsoft.com/office/officeart/2005/8/layout/list1"/>
    <dgm:cxn modelId="{D420E8D7-1054-414B-A379-622D55AF07B4}" type="presParOf" srcId="{5D886B27-2A93-4740-9DB2-86EC588778EE}" destId="{D07B93DB-FB46-4EE2-A46D-7B1260D71CD7}" srcOrd="1" destOrd="0" presId="urn:microsoft.com/office/officeart/2005/8/layout/list1"/>
    <dgm:cxn modelId="{4FE251C0-3687-4564-9B7C-3451856A1F51}" type="presParOf" srcId="{C9D60892-AA41-48F7-842E-1194749BA294}" destId="{26DA0772-691B-41BC-A433-F04131791621}" srcOrd="1" destOrd="0" presId="urn:microsoft.com/office/officeart/2005/8/layout/list1"/>
    <dgm:cxn modelId="{F6D49393-CBDC-44C2-9675-64ECDA9C79DA}" type="presParOf" srcId="{C9D60892-AA41-48F7-842E-1194749BA294}" destId="{F83318FD-E1EF-4D12-8E2E-2475542A4F45}" srcOrd="2" destOrd="0" presId="urn:microsoft.com/office/officeart/2005/8/layout/list1"/>
    <dgm:cxn modelId="{FF31E6E7-327B-4DF1-9128-976DCC2DEE9F}" type="presParOf" srcId="{C9D60892-AA41-48F7-842E-1194749BA294}" destId="{F720BA13-30B6-4C33-851C-37111B81DFFB}" srcOrd="3" destOrd="0" presId="urn:microsoft.com/office/officeart/2005/8/layout/list1"/>
    <dgm:cxn modelId="{F20707D7-C605-495C-9A5A-6D2522459D63}" type="presParOf" srcId="{C9D60892-AA41-48F7-842E-1194749BA294}" destId="{EAC40169-E617-4485-81B4-A7B64CF090C9}" srcOrd="4" destOrd="0" presId="urn:microsoft.com/office/officeart/2005/8/layout/list1"/>
    <dgm:cxn modelId="{0936443F-E9FF-4EEA-935F-2520AA61D28D}" type="presParOf" srcId="{EAC40169-E617-4485-81B4-A7B64CF090C9}" destId="{2D1AB54D-94C1-4496-9ADA-7F4056378B58}" srcOrd="0" destOrd="0" presId="urn:microsoft.com/office/officeart/2005/8/layout/list1"/>
    <dgm:cxn modelId="{20544A66-5CA4-4EF0-B7EE-DFC7FCF926E4}" type="presParOf" srcId="{EAC40169-E617-4485-81B4-A7B64CF090C9}" destId="{A77E9233-5E4F-4976-841B-F7D860DDD946}" srcOrd="1" destOrd="0" presId="urn:microsoft.com/office/officeart/2005/8/layout/list1"/>
    <dgm:cxn modelId="{E3CD4D1E-1866-4BA7-BF68-86079E658792}" type="presParOf" srcId="{C9D60892-AA41-48F7-842E-1194749BA294}" destId="{2E1622B6-7103-497A-94EF-2E4100F3FFED}" srcOrd="5" destOrd="0" presId="urn:microsoft.com/office/officeart/2005/8/layout/list1"/>
    <dgm:cxn modelId="{78269BDD-F033-40EB-84B8-1250991DEA84}" type="presParOf" srcId="{C9D60892-AA41-48F7-842E-1194749BA294}" destId="{24F78516-1B4B-4DB8-83A5-BDD6CAA22F3B}" srcOrd="6" destOrd="0" presId="urn:microsoft.com/office/officeart/2005/8/layout/list1"/>
    <dgm:cxn modelId="{C4440E8C-3F2E-4E0B-97CA-A32A00098FC9}" type="presParOf" srcId="{C9D60892-AA41-48F7-842E-1194749BA294}" destId="{8AC4C4E3-3F4F-4E6A-95D2-5186CA1649D4}" srcOrd="7" destOrd="0" presId="urn:microsoft.com/office/officeart/2005/8/layout/list1"/>
    <dgm:cxn modelId="{888D1A5D-63B5-47D2-8831-2277C5BE5C1B}" type="presParOf" srcId="{C9D60892-AA41-48F7-842E-1194749BA294}" destId="{9F0E2D42-CC32-4C94-9161-4D19AEDDC7B2}" srcOrd="8" destOrd="0" presId="urn:microsoft.com/office/officeart/2005/8/layout/list1"/>
    <dgm:cxn modelId="{A8508DE0-3FD5-4FCA-BD49-4D06A860F646}" type="presParOf" srcId="{9F0E2D42-CC32-4C94-9161-4D19AEDDC7B2}" destId="{B7ADE170-764E-4A37-AE59-4531CF944B8D}" srcOrd="0" destOrd="0" presId="urn:microsoft.com/office/officeart/2005/8/layout/list1"/>
    <dgm:cxn modelId="{73B8C284-A8A5-46B1-A982-0EFE7D4E0E32}" type="presParOf" srcId="{9F0E2D42-CC32-4C94-9161-4D19AEDDC7B2}" destId="{7245E366-CEEC-4688-9603-EB758FF95EB3}" srcOrd="1" destOrd="0" presId="urn:microsoft.com/office/officeart/2005/8/layout/list1"/>
    <dgm:cxn modelId="{DE3E2FD7-FF53-4CC6-B57D-F74AB2577E6F}" type="presParOf" srcId="{C9D60892-AA41-48F7-842E-1194749BA294}" destId="{99EFE9D4-3397-43C7-97BE-98748888DF8C}" srcOrd="9" destOrd="0" presId="urn:microsoft.com/office/officeart/2005/8/layout/list1"/>
    <dgm:cxn modelId="{6A4C75EA-E3AA-4963-B0E4-4C748AD4F901}" type="presParOf" srcId="{C9D60892-AA41-48F7-842E-1194749BA294}" destId="{8ADD127A-4BCE-422F-93F6-8B14BB9C9CDF}" srcOrd="10" destOrd="0" presId="urn:microsoft.com/office/officeart/2005/8/layout/list1"/>
    <dgm:cxn modelId="{F1DB0C8E-3C52-4982-8537-EC51D9406846}" type="presParOf" srcId="{C9D60892-AA41-48F7-842E-1194749BA294}" destId="{F901D1A4-6255-4ABC-AD73-1123A86A0E56}" srcOrd="11" destOrd="0" presId="urn:microsoft.com/office/officeart/2005/8/layout/list1"/>
    <dgm:cxn modelId="{2DE2FC3B-700A-440E-AFA3-499C2D936D20}" type="presParOf" srcId="{C9D60892-AA41-48F7-842E-1194749BA294}" destId="{CE6575E1-EAA4-49AE-B705-DFE177F2EA58}" srcOrd="12" destOrd="0" presId="urn:microsoft.com/office/officeart/2005/8/layout/list1"/>
    <dgm:cxn modelId="{23F76A64-D368-4C01-A337-0FE3640ED7E4}" type="presParOf" srcId="{CE6575E1-EAA4-49AE-B705-DFE177F2EA58}" destId="{DD44A1C4-20B4-4F7C-A493-D08DC06A3308}" srcOrd="0" destOrd="0" presId="urn:microsoft.com/office/officeart/2005/8/layout/list1"/>
    <dgm:cxn modelId="{7568EE9B-DB8A-441F-BBED-65C8B851D700}" type="presParOf" srcId="{CE6575E1-EAA4-49AE-B705-DFE177F2EA58}" destId="{7ECF919C-E2CB-4D6B-A62A-DB1A46EDAF63}" srcOrd="1" destOrd="0" presId="urn:microsoft.com/office/officeart/2005/8/layout/list1"/>
    <dgm:cxn modelId="{6F9E6AD2-153D-4B85-A732-06A8D7A7892B}" type="presParOf" srcId="{C9D60892-AA41-48F7-842E-1194749BA294}" destId="{C2DF3FAD-CDEF-482A-B728-0BEF69887766}" srcOrd="13" destOrd="0" presId="urn:microsoft.com/office/officeart/2005/8/layout/list1"/>
    <dgm:cxn modelId="{FA19CD1F-0586-4390-8D93-447B48A9C0D2}" type="presParOf" srcId="{C9D60892-AA41-48F7-842E-1194749BA294}" destId="{5BFDCF27-091B-4147-B5A6-A6CC2C4D0BFB}" srcOrd="14" destOrd="0" presId="urn:microsoft.com/office/officeart/2005/8/layout/list1"/>
    <dgm:cxn modelId="{D13361FF-1D5A-414C-A6A3-6B67EAC7F483}" type="presParOf" srcId="{C9D60892-AA41-48F7-842E-1194749BA294}" destId="{FEF7589E-AFE4-4CC3-8447-90017482A3B2}" srcOrd="15" destOrd="0" presId="urn:microsoft.com/office/officeart/2005/8/layout/list1"/>
    <dgm:cxn modelId="{B0B30A77-E80E-4B89-8A11-36DD703CCFAA}" type="presParOf" srcId="{C9D60892-AA41-48F7-842E-1194749BA294}" destId="{3AA10326-CB37-41C2-870F-105BABA5A193}" srcOrd="16" destOrd="0" presId="urn:microsoft.com/office/officeart/2005/8/layout/list1"/>
    <dgm:cxn modelId="{3AF8FEB1-CDA2-46DE-A874-5BA941990DEE}" type="presParOf" srcId="{3AA10326-CB37-41C2-870F-105BABA5A193}" destId="{AFD0A700-9697-443B-8732-EA814315D1E2}" srcOrd="0" destOrd="0" presId="urn:microsoft.com/office/officeart/2005/8/layout/list1"/>
    <dgm:cxn modelId="{D556C099-D38B-406C-AAEF-205D7AB2F239}" type="presParOf" srcId="{3AA10326-CB37-41C2-870F-105BABA5A193}" destId="{3BA6956B-9BA6-4FD7-A208-16A07FA184C9}" srcOrd="1" destOrd="0" presId="urn:microsoft.com/office/officeart/2005/8/layout/list1"/>
    <dgm:cxn modelId="{CD84862D-0181-49D5-8B71-89CD98E3E281}" type="presParOf" srcId="{C9D60892-AA41-48F7-842E-1194749BA294}" destId="{6FACE579-8AD0-4C63-8EB9-DC26ADFE9BCD}" srcOrd="17" destOrd="0" presId="urn:microsoft.com/office/officeart/2005/8/layout/list1"/>
    <dgm:cxn modelId="{6EEB315A-EC00-42EF-950B-A072B305B939}" type="presParOf" srcId="{C9D60892-AA41-48F7-842E-1194749BA294}" destId="{AFB8D3A7-7D44-4772-8E0A-DE7AA8F2522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318FD-E1EF-4D12-8E2E-2475542A4F45}">
      <dsp:nvSpPr>
        <dsp:cNvPr id="0" name=""/>
        <dsp:cNvSpPr/>
      </dsp:nvSpPr>
      <dsp:spPr>
        <a:xfrm>
          <a:off x="0" y="283032"/>
          <a:ext cx="705678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B93DB-FB46-4EE2-A46D-7B1260D71CD7}">
      <dsp:nvSpPr>
        <dsp:cNvPr id="0" name=""/>
        <dsp:cNvSpPr/>
      </dsp:nvSpPr>
      <dsp:spPr>
        <a:xfrm>
          <a:off x="352839" y="32112"/>
          <a:ext cx="493974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711" tIns="0" rIns="18671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Оказываемые услуги</a:t>
          </a:r>
          <a:endParaRPr lang="ru-RU" sz="1400" kern="1200" dirty="0"/>
        </a:p>
      </dsp:txBody>
      <dsp:txXfrm>
        <a:off x="377337" y="56610"/>
        <a:ext cx="4890752" cy="452844"/>
      </dsp:txXfrm>
    </dsp:sp>
    <dsp:sp modelId="{24F78516-1B4B-4DB8-83A5-BDD6CAA22F3B}">
      <dsp:nvSpPr>
        <dsp:cNvPr id="0" name=""/>
        <dsp:cNvSpPr/>
      </dsp:nvSpPr>
      <dsp:spPr>
        <a:xfrm>
          <a:off x="0" y="1290127"/>
          <a:ext cx="705678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E9233-5E4F-4976-841B-F7D860DDD946}">
      <dsp:nvSpPr>
        <dsp:cNvPr id="0" name=""/>
        <dsp:cNvSpPr/>
      </dsp:nvSpPr>
      <dsp:spPr>
        <a:xfrm>
          <a:off x="352839" y="803232"/>
          <a:ext cx="4939748" cy="7378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711" tIns="0" rIns="18671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Организация мероприятий по развитию личностного потенциала через  социокультурную деятельность</a:t>
          </a:r>
          <a:endParaRPr lang="ru-RU" sz="1400" kern="1200" dirty="0"/>
        </a:p>
      </dsp:txBody>
      <dsp:txXfrm>
        <a:off x="388856" y="839249"/>
        <a:ext cx="4867714" cy="665781"/>
      </dsp:txXfrm>
    </dsp:sp>
    <dsp:sp modelId="{8ADD127A-4BCE-422F-93F6-8B14BB9C9CDF}">
      <dsp:nvSpPr>
        <dsp:cNvPr id="0" name=""/>
        <dsp:cNvSpPr/>
      </dsp:nvSpPr>
      <dsp:spPr>
        <a:xfrm>
          <a:off x="0" y="2061247"/>
          <a:ext cx="705678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5E366-CEEC-4688-9603-EB758FF95EB3}">
      <dsp:nvSpPr>
        <dsp:cNvPr id="0" name=""/>
        <dsp:cNvSpPr/>
      </dsp:nvSpPr>
      <dsp:spPr>
        <a:xfrm>
          <a:off x="352839" y="1810327"/>
          <a:ext cx="493974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711" tIns="0" rIns="18671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Содействие в получении образования</a:t>
          </a:r>
          <a:endParaRPr lang="ru-RU" sz="1400" kern="1200" dirty="0"/>
        </a:p>
      </dsp:txBody>
      <dsp:txXfrm>
        <a:off x="377337" y="1834825"/>
        <a:ext cx="4890752" cy="452844"/>
      </dsp:txXfrm>
    </dsp:sp>
    <dsp:sp modelId="{5BFDCF27-091B-4147-B5A6-A6CC2C4D0BFB}">
      <dsp:nvSpPr>
        <dsp:cNvPr id="0" name=""/>
        <dsp:cNvSpPr/>
      </dsp:nvSpPr>
      <dsp:spPr>
        <a:xfrm>
          <a:off x="0" y="2832367"/>
          <a:ext cx="705678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F919C-E2CB-4D6B-A62A-DB1A46EDAF63}">
      <dsp:nvSpPr>
        <dsp:cNvPr id="0" name=""/>
        <dsp:cNvSpPr/>
      </dsp:nvSpPr>
      <dsp:spPr>
        <a:xfrm>
          <a:off x="352839" y="2581447"/>
          <a:ext cx="493974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711" tIns="0" rIns="18671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Организация летнего оздоровительного отдыха</a:t>
          </a:r>
          <a:endParaRPr lang="ru-RU" sz="1400" kern="1200" dirty="0"/>
        </a:p>
      </dsp:txBody>
      <dsp:txXfrm>
        <a:off x="377337" y="2605945"/>
        <a:ext cx="4890752" cy="452844"/>
      </dsp:txXfrm>
    </dsp:sp>
    <dsp:sp modelId="{AFB8D3A7-7D44-4772-8E0A-DE7AA8F2522A}">
      <dsp:nvSpPr>
        <dsp:cNvPr id="0" name=""/>
        <dsp:cNvSpPr/>
      </dsp:nvSpPr>
      <dsp:spPr>
        <a:xfrm>
          <a:off x="0" y="3603487"/>
          <a:ext cx="705678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6956B-9BA6-4FD7-A208-16A07FA184C9}">
      <dsp:nvSpPr>
        <dsp:cNvPr id="0" name=""/>
        <dsp:cNvSpPr/>
      </dsp:nvSpPr>
      <dsp:spPr>
        <a:xfrm>
          <a:off x="352839" y="3352567"/>
          <a:ext cx="493974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711" tIns="0" rIns="186711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Сопровождение выпускников</a:t>
          </a:r>
          <a:endParaRPr lang="ru-RU" sz="1400" kern="1200" dirty="0"/>
        </a:p>
      </dsp:txBody>
      <dsp:txXfrm>
        <a:off x="377337" y="3377065"/>
        <a:ext cx="4890752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77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/>
              <a:t>Помощь детям в стационарной форме обслуживания</a:t>
            </a:r>
            <a:endParaRPr lang="ru-RU" sz="3200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774930227"/>
              </p:ext>
            </p:extLst>
          </p:nvPr>
        </p:nvGraphicFramePr>
        <p:xfrm>
          <a:off x="609576" y="1700808"/>
          <a:ext cx="70567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Управляющая кнопка: возврат 6">
            <a:hlinkClick r:id="" action="ppaction://hlinkshowjump?jump=lastslideviewed" highlightClick="1"/>
          </p:cNvPr>
          <p:cNvSpPr/>
          <p:nvPr/>
        </p:nvSpPr>
        <p:spPr>
          <a:xfrm>
            <a:off x="7236296" y="6075614"/>
            <a:ext cx="864096" cy="597947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b="1" dirty="0" smtClean="0"/>
              <a:t>вернуться</a:t>
            </a:r>
            <a:endParaRPr lang="ru-RU" sz="1000" b="1" dirty="0"/>
          </a:p>
        </p:txBody>
      </p:sp>
      <p:sp>
        <p:nvSpPr>
          <p:cNvPr id="8" name="Управляющая кнопка: домой 7">
            <a:hlinkClick r:id="" action="ppaction://noaction" highlightClick="1"/>
          </p:cNvPr>
          <p:cNvSpPr/>
          <p:nvPr/>
        </p:nvSpPr>
        <p:spPr>
          <a:xfrm>
            <a:off x="8194079" y="6071412"/>
            <a:ext cx="626393" cy="597947"/>
          </a:xfrm>
          <a:prstGeom prst="actionButtonHo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</p:cNvPr>
          <p:cNvSpPr/>
          <p:nvPr/>
        </p:nvSpPr>
        <p:spPr>
          <a:xfrm>
            <a:off x="6228184" y="6075614"/>
            <a:ext cx="936104" cy="597947"/>
          </a:xfrm>
          <a:prstGeom prst="actionButtonBlan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контакты</a:t>
            </a:r>
            <a:endParaRPr lang="ru-RU" sz="1200" dirty="0"/>
          </a:p>
        </p:txBody>
      </p:sp>
      <p:sp>
        <p:nvSpPr>
          <p:cNvPr id="10" name="Прямоугольник 9">
            <a:hlinkClick r:id="" action="ppaction://noaction"/>
          </p:cNvPr>
          <p:cNvSpPr/>
          <p:nvPr/>
        </p:nvSpPr>
        <p:spPr>
          <a:xfrm>
            <a:off x="3347864" y="5850507"/>
            <a:ext cx="229587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/>
              <a:t>к</a:t>
            </a:r>
            <a:r>
              <a:rPr lang="ru-RU" sz="2400" dirty="0" smtClean="0"/>
              <a:t>ак получить услугу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375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909</TotalTime>
  <Words>32</Words>
  <Application>Microsoft Office PowerPoint</Application>
  <PresentationFormat>Экран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Courier New</vt:lpstr>
      <vt:lpstr>Palatino Linotype</vt:lpstr>
      <vt:lpstr>Исполнительная</vt:lpstr>
      <vt:lpstr>Помощь детям в стационарной форме обслуживания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Навигатор СДДИ</dc:title>
  <dc:creator>Анжела</dc:creator>
  <dc:description>Помощь детям в стационарной форме обслуживания</dc:description>
  <cp:lastModifiedBy>Ан Ан</cp:lastModifiedBy>
  <cp:revision>173</cp:revision>
  <dcterms:modified xsi:type="dcterms:W3CDTF">2023-04-08T15:11:48Z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Навигатор СДДИ</vt:lpwstr>
  </property>
  <property fmtid="{D5CDD505-2E9C-101B-9397-08002B2CF9AE}" pid="3" name="SlideDescription">
    <vt:lpwstr>Помощь детям в стационарной форме обслуживания</vt:lpwstr>
  </property>
</Properties>
</file>