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37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1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/>
          <a:p>
            <a:r>
              <a:rPr lang="ru-RU" sz="3200" dirty="0" smtClean="0"/>
              <a:t>Дневное пребывание детей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268760"/>
            <a:ext cx="4572000" cy="15081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Краткосрочное пребывание </a:t>
            </a:r>
            <a:r>
              <a:rPr lang="ru-RU" dirty="0" smtClean="0"/>
              <a:t>– ребёнок посещает занятия специалистов, получает услуги массажа, ЛФК, </a:t>
            </a:r>
            <a:r>
              <a:rPr lang="ru-RU" dirty="0" err="1" smtClean="0"/>
              <a:t>физио</a:t>
            </a:r>
            <a:r>
              <a:rPr lang="ru-RU" dirty="0" smtClean="0"/>
              <a:t> 2 раза в неделю до 3-х часов без предоставления питания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21858" y="2996952"/>
            <a:ext cx="4572000" cy="15081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Дневное пребывание </a:t>
            </a:r>
            <a:r>
              <a:rPr lang="ru-RU" dirty="0" smtClean="0"/>
              <a:t>– ребёнок посещает учреждение для получения социальных услуг ежедневно, в будние дни с 9 до 17.00 с предоставлением питания, места для дневного отдыха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2809" y="4725144"/>
            <a:ext cx="6409431" cy="1785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Домашнее </a:t>
            </a:r>
            <a:r>
              <a:rPr lang="ru-RU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визитирование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/>
              <a:t>– социально-психологическая, социально-педагогическая, социально-медицинская </a:t>
            </a:r>
            <a:r>
              <a:rPr lang="ru-RU" dirty="0"/>
              <a:t>помощь детям-инвалидам в домашних </a:t>
            </a:r>
            <a:r>
              <a:rPr lang="ru-RU" dirty="0" smtClean="0"/>
              <a:t>условиях, обучение </a:t>
            </a:r>
            <a:r>
              <a:rPr lang="ru-RU" dirty="0"/>
              <a:t>родителей приёмам ухода за ребёнком-инвалидом, методам его развития и воспитания в домашних условиях.</a:t>
            </a:r>
          </a:p>
        </p:txBody>
      </p:sp>
      <p:sp>
        <p:nvSpPr>
          <p:cNvPr id="10" name="Управляющая кнопка: возврат 9">
            <a:hlinkClick r:id="" action="ppaction://hlinkshowjump?jump=lastslideviewed" highlightClick="1"/>
          </p:cNvPr>
          <p:cNvSpPr/>
          <p:nvPr/>
        </p:nvSpPr>
        <p:spPr>
          <a:xfrm>
            <a:off x="7415597" y="621127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11" name="Управляющая кнопка: домой 10">
            <a:hlinkClick r:id="" action="ppaction://noaction" highlightClick="1"/>
          </p:cNvPr>
          <p:cNvSpPr/>
          <p:nvPr/>
        </p:nvSpPr>
        <p:spPr>
          <a:xfrm>
            <a:off x="8373380" y="620707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настраиваемая 11">
            <a:hlinkClick r:id="" action="ppaction://noaction" highlightClick="1"/>
          </p:cNvPr>
          <p:cNvSpPr/>
          <p:nvPr/>
        </p:nvSpPr>
        <p:spPr>
          <a:xfrm>
            <a:off x="6407485" y="621127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  <p:sp>
        <p:nvSpPr>
          <p:cNvPr id="9" name="Прямоугольник 8">
            <a:hlinkClick r:id="" action="ppaction://noaction"/>
          </p:cNvPr>
          <p:cNvSpPr/>
          <p:nvPr/>
        </p:nvSpPr>
        <p:spPr>
          <a:xfrm>
            <a:off x="6928585" y="5202197"/>
            <a:ext cx="211438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к</a:t>
            </a:r>
            <a:r>
              <a:rPr lang="ru-RU" sz="2400" dirty="0" smtClean="0"/>
              <a:t>ак получить услугу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83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90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Дневное пребывание детей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Дневное пребывание детей</dc:description>
  <cp:lastModifiedBy>Ан Ан</cp:lastModifiedBy>
  <cp:revision>173</cp:revision>
  <dcterms:modified xsi:type="dcterms:W3CDTF">2023-04-08T15:11:48Z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Дневное пребывание детей</vt:lpwstr>
  </property>
</Properties>
</file>