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86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yddi.ru/" TargetMode="External"/><Relationship Id="rId2" Type="http://schemas.openxmlformats.org/officeDocument/2006/relationships/hyperlink" Target="mailto:sddi38@yandex.r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ayddi.ru/index.php/obrashcheniya/napisat-obrashchenie-v-elektronnoj-forme/2016-05-16-10-30-04" TargetMode="External"/><Relationship Id="rId5" Type="http://schemas.openxmlformats.org/officeDocument/2006/relationships/hyperlink" Target="mailto:consultacia-sddi@yandex.ru" TargetMode="External"/><Relationship Id="rId4" Type="http://schemas.openxmlformats.org/officeDocument/2006/relationships/hyperlink" Target="http://sayddi.ru/index.php/onlajn-konsultac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294" y="260648"/>
            <a:ext cx="8229600" cy="691480"/>
          </a:xfrm>
        </p:spPr>
        <p:txBody>
          <a:bodyPr/>
          <a:lstStyle/>
          <a:p>
            <a:r>
              <a:rPr lang="ru-RU" sz="3200" dirty="0" smtClean="0"/>
              <a:t>Контакты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4336" y="1052736"/>
            <a:ext cx="811934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Адрес</a:t>
            </a:r>
            <a:r>
              <a:rPr lang="ru-RU" dirty="0"/>
              <a:t>: 666304, Российская Федерация,</a:t>
            </a:r>
          </a:p>
          <a:p>
            <a:pPr algn="ctr"/>
            <a:r>
              <a:rPr lang="ru-RU" dirty="0" smtClean="0"/>
              <a:t>Иркутская </a:t>
            </a:r>
            <a:r>
              <a:rPr lang="ru-RU" dirty="0"/>
              <a:t>обл.,  г. Саянск, Благовещенский, 6 </a:t>
            </a:r>
          </a:p>
          <a:p>
            <a:pPr algn="ctr"/>
            <a:r>
              <a:rPr lang="ru-RU" sz="1200" dirty="0"/>
              <a:t>проезд: от </a:t>
            </a:r>
            <a:r>
              <a:rPr lang="ru-RU" sz="1200" dirty="0" err="1"/>
              <a:t>автостации</a:t>
            </a:r>
            <a:r>
              <a:rPr lang="ru-RU" sz="1200" dirty="0"/>
              <a:t> на автобусе №8, ост. "Госпиталь" 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тел. (факс)  (8-395-53) 5-25-48 </a:t>
            </a:r>
          </a:p>
          <a:p>
            <a:pPr algn="ctr"/>
            <a:r>
              <a:rPr lang="ru-RU" dirty="0"/>
              <a:t>эл. почта:   </a:t>
            </a:r>
            <a:r>
              <a:rPr lang="ru-RU" dirty="0" smtClean="0">
                <a:solidFill>
                  <a:schemeClr val="bg1"/>
                </a:solidFill>
                <a:hlinkClick r:id="rId2"/>
              </a:rPr>
              <a:t>sddi38@yandex.ru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официальный </a:t>
            </a:r>
            <a:r>
              <a:rPr lang="ru-RU" dirty="0"/>
              <a:t>сайт </a:t>
            </a:r>
          </a:p>
          <a:p>
            <a:pPr algn="ctr"/>
            <a:r>
              <a:rPr lang="en-US" dirty="0">
                <a:hlinkClick r:id="rId3"/>
              </a:rPr>
              <a:t>http://sayddi.ru/</a:t>
            </a:r>
            <a:r>
              <a:rPr lang="ru-RU" dirty="0">
                <a:hlinkClick r:id="rId3"/>
              </a:rPr>
              <a:t> </a:t>
            </a:r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b="1" dirty="0" smtClean="0">
                <a:hlinkClick r:id="rId4"/>
              </a:rPr>
              <a:t>онлайн-консультирование</a:t>
            </a:r>
            <a:endParaRPr lang="ru-RU" b="1" dirty="0" smtClean="0"/>
          </a:p>
          <a:p>
            <a:pPr algn="ctr"/>
            <a:r>
              <a:rPr lang="ru-RU" sz="1600" dirty="0" smtClean="0"/>
              <a:t>в программе </a:t>
            </a:r>
            <a:r>
              <a:rPr lang="ru-RU" sz="1600" dirty="0" err="1" smtClean="0"/>
              <a:t>Skype</a:t>
            </a:r>
            <a:r>
              <a:rPr lang="en-US" sz="1600" dirty="0" smtClean="0"/>
              <a:t>, </a:t>
            </a:r>
            <a:r>
              <a:rPr lang="ru-RU" sz="1600" dirty="0" smtClean="0"/>
              <a:t>имя пользователя</a:t>
            </a:r>
            <a:r>
              <a:rPr lang="ru-RU" sz="2400" dirty="0" smtClean="0"/>
              <a:t> </a:t>
            </a:r>
            <a:r>
              <a:rPr lang="en-US" dirty="0" smtClean="0">
                <a:hlinkClick r:id="rId5"/>
              </a:rPr>
              <a:t>consultacia-sddi@yandex.ru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99992" y="15567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55981" y="5188647"/>
            <a:ext cx="364555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000" b="1" dirty="0">
                <a:hlinkClick r:id="rId6"/>
              </a:rPr>
              <a:t>Обратиться в учреждение </a:t>
            </a:r>
            <a:endParaRPr lang="ru-RU" sz="2000" b="1" dirty="0"/>
          </a:p>
        </p:txBody>
      </p:sp>
      <p:sp>
        <p:nvSpPr>
          <p:cNvPr id="7" name="Управляющая кнопка: возврат 6">
            <a:hlinkClick r:id="" action="ppaction://hlinkshowjump?jump=lastslideviewed" highlightClick="1"/>
          </p:cNvPr>
          <p:cNvSpPr/>
          <p:nvPr/>
        </p:nvSpPr>
        <p:spPr>
          <a:xfrm>
            <a:off x="7236296" y="5897148"/>
            <a:ext cx="792088" cy="792088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noaction" highlightClick="1"/>
          </p:cNvPr>
          <p:cNvSpPr/>
          <p:nvPr/>
        </p:nvSpPr>
        <p:spPr>
          <a:xfrm>
            <a:off x="8194079" y="5877272"/>
            <a:ext cx="720080" cy="792088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Управляющая кнопка: настраиваемая 2">
            <a:hlinkClick r:id="" action="ppaction://hlinkshowjump?jump=endshow" highlightClick="1"/>
          </p:cNvPr>
          <p:cNvSpPr/>
          <p:nvPr/>
        </p:nvSpPr>
        <p:spPr>
          <a:xfrm>
            <a:off x="5724128" y="5897148"/>
            <a:ext cx="1365435" cy="792088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з</a:t>
            </a:r>
            <a:r>
              <a:rPr lang="ru-RU" sz="1600" dirty="0" smtClean="0"/>
              <a:t>авершить</a:t>
            </a:r>
          </a:p>
          <a:p>
            <a:pPr algn="ctr"/>
            <a:r>
              <a:rPr lang="ru-RU" sz="1600" dirty="0" smtClean="0"/>
              <a:t>просмотр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956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65</Words>
  <Application>Microsoft Office PowerPoint</Application>
  <PresentationFormat>Экран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Исполнительная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Контакты</dc:description>
  <cp:lastModifiedBy>Ан Ан</cp:lastModifiedBy>
  <cp:revision>173</cp:revision>
  <dcterms:modified xsi:type="dcterms:W3CDTF">2023-04-08T15:11:49Z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Контакты</vt:lpwstr>
  </property>
</Properties>
</file>