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00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3200" dirty="0" smtClean="0"/>
              <a:t>Как  получить услугу совершеннолетнему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7"/>
            <a:ext cx="8229600" cy="367240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еобходимо обратиться в Комплексный центр социального обслуживания населения Саянска для получения статуса нуждающегося в услуге и индивидуальной программы предоставления услуг (ИППСУ)</a:t>
            </a:r>
          </a:p>
          <a:p>
            <a:r>
              <a:rPr lang="ru-RU" dirty="0" smtClean="0"/>
              <a:t>Пройти медицинское обследование для исключения противопоказаний для получения услуги</a:t>
            </a:r>
          </a:p>
          <a:p>
            <a:r>
              <a:rPr lang="ru-RU" dirty="0" smtClean="0"/>
              <a:t>Предъявить документы и заключить договор о социальном обслуживании с ОГБУСО СДДИ</a:t>
            </a:r>
            <a:endParaRPr lang="ru-RU" dirty="0"/>
          </a:p>
        </p:txBody>
      </p:sp>
      <p:sp>
        <p:nvSpPr>
          <p:cNvPr id="7" name="Управляющая кнопка: возврат 6">
            <a:hlinkClick r:id="" action="ppaction://hlinkshowjump?jump=lastslideviewed" highlightClick="1"/>
          </p:cNvPr>
          <p:cNvSpPr/>
          <p:nvPr/>
        </p:nvSpPr>
        <p:spPr>
          <a:xfrm>
            <a:off x="7236296" y="6075614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8" name="Управляющая кнопка: домой 7">
            <a:hlinkClick r:id="" action="ppaction://noaction" highlightClick="1"/>
          </p:cNvPr>
          <p:cNvSpPr/>
          <p:nvPr/>
        </p:nvSpPr>
        <p:spPr>
          <a:xfrm>
            <a:off x="8194079" y="6071412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</p:cNvPr>
          <p:cNvSpPr/>
          <p:nvPr/>
        </p:nvSpPr>
        <p:spPr>
          <a:xfrm>
            <a:off x="6228184" y="6075614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  <p:sp>
        <p:nvSpPr>
          <p:cNvPr id="11" name="TextBox 10">
            <a:hlinkClick r:id="" action="ppaction://noaction"/>
          </p:cNvPr>
          <p:cNvSpPr txBox="1"/>
          <p:nvPr/>
        </p:nvSpPr>
        <p:spPr>
          <a:xfrm>
            <a:off x="3059832" y="5046551"/>
            <a:ext cx="387798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Необходимые документы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813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51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Исполнительная</vt:lpstr>
      <vt:lpstr>Как  получить услугу совершеннолетнему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Как  получить услугу совершеннолетнему</dc:description>
  <cp:lastModifiedBy>Ан Ан</cp:lastModifiedBy>
  <cp:revision>173</cp:revision>
  <dcterms:modified xsi:type="dcterms:W3CDTF">2023-04-08T15:11:49Z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Как  получить услугу совершеннолетнему</vt:lpwstr>
  </property>
</Properties>
</file>