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799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pPr/>
              <a:t>08.04.2023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0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ru-RU" sz="3200" dirty="0" smtClean="0"/>
              <a:t>Как  получить услугу ребёнку </a:t>
            </a:r>
            <a:r>
              <a:rPr lang="ru-RU" sz="3200" b="1" dirty="0"/>
              <a:t>(от 4-х лет)</a:t>
            </a:r>
            <a:r>
              <a:rPr lang="ru-RU" sz="3200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381642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dirty="0" smtClean="0"/>
              <a:t>Законному представителю ребёнка необходимо обратиться в Комплексный центр социального обслуживания населения Саянска для получения статуса нуждающегося в услуге и индивидуальной программы предоставления услуг (ИППСУ)</a:t>
            </a:r>
          </a:p>
          <a:p>
            <a:r>
              <a:rPr lang="ru-RU" dirty="0" smtClean="0"/>
              <a:t>Пройти медицинское обследование для исключения противопоказаний для получения услуги</a:t>
            </a:r>
          </a:p>
          <a:p>
            <a:r>
              <a:rPr lang="ru-RU" dirty="0" smtClean="0"/>
              <a:t>Предъявить документы и заключить договор о социальном обслуживании с ОГБУСО СДДИ</a:t>
            </a:r>
            <a:endParaRPr lang="ru-RU" dirty="0"/>
          </a:p>
        </p:txBody>
      </p:sp>
      <p:sp>
        <p:nvSpPr>
          <p:cNvPr id="7" name="Управляющая кнопка: возврат 6">
            <a:hlinkClick r:id="" action="ppaction://hlinkshowjump?jump=lastslideviewed" highlightClick="1"/>
          </p:cNvPr>
          <p:cNvSpPr/>
          <p:nvPr/>
        </p:nvSpPr>
        <p:spPr>
          <a:xfrm>
            <a:off x="7236296" y="6075614"/>
            <a:ext cx="864096" cy="597947"/>
          </a:xfrm>
          <a:prstGeom prst="actionButtonRetur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b="1" dirty="0" smtClean="0"/>
              <a:t>вернуться</a:t>
            </a:r>
            <a:endParaRPr lang="ru-RU" sz="1000" b="1" dirty="0"/>
          </a:p>
        </p:txBody>
      </p:sp>
      <p:sp>
        <p:nvSpPr>
          <p:cNvPr id="8" name="Управляющая кнопка: домой 7">
            <a:hlinkClick r:id="" action="ppaction://noaction" highlightClick="1"/>
          </p:cNvPr>
          <p:cNvSpPr/>
          <p:nvPr/>
        </p:nvSpPr>
        <p:spPr>
          <a:xfrm>
            <a:off x="8194079" y="6071412"/>
            <a:ext cx="626393" cy="597947"/>
          </a:xfrm>
          <a:prstGeom prst="actionButtonHo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</p:cNvPr>
          <p:cNvSpPr/>
          <p:nvPr/>
        </p:nvSpPr>
        <p:spPr>
          <a:xfrm>
            <a:off x="6228184" y="6075614"/>
            <a:ext cx="936104" cy="597947"/>
          </a:xfrm>
          <a:prstGeom prst="actionButtonBlan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контакты</a:t>
            </a:r>
            <a:endParaRPr lang="ru-RU" sz="1200" dirty="0"/>
          </a:p>
        </p:txBody>
      </p:sp>
      <p:sp>
        <p:nvSpPr>
          <p:cNvPr id="11" name="TextBox 10">
            <a:hlinkClick r:id="" action="ppaction://noaction"/>
          </p:cNvPr>
          <p:cNvSpPr txBox="1"/>
          <p:nvPr/>
        </p:nvSpPr>
        <p:spPr>
          <a:xfrm>
            <a:off x="1907704" y="5508216"/>
            <a:ext cx="3877985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Необходимые документы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910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909</TotalTime>
  <Words>59</Words>
  <Application>Microsoft Office PowerPoint</Application>
  <PresentationFormat>Экран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Courier New</vt:lpstr>
      <vt:lpstr>Palatino Linotype</vt:lpstr>
      <vt:lpstr>Исполнительная</vt:lpstr>
      <vt:lpstr>Как  получить услугу ребёнку (от 4-х лет)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Навигатор СДДИ</dc:title>
  <dc:creator>Анжела</dc:creator>
  <dc:description>Как  получить услугу ребёнку (от 4-х лет) </dc:description>
  <cp:lastModifiedBy>Ан Ан</cp:lastModifiedBy>
  <cp:revision>173</cp:revision>
  <dcterms:modified xsi:type="dcterms:W3CDTF">2023-04-08T15:11:49Z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Навигатор СДДИ</vt:lpwstr>
  </property>
  <property fmtid="{D5CDD505-2E9C-101B-9397-08002B2CF9AE}" pid="3" name="SlideDescription">
    <vt:lpwstr>Как  получить услугу ребёнку (от 4-х лет) </vt:lpwstr>
  </property>
</Properties>
</file>