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99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466" y="260648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/>
              <a:t>Документы, необходимые для получения услуги</a:t>
            </a:r>
            <a:br>
              <a:rPr lang="ru-RU" sz="2400" dirty="0" smtClean="0"/>
            </a:br>
            <a:r>
              <a:rPr lang="ru-RU" sz="2000" dirty="0" smtClean="0"/>
              <a:t>для ребёнка от 4 до 18 лет </a:t>
            </a:r>
            <a:endParaRPr lang="ru-RU" sz="2000" dirty="0"/>
          </a:p>
        </p:txBody>
      </p:sp>
      <p:sp>
        <p:nvSpPr>
          <p:cNvPr id="4" name="Управляющая кнопка: возврат 3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466" y="1412776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1) заявление по форме, утвержденной Приказом Министерства труда и социальной защиты Российской Федерации от 28 марта 2014 года N 159н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2) документ, удостоверяющий личность получателя социальных услуг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3) документ, подтверждающий полномочия законного представителя (при обращении законного представителя получателя социальных услуг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4) индивидуальная программа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5) страховое свидетельство обязательного пенсионного страхования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6) полис обязательного медицинского страхования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7) справка о составе семьи получателя социальных услуг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8) документы о доходах получателя социальных услуг и членов его семьи (при наличии), а также о принадлежащем ему (им) имуществе на праве собственности, необходимые для определения среднедушевого дохода для предоставления социальных услуг бесплатно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9) пенсионное удостоверение (при наличии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10) справка федерального учреждения медико-социальной экспертизы, подтверждающая факт установления инвалидности, и индивидуальная программа реабилитации (</a:t>
            </a:r>
            <a:r>
              <a:rPr lang="ru-RU" sz="1200" dirty="0" err="1"/>
              <a:t>абилитации</a:t>
            </a:r>
            <a:r>
              <a:rPr lang="ru-RU" sz="1200" dirty="0"/>
              <a:t>) инвалида (для инвалидов</a:t>
            </a:r>
            <a:r>
              <a:rPr lang="ru-RU" sz="1200" dirty="0" smtClean="0"/>
              <a:t>).</a:t>
            </a:r>
            <a:endParaRPr lang="ru-RU" sz="1200" dirty="0"/>
          </a:p>
          <a:p>
            <a:r>
              <a:rPr lang="ru-RU" sz="1200" dirty="0"/>
              <a:t>11) *справка-заключение врача с указанием диагноза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результаты следующих анализов: *общий анализ крови (ОАК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*общий анализ мочи (ОАМ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*анализ на яйца глист, *соскоб на энтеробиоз (срок действия - 7 дней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*справка (выписка) о проведенных прививках либо сертификат профилактических прививок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/>
              <a:t>*результат флюорографического исследования грудной клетки ребенка старше 15 лет (срок действия - 1 год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*результат бактериологического обследования на кишечные инфекции для детей в возрасте до 2 лет (срок действия - 14 дней</a:t>
            </a:r>
            <a:r>
              <a:rPr lang="ru-RU" sz="1200" dirty="0" smtClean="0"/>
              <a:t>);</a:t>
            </a:r>
            <a:endParaRPr lang="ru-RU" sz="1200" dirty="0"/>
          </a:p>
          <a:p>
            <a:r>
              <a:rPr lang="ru-RU" sz="1200" dirty="0"/>
              <a:t>*справка медицинской организации по месту жительства или пребывания получателя социальной услуги об отсутствии контактов с инфекционными больными в течение 21 дня со дня обращения за предоставлением социальных услуг к поставщику социальных услуг (срок действия - 3 дня)</a:t>
            </a:r>
          </a:p>
        </p:txBody>
      </p:sp>
    </p:spTree>
    <p:extLst>
      <p:ext uri="{BB962C8B-B14F-4D97-AF65-F5344CB8AC3E}">
        <p14:creationId xmlns:p14="http://schemas.microsoft.com/office/powerpoint/2010/main" val="27231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296</Words>
  <Application>Microsoft Office PowerPoint</Application>
  <PresentationFormat>Экран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Документы, необходимые для получения услуги для ребёнка от 4 до 18 лет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Документы, необходимые для получения услуги_x000d_для ребёнка от 4 до 18 лет </dc:description>
  <cp:lastModifiedBy>Ан Ан</cp:lastModifiedBy>
  <cp:revision>173</cp:revision>
  <dcterms:modified xsi:type="dcterms:W3CDTF">2023-04-08T15:11:49Z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Документы, необходимые для получения услуги_x000d_для ребёнка от 4 до 18 лет </vt:lpwstr>
  </property>
</Properties>
</file>