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6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466" y="260648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dirty="0" smtClean="0"/>
              <a:t>Документы, необходимые для получения услуги</a:t>
            </a:r>
            <a:br>
              <a:rPr lang="ru-RU" sz="2400" dirty="0" smtClean="0"/>
            </a:br>
            <a:r>
              <a:rPr lang="ru-RU" sz="2000" dirty="0" smtClean="0"/>
              <a:t>для совершеннолетнего гражданина</a:t>
            </a:r>
            <a:endParaRPr lang="ru-RU" sz="2000" dirty="0"/>
          </a:p>
        </p:txBody>
      </p:sp>
      <p:sp>
        <p:nvSpPr>
          <p:cNvPr id="4" name="Управляющая кнопка: возврат 3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5" name="Управляющая кнопка: домой 4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5466" y="1412775"/>
            <a:ext cx="806489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1) заявление по установленной форме;</a:t>
            </a:r>
          </a:p>
          <a:p>
            <a:r>
              <a:rPr lang="ru-RU" sz="1200" dirty="0"/>
              <a:t>2) документ, удостоверяющий личность получателя социальных услуг;</a:t>
            </a:r>
          </a:p>
          <a:p>
            <a:r>
              <a:rPr lang="ru-RU" sz="1200" dirty="0"/>
              <a:t>3) документ, подтверждающий полномочия законного представителя (при</a:t>
            </a:r>
          </a:p>
          <a:p>
            <a:r>
              <a:rPr lang="ru-RU" sz="1200" dirty="0"/>
              <a:t>обращении законного представителя получателя социальных услуг);</a:t>
            </a:r>
          </a:p>
          <a:p>
            <a:r>
              <a:rPr lang="ru-RU" sz="1200" dirty="0"/>
              <a:t>4) индивидуальная программа;</a:t>
            </a:r>
          </a:p>
          <a:p>
            <a:r>
              <a:rPr lang="ru-RU" sz="1200" dirty="0"/>
              <a:t>5) страховое свидетельство обязательного пенсионного страхования;</a:t>
            </a:r>
          </a:p>
          <a:p>
            <a:r>
              <a:rPr lang="ru-RU" sz="1200" dirty="0"/>
              <a:t>6) полис обязательного медицинского страхования;</a:t>
            </a:r>
          </a:p>
          <a:p>
            <a:r>
              <a:rPr lang="ru-RU" sz="1200" dirty="0"/>
              <a:t>7) справка о составе семьи получателя социальных услуг;</a:t>
            </a:r>
          </a:p>
          <a:p>
            <a:r>
              <a:rPr lang="ru-RU" sz="1200" dirty="0"/>
              <a:t>8) документы о доходах получателя социальных услуг и членов его семьи</a:t>
            </a:r>
          </a:p>
          <a:p>
            <a:r>
              <a:rPr lang="ru-RU" sz="1200" dirty="0"/>
              <a:t>(при наличии), необходимые для определения среднедушевого дохода для</a:t>
            </a:r>
          </a:p>
          <a:p>
            <a:r>
              <a:rPr lang="ru-RU" sz="1200" dirty="0"/>
              <a:t>предоставления социальных услуг бесплатно;</a:t>
            </a:r>
          </a:p>
          <a:p>
            <a:r>
              <a:rPr lang="ru-RU" sz="1200" dirty="0"/>
              <a:t>9) пенсионное удостоверение (при наличии);</a:t>
            </a:r>
          </a:p>
          <a:p>
            <a:r>
              <a:rPr lang="ru-RU" sz="1200" dirty="0"/>
              <a:t>10) справка федерального учреждения медико-социальной экспертизы,</a:t>
            </a:r>
          </a:p>
          <a:p>
            <a:r>
              <a:rPr lang="ru-RU" sz="1200" dirty="0"/>
              <a:t>подтверждающая факт установления инвалидности, и индивидуальная</a:t>
            </a:r>
          </a:p>
          <a:p>
            <a:r>
              <a:rPr lang="ru-RU" sz="1200" dirty="0"/>
              <a:t>программа реабилитации (</a:t>
            </a:r>
            <a:r>
              <a:rPr lang="ru-RU" sz="1200" dirty="0" err="1"/>
              <a:t>абилитации</a:t>
            </a:r>
            <a:r>
              <a:rPr lang="ru-RU" sz="1200" dirty="0"/>
              <a:t>) инвалида (для инвалидов);</a:t>
            </a:r>
          </a:p>
          <a:p>
            <a:r>
              <a:rPr lang="ru-RU" sz="1200" dirty="0"/>
              <a:t>11) заключение медицинской организации о состоянии здоровья</a:t>
            </a:r>
          </a:p>
          <a:p>
            <a:r>
              <a:rPr lang="ru-RU" sz="1200" dirty="0"/>
              <a:t>получателя социальных услуг, а также об отсутствии медицинских</a:t>
            </a:r>
          </a:p>
          <a:p>
            <a:r>
              <a:rPr lang="ru-RU" sz="1200" dirty="0"/>
              <a:t>противопоказаний, указанных в Приказе Минздрава России от 29 апреля 2015</a:t>
            </a:r>
          </a:p>
          <a:p>
            <a:r>
              <a:rPr lang="ru-RU" sz="1200" dirty="0"/>
              <a:t>года N 216н "Об утверждении перечня медицинских противопоказаний, в связи</a:t>
            </a:r>
          </a:p>
          <a:p>
            <a:r>
              <a:rPr lang="ru-RU" sz="1200" dirty="0"/>
              <a:t>с наличием которых получателю социальных услуг может быть отказано, в том</a:t>
            </a:r>
          </a:p>
          <a:p>
            <a:r>
              <a:rPr lang="ru-RU" sz="1200" dirty="0"/>
              <a:t>числе временно, в предоставлении социальных услуг в стационарной форме,</a:t>
            </a:r>
          </a:p>
          <a:p>
            <a:r>
              <a:rPr lang="ru-RU" sz="1200" dirty="0"/>
              <a:t>а также формы заключения уполномоченной медицинской организации о</a:t>
            </a:r>
          </a:p>
          <a:p>
            <a:r>
              <a:rPr lang="ru-RU" sz="1200" dirty="0"/>
              <a:t>наличии таких противопоказаний".</a:t>
            </a:r>
          </a:p>
        </p:txBody>
      </p:sp>
    </p:spTree>
    <p:extLst>
      <p:ext uri="{BB962C8B-B14F-4D97-AF65-F5344CB8AC3E}">
        <p14:creationId xmlns:p14="http://schemas.microsoft.com/office/powerpoint/2010/main" val="4235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207</Words>
  <Application>Microsoft Office PowerPoint</Application>
  <PresentationFormat>Экран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Документы, необходимые для получения услуги для совершеннолетнего гражданина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Документы, необходимые для получения услуги_x000d_для совершеннолетнего гражданина</dc:description>
  <cp:lastModifiedBy>Ан Ан</cp:lastModifiedBy>
  <cp:revision>173</cp:revision>
  <dcterms:modified xsi:type="dcterms:W3CDTF">2023-04-08T15:11:49Z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Документы, необходимые для получения услуги_x000d_для совершеннолетнего гражданина</vt:lpwstr>
  </property>
</Properties>
</file>