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5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 of Data </a:t>
            </a:r>
            <a:r>
              <a:rPr lang="en-US" dirty="0" smtClean="0"/>
              <a:t>transfer in 8085 Microprocessor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Interrupt Driven Data Transfer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0070C0"/>
                </a:solidFill>
              </a:rPr>
              <a:t>interrupt driven data transfer</a:t>
            </a:r>
            <a:r>
              <a:rPr lang="en-US" dirty="0" smtClean="0"/>
              <a:t>, data is read from an input device only when it is ready with data.</a:t>
            </a:r>
          </a:p>
          <a:p>
            <a:r>
              <a:rPr lang="en-US" dirty="0" smtClean="0"/>
              <a:t>When the device is ready, it gives an interrupt signal to the processor.</a:t>
            </a:r>
          </a:p>
          <a:p>
            <a:r>
              <a:rPr lang="en-US" dirty="0" smtClean="0"/>
              <a:t>In the Interrupt service routine (ISR), a program is executed to read the data from the corresponding input device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transfer is done only when the device is ready. The processor need not wait, can execute other main routines</a:t>
            </a:r>
          </a:p>
          <a:p>
            <a:r>
              <a:rPr lang="en-US" dirty="0" smtClean="0"/>
              <a:t>Suitable for slow I/O devices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Programmed I/O and interrupt I/O provide data transfer between the Microprocessor and external devices. </a:t>
            </a:r>
            <a:endParaRPr lang="en-IN" dirty="0" smtClean="0"/>
          </a:p>
          <a:p>
            <a:r>
              <a:rPr lang="en-IN" dirty="0" smtClean="0"/>
              <a:t>However</a:t>
            </a:r>
            <a:r>
              <a:rPr lang="en-IN" dirty="0" smtClean="0"/>
              <a:t>, there are various instances when data must be moved between memory and external devices.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 (DMA)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DMA is an input output technique used for high speed data transfer</a:t>
            </a:r>
          </a:p>
          <a:p>
            <a:r>
              <a:rPr lang="en-US" dirty="0" smtClean="0"/>
              <a:t>Large block of data transfer between system memory and I/O</a:t>
            </a:r>
          </a:p>
          <a:p>
            <a:r>
              <a:rPr lang="en-US" dirty="0" smtClean="0"/>
              <a:t>It introduces two new signals that are </a:t>
            </a:r>
          </a:p>
          <a:p>
            <a:pPr lvl="1"/>
            <a:r>
              <a:rPr lang="en-US" dirty="0" smtClean="0"/>
              <a:t>HOLD</a:t>
            </a:r>
          </a:p>
          <a:p>
            <a:pPr lvl="1"/>
            <a:r>
              <a:rPr lang="en-US" dirty="0" smtClean="0"/>
              <a:t>HLDA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DMA performs data transfer memory and an external device without involving the CPU.</a:t>
            </a:r>
          </a:p>
          <a:p>
            <a:r>
              <a:rPr lang="en-IN" dirty="0" smtClean="0"/>
              <a:t>The interface or controller chip must be perform memory read and write operations in similar way as microprocessor.</a:t>
            </a:r>
          </a:p>
          <a:p>
            <a:r>
              <a:rPr lang="en-IN" dirty="0" smtClean="0"/>
              <a:t>DMA data transfer can be of 2 types:</a:t>
            </a:r>
          </a:p>
          <a:p>
            <a:pPr lvl="1"/>
            <a:r>
              <a:rPr lang="en-US" dirty="0" smtClean="0"/>
              <a:t>Burst or block transfer mode</a:t>
            </a:r>
          </a:p>
          <a:p>
            <a:pPr lvl="1"/>
            <a:r>
              <a:rPr lang="en-US" dirty="0" smtClean="0"/>
              <a:t>Cycle stealing or interleaved mode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bust mode of </a:t>
            </a:r>
            <a:r>
              <a:rPr lang="en-IN" dirty="0" smtClean="0"/>
              <a:t>DMA data transfer, a complete block of data is transferred in a single DMA cycle</a:t>
            </a:r>
          </a:p>
          <a:p>
            <a:r>
              <a:rPr lang="en-IN" dirty="0" smtClean="0"/>
              <a:t>The system bus is released by the DMA controller when the required bytes of data are transferred. 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cycle stealing mode of </a:t>
            </a:r>
            <a:r>
              <a:rPr lang="en-IN" dirty="0" smtClean="0"/>
              <a:t>DMA data transfer, a bock of data is transferred in many DMA cycles.</a:t>
            </a:r>
          </a:p>
          <a:p>
            <a:r>
              <a:rPr lang="en-IN" dirty="0" smtClean="0"/>
              <a:t>The system bus is released to the processor after a set of bytes are transferred in one DMA cycle.</a:t>
            </a:r>
          </a:p>
          <a:p>
            <a:r>
              <a:rPr lang="en-US" dirty="0" smtClean="0"/>
              <a:t>The processor is not halted for a long time.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Data Transfer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Parallel mode of data transfer, all the bits in a word are simultaneously transmitted.</a:t>
            </a:r>
          </a:p>
          <a:p>
            <a:r>
              <a:rPr lang="en-US" dirty="0" smtClean="0"/>
              <a:t>Not suitable for long distance transfers</a:t>
            </a:r>
          </a:p>
          <a:p>
            <a:r>
              <a:rPr lang="en-US" dirty="0" smtClean="0"/>
              <a:t>Can be of two types</a:t>
            </a:r>
          </a:p>
          <a:p>
            <a:pPr lvl="1"/>
            <a:r>
              <a:rPr lang="en-US" dirty="0" smtClean="0"/>
              <a:t>Simple or synchronous mode</a:t>
            </a:r>
          </a:p>
          <a:p>
            <a:pPr lvl="1"/>
            <a:r>
              <a:rPr lang="en-US" dirty="0" smtClean="0"/>
              <a:t>Handshake mode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0070C0"/>
                </a:solidFill>
              </a:rPr>
              <a:t>simple mode of data transfer</a:t>
            </a:r>
            <a:r>
              <a:rPr lang="en-US" dirty="0" smtClean="0"/>
              <a:t>, data is read from an input device by the processor irrespective of the status of the device.</a:t>
            </a:r>
          </a:p>
          <a:p>
            <a:pPr lvl="1"/>
            <a:r>
              <a:rPr lang="en-US" dirty="0" smtClean="0"/>
              <a:t>Similarly, data is written in to an output device irrespective of the status of the device.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0070C0"/>
                </a:solidFill>
              </a:rPr>
              <a:t>handshake mode</a:t>
            </a:r>
            <a:r>
              <a:rPr lang="en-US" dirty="0" smtClean="0"/>
              <a:t>, the processor checks the status of I/O device before transmission.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data transfer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one bit is transferred at a time</a:t>
            </a:r>
          </a:p>
          <a:p>
            <a:r>
              <a:rPr lang="en-US" dirty="0" smtClean="0"/>
              <a:t>Is a low cost way to send data over long distance</a:t>
            </a:r>
          </a:p>
          <a:p>
            <a:r>
              <a:rPr lang="en-US" dirty="0" smtClean="0"/>
              <a:t>All the bits in a data word can be transmitted by using a shift register and transferring the data bit by bit.</a:t>
            </a:r>
          </a:p>
          <a:p>
            <a:r>
              <a:rPr lang="en-US" dirty="0" smtClean="0"/>
              <a:t>Can be done in 2 ways</a:t>
            </a:r>
          </a:p>
          <a:p>
            <a:pPr lvl="1"/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Asynchronous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Mechanism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Transfer can take place between processor-memory, processor-I/O devices , and memory-I/O devices</a:t>
            </a:r>
          </a:p>
          <a:p>
            <a:r>
              <a:rPr lang="en-US" dirty="0" smtClean="0"/>
              <a:t>The mechanism  differs based on characteristics such as:</a:t>
            </a:r>
          </a:p>
          <a:p>
            <a:pPr lvl="1"/>
            <a:r>
              <a:rPr lang="en-US" dirty="0" smtClean="0"/>
              <a:t>Addressing of the device</a:t>
            </a:r>
          </a:p>
          <a:p>
            <a:pPr lvl="1"/>
            <a:r>
              <a:rPr lang="en-US" dirty="0" smtClean="0"/>
              <a:t>Amount of data transferred</a:t>
            </a:r>
          </a:p>
          <a:p>
            <a:pPr lvl="1"/>
            <a:r>
              <a:rPr lang="en-US" dirty="0" smtClean="0"/>
              <a:t>Method of data transfer</a:t>
            </a:r>
          </a:p>
          <a:p>
            <a:pPr lvl="1"/>
            <a:r>
              <a:rPr lang="en-US" dirty="0" smtClean="0"/>
              <a:t>Interaction among devices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 smtClean="0">
                <a:solidFill>
                  <a:srgbClr val="0070C0"/>
                </a:solidFill>
              </a:rPr>
              <a:t>Synchronous data transfer</a:t>
            </a:r>
            <a:r>
              <a:rPr lang="en-US" dirty="0" smtClean="0"/>
              <a:t>, the sending and receiving device are synchronized with a common clock.</a:t>
            </a:r>
          </a:p>
          <a:p>
            <a:pPr marL="742950" lvl="2" indent="-342900"/>
            <a:r>
              <a:rPr lang="en-US" dirty="0" smtClean="0"/>
              <a:t>Data transfer takes place with a fixed and known time frame</a:t>
            </a:r>
          </a:p>
          <a:p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70C0"/>
                </a:solidFill>
              </a:rPr>
              <a:t>asynchronous data transfer</a:t>
            </a:r>
            <a:r>
              <a:rPr lang="en-US" dirty="0" smtClean="0"/>
              <a:t>, the data words are transmitted with a random time frame between them.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Based on Addressing of the device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742950" lvl="2" indent="-342900">
              <a:buNone/>
            </a:pPr>
            <a:r>
              <a:rPr lang="en-US" dirty="0" smtClean="0"/>
              <a:t>I/O Mapped data transfer       Memory Mapped data transfer</a:t>
            </a:r>
          </a:p>
          <a:p>
            <a:pPr marL="742950" lvl="2" indent="-342900">
              <a:buNone/>
            </a:pPr>
            <a:endParaRPr lang="en-US" dirty="0" smtClean="0"/>
          </a:p>
          <a:p>
            <a:pPr marL="742950" lvl="2" indent="-342900"/>
            <a:r>
              <a:rPr lang="en-US" dirty="0" smtClean="0"/>
              <a:t>Based on program and hardware involved</a:t>
            </a:r>
          </a:p>
          <a:p>
            <a:pPr marL="3028950" lvl="7" indent="-342900">
              <a:buNone/>
            </a:pPr>
            <a:r>
              <a:rPr lang="en-US" sz="2400" dirty="0" smtClean="0"/>
              <a:t>Programmed Data Transfer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000" dirty="0" smtClean="0"/>
              <a:t>	Polled mode	Interrupt driven</a:t>
            </a:r>
            <a:endParaRPr lang="en-US" dirty="0" smtClean="0"/>
          </a:p>
          <a:p>
            <a:pPr>
              <a:buNone/>
            </a:pPr>
            <a:r>
              <a:rPr lang="en-US" sz="2800" dirty="0" smtClean="0"/>
              <a:t>				Direct Memory Access</a:t>
            </a:r>
          </a:p>
          <a:p>
            <a:pPr>
              <a:buNone/>
            </a:pPr>
            <a:r>
              <a:rPr lang="en-US" sz="2800" dirty="0" smtClean="0"/>
              <a:t>				</a:t>
            </a:r>
            <a:r>
              <a:rPr lang="en-US" sz="2400" dirty="0" smtClean="0"/>
              <a:t>Burst mode		Cycle stealing mode</a:t>
            </a:r>
            <a:endParaRPr lang="en-IN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362200" y="19812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24200" y="1981200"/>
            <a:ext cx="1981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05000" y="40386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5000" y="40386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05000" y="52578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14800" y="42672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95800" y="42672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114800" y="5334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3340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Method of data transfer and access</a:t>
            </a:r>
          </a:p>
          <a:p>
            <a:pPr>
              <a:buNone/>
            </a:pPr>
            <a:r>
              <a:rPr lang="en-US" dirty="0" smtClean="0"/>
              <a:t>				Parallel data transfer</a:t>
            </a:r>
          </a:p>
          <a:p>
            <a:pPr>
              <a:buNone/>
            </a:pPr>
            <a:r>
              <a:rPr lang="en-US" dirty="0" smtClean="0"/>
              <a:t>				</a:t>
            </a:r>
          </a:p>
          <a:p>
            <a:pPr>
              <a:buNone/>
            </a:pPr>
            <a:r>
              <a:rPr lang="en-US" sz="2400" dirty="0" smtClean="0"/>
              <a:t>				Simple mode	Handshake mode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Serial Data Transfer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sz="2400" dirty="0" smtClean="0"/>
              <a:t>Synchronous		Asynchronous</a:t>
            </a:r>
            <a:endParaRPr lang="en-IN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25146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28800" y="24384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52600" y="46482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25908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76800" y="25908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67200" y="46482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76800" y="46482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I/O mapped and Memory mapped </a:t>
            </a:r>
            <a:br>
              <a:rPr lang="en-US" dirty="0" smtClean="0"/>
            </a:br>
            <a:r>
              <a:rPr lang="en-US" dirty="0" smtClean="0"/>
              <a:t>Data transfer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I/O mapped data transfer method</a:t>
            </a:r>
            <a:r>
              <a:rPr lang="en-US" dirty="0" smtClean="0"/>
              <a:t>, I/O devices and memory are handled separately.</a:t>
            </a:r>
          </a:p>
          <a:p>
            <a:r>
              <a:rPr lang="en-US" dirty="0" smtClean="0"/>
              <a:t>A separate address range is assigned for I/O devices and separate control signals are used for memory access and I/O device read/write operation</a:t>
            </a:r>
          </a:p>
          <a:p>
            <a:r>
              <a:rPr lang="en-US" dirty="0" smtClean="0"/>
              <a:t>Separate instructions are used for input and output device access (IN and OUT instructions)</a:t>
            </a:r>
          </a:p>
          <a:p>
            <a:r>
              <a:rPr lang="en-US" dirty="0" smtClean="0"/>
              <a:t>A single address can be assigned to both I/O and memory location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memory mapped data transfer</a:t>
            </a:r>
            <a:r>
              <a:rPr lang="en-US" dirty="0" smtClean="0"/>
              <a:t>, each I/O device is treated like a memory location.</a:t>
            </a:r>
          </a:p>
          <a:p>
            <a:r>
              <a:rPr lang="en-US" dirty="0" smtClean="0"/>
              <a:t>The control signals are used for memory access and I/O device read/write operation.</a:t>
            </a:r>
          </a:p>
          <a:p>
            <a:r>
              <a:rPr lang="en-US" dirty="0" smtClean="0"/>
              <a:t>Each input or output device is identified by a unique address in the memory address range.</a:t>
            </a:r>
          </a:p>
          <a:p>
            <a:r>
              <a:rPr lang="en-US" dirty="0" smtClean="0"/>
              <a:t>Maximum memory addressing capacity is reduced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Programmed Data Transfer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instructions for programmed data transfer is written and controlled by programmer</a:t>
            </a:r>
          </a:p>
          <a:p>
            <a:r>
              <a:rPr lang="en-US" dirty="0" smtClean="0"/>
              <a:t>The transfer between processor and I/O devices (vice versa) takes place by executing the corresponding instruction.</a:t>
            </a:r>
          </a:p>
          <a:p>
            <a:r>
              <a:rPr lang="en-US" dirty="0" smtClean="0"/>
              <a:t>Based on time of execution, it is divided in to </a:t>
            </a:r>
          </a:p>
          <a:p>
            <a:pPr lvl="1"/>
            <a:r>
              <a:rPr lang="en-US" dirty="0" smtClean="0"/>
              <a:t>Polled mode</a:t>
            </a:r>
          </a:p>
          <a:p>
            <a:pPr lvl="1"/>
            <a:r>
              <a:rPr lang="en-US" dirty="0" smtClean="0"/>
              <a:t>Interrupt driven	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Polled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 smtClean="0">
                <a:solidFill>
                  <a:srgbClr val="0070C0"/>
                </a:solidFill>
              </a:rPr>
              <a:t>Polled mode </a:t>
            </a:r>
            <a:r>
              <a:rPr lang="en-US" dirty="0" smtClean="0"/>
              <a:t>data transfer, data is read from an input device when the processor is ready.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If the input device  is not ready, the processor waits till the device is ready with data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Similarly, data is written in to output device by the processor, when it  executes the write instruction corresponding to that output device.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Considerable wastage of processor time in waiting.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Interrupt Driven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n-US" dirty="0" smtClean="0"/>
              <a:t>Interrupt is a process where an external device can get the attention of the microprocessor.</a:t>
            </a:r>
          </a:p>
          <a:p>
            <a:pPr algn="just">
              <a:defRPr/>
            </a:pPr>
            <a:r>
              <a:rPr lang="en-US" dirty="0" smtClean="0"/>
              <a:t>An interrupt is considered to be an </a:t>
            </a:r>
            <a:r>
              <a:rPr lang="en-US" dirty="0" smtClean="0">
                <a:solidFill>
                  <a:srgbClr val="990000"/>
                </a:solidFill>
              </a:rPr>
              <a:t>emergency</a:t>
            </a:r>
            <a:r>
              <a:rPr lang="en-US" dirty="0" smtClean="0"/>
              <a:t> signal that may be serviced.</a:t>
            </a:r>
          </a:p>
          <a:p>
            <a:pPr lvl="1" algn="just">
              <a:defRPr/>
            </a:pPr>
            <a:r>
              <a:rPr lang="en-US" dirty="0" smtClean="0"/>
              <a:t>The Microprocessor may respond to it </a:t>
            </a:r>
            <a:r>
              <a:rPr lang="en-US" dirty="0" smtClean="0">
                <a:solidFill>
                  <a:srgbClr val="990000"/>
                </a:solidFill>
              </a:rPr>
              <a:t>as soon as possible</a:t>
            </a:r>
            <a:r>
              <a:rPr lang="en-US" dirty="0" smtClean="0"/>
              <a:t>.</a:t>
            </a:r>
          </a:p>
          <a:p>
            <a:pPr algn="just"/>
            <a:r>
              <a:rPr lang="en-US" altLang="en-US" dirty="0" smtClean="0"/>
              <a:t>Interrupts are useful when interfacing I/O devices with low data-transfer rates, like a keyboard or a mouse, in which case polling the device wastes valuable processing time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6C586D6993448A62854AE246F3130" ma:contentTypeVersion="4" ma:contentTypeDescription="Create a new document." ma:contentTypeScope="" ma:versionID="f742289d9205ce73366b690ce9f20182">
  <xsd:schema xmlns:xsd="http://www.w3.org/2001/XMLSchema" xmlns:xs="http://www.w3.org/2001/XMLSchema" xmlns:p="http://schemas.microsoft.com/office/2006/metadata/properties" xmlns:ns2="886e75a9-f062-4986-91a6-a869996f9066" targetNamespace="http://schemas.microsoft.com/office/2006/metadata/properties" ma:root="true" ma:fieldsID="c756a0c7bff813bd5e4973ba56e667bb" ns2:_="">
    <xsd:import namespace="886e75a9-f062-4986-91a6-a869996f90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e75a9-f062-4986-91a6-a869996f9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07E21B-6425-487A-BB41-6EB6B6406E65}"/>
</file>

<file path=customXml/itemProps2.xml><?xml version="1.0" encoding="utf-8"?>
<ds:datastoreItem xmlns:ds="http://schemas.openxmlformats.org/officeDocument/2006/customXml" ds:itemID="{81694269-C0D0-423D-B05D-E79228EC6E3B}"/>
</file>

<file path=customXml/itemProps3.xml><?xml version="1.0" encoding="utf-8"?>
<ds:datastoreItem xmlns:ds="http://schemas.openxmlformats.org/officeDocument/2006/customXml" ds:itemID="{AB37288E-E00D-4C5D-A15C-C73296DD334A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891</Words>
  <Application>Microsoft Office PowerPoint</Application>
  <PresentationFormat>On-screen Show (4:3)</PresentationFormat>
  <Paragraphs>93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Method of Data transfer in 8085 Microprocessor</vt:lpstr>
      <vt:lpstr>Data Transfer Mechanism</vt:lpstr>
      <vt:lpstr>Slide 3</vt:lpstr>
      <vt:lpstr>Slide 4</vt:lpstr>
      <vt:lpstr>I/O mapped and Memory mapped  Data transfer</vt:lpstr>
      <vt:lpstr>Slide 6</vt:lpstr>
      <vt:lpstr>Programmed Data Transfer</vt:lpstr>
      <vt:lpstr>Polled Mode</vt:lpstr>
      <vt:lpstr>Interrupt Driven Data Transfer</vt:lpstr>
      <vt:lpstr>Interrupt Driven Data Transfer</vt:lpstr>
      <vt:lpstr>Slide 11</vt:lpstr>
      <vt:lpstr>Slide 12</vt:lpstr>
      <vt:lpstr>Direct Memory Access (DMA)</vt:lpstr>
      <vt:lpstr>Slide 14</vt:lpstr>
      <vt:lpstr>Slide 15</vt:lpstr>
      <vt:lpstr>Slide 16</vt:lpstr>
      <vt:lpstr>Parallel Data Transfer</vt:lpstr>
      <vt:lpstr>Slide 18</vt:lpstr>
      <vt:lpstr>Serial data transfer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of Data transfer in 8085 Microprocessor</dc:title>
  <dc:creator>HP</dc:creator>
  <cp:lastModifiedBy>HP</cp:lastModifiedBy>
  <cp:revision>9</cp:revision>
  <dcterms:created xsi:type="dcterms:W3CDTF">2006-08-16T00:00:00Z</dcterms:created>
  <dcterms:modified xsi:type="dcterms:W3CDTF">2021-10-01T09:33:05Z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0x0101008B96C586D6993448A62854AE246F3130</vt:lpwstr>
  </property>
</Properties>
</file>