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60" r:id="rId2"/>
    <p:sldId id="259" r:id="rId3"/>
    <p:sldId id="261" r:id="rId4"/>
    <p:sldId id="274" r:id="rId5"/>
    <p:sldId id="275" r:id="rId6"/>
    <p:sldId id="276" r:id="rId7"/>
    <p:sldId id="277" r:id="rId8"/>
    <p:sldId id="280" r:id="rId9"/>
    <p:sldId id="278" r:id="rId10"/>
    <p:sldId id="266" r:id="rId11"/>
    <p:sldId id="273" r:id="rId12"/>
    <p:sldId id="279" r:id="rId13"/>
    <p:sldId id="268" r:id="rId14"/>
    <p:sldId id="264" r:id="rId15"/>
    <p:sldId id="270" r:id="rId16"/>
    <p:sldId id="271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933B2C-06F6-4E7C-8497-5CE38A1DB08D}" v="8" dt="2025-05-07T07:11:31.4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33471E-D789-498B-809B-8E723D80495D}" type="doc">
      <dgm:prSet loTypeId="urn:microsoft.com/office/officeart/2005/8/layout/hProcess11" loCatId="process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693B4A1E-4F7D-4109-AA65-512CACC9DFF0}">
      <dgm:prSet custT="1"/>
      <dgm:spPr/>
      <dgm:t>
        <a:bodyPr/>
        <a:lstStyle/>
        <a:p>
          <a:r>
            <a:rPr lang="en-US" sz="1700" dirty="0"/>
            <a:t>Load fine-tuned </a:t>
          </a:r>
          <a:r>
            <a:rPr lang="en-US" sz="1700" b="1" dirty="0"/>
            <a:t>YOLOv12</a:t>
          </a:r>
          <a:r>
            <a:rPr lang="en-US" sz="1700" dirty="0"/>
            <a:t> model trained to detect faces.</a:t>
          </a:r>
          <a:endParaRPr lang="en-IN" sz="1700" dirty="0"/>
        </a:p>
      </dgm:t>
    </dgm:pt>
    <dgm:pt modelId="{7713F2E4-69EB-42AF-9FA6-79AA349AF6CB}" type="parTrans" cxnId="{05F93EB9-A6F9-46AA-A509-8159402EA99A}">
      <dgm:prSet/>
      <dgm:spPr/>
      <dgm:t>
        <a:bodyPr/>
        <a:lstStyle/>
        <a:p>
          <a:endParaRPr lang="en-IN"/>
        </a:p>
      </dgm:t>
    </dgm:pt>
    <dgm:pt modelId="{CEF112DF-57EB-42C5-88C9-6F0C5CB99973}" type="sibTrans" cxnId="{05F93EB9-A6F9-46AA-A509-8159402EA99A}">
      <dgm:prSet/>
      <dgm:spPr/>
      <dgm:t>
        <a:bodyPr/>
        <a:lstStyle/>
        <a:p>
          <a:endParaRPr lang="en-IN"/>
        </a:p>
      </dgm:t>
    </dgm:pt>
    <dgm:pt modelId="{E1B680E8-10A3-4B4D-AB0B-7F07D0612C7E}">
      <dgm:prSet/>
      <dgm:spPr/>
      <dgm:t>
        <a:bodyPr/>
        <a:lstStyle/>
        <a:p>
          <a:r>
            <a:rPr lang="en-US" dirty="0"/>
            <a:t>Process each frame from the webcam or video input.</a:t>
          </a:r>
          <a:endParaRPr lang="en-IN" dirty="0"/>
        </a:p>
      </dgm:t>
    </dgm:pt>
    <dgm:pt modelId="{702796AF-D1B8-4CF3-B91E-8F3954F9D93A}" type="parTrans" cxnId="{D6746DDC-A492-4442-93DA-397F9DB1EF56}">
      <dgm:prSet/>
      <dgm:spPr/>
      <dgm:t>
        <a:bodyPr/>
        <a:lstStyle/>
        <a:p>
          <a:endParaRPr lang="en-IN"/>
        </a:p>
      </dgm:t>
    </dgm:pt>
    <dgm:pt modelId="{DEEC8147-7C4B-4485-88AA-9122CB4972BF}" type="sibTrans" cxnId="{D6746DDC-A492-4442-93DA-397F9DB1EF56}">
      <dgm:prSet/>
      <dgm:spPr/>
      <dgm:t>
        <a:bodyPr/>
        <a:lstStyle/>
        <a:p>
          <a:endParaRPr lang="en-IN"/>
        </a:p>
      </dgm:t>
    </dgm:pt>
    <dgm:pt modelId="{31F34352-7C8A-4236-8FC7-1D67C771C663}">
      <dgm:prSet/>
      <dgm:spPr/>
      <dgm:t>
        <a:bodyPr/>
        <a:lstStyle/>
        <a:p>
          <a:r>
            <a:rPr lang="en-US"/>
            <a:t>Run inference to detect face regions.</a:t>
          </a:r>
          <a:endParaRPr lang="en-IN"/>
        </a:p>
      </dgm:t>
    </dgm:pt>
    <dgm:pt modelId="{FACD4397-C9F0-477C-8DC4-6285C6B94DD6}" type="parTrans" cxnId="{46A2675C-B291-4F44-ACA5-6ADF40E66B67}">
      <dgm:prSet/>
      <dgm:spPr/>
      <dgm:t>
        <a:bodyPr/>
        <a:lstStyle/>
        <a:p>
          <a:endParaRPr lang="en-IN"/>
        </a:p>
      </dgm:t>
    </dgm:pt>
    <dgm:pt modelId="{2DF0D277-7B5B-4A6C-A652-328B3530583A}" type="sibTrans" cxnId="{46A2675C-B291-4F44-ACA5-6ADF40E66B67}">
      <dgm:prSet/>
      <dgm:spPr/>
      <dgm:t>
        <a:bodyPr/>
        <a:lstStyle/>
        <a:p>
          <a:endParaRPr lang="en-IN"/>
        </a:p>
      </dgm:t>
    </dgm:pt>
    <dgm:pt modelId="{7B5243E6-65AF-473F-93AD-5246F8E00F32}">
      <dgm:prSet/>
      <dgm:spPr/>
      <dgm:t>
        <a:bodyPr/>
        <a:lstStyle/>
        <a:p>
          <a:r>
            <a:rPr lang="en-US"/>
            <a:t>Draw bounding boxes on detected faces.</a:t>
          </a:r>
          <a:endParaRPr lang="en-IN"/>
        </a:p>
      </dgm:t>
    </dgm:pt>
    <dgm:pt modelId="{5DBAA278-862D-43A5-AF6B-3F34FD77C7F0}" type="parTrans" cxnId="{8E53ED2B-8B6A-4A0C-BF9E-700748960720}">
      <dgm:prSet/>
      <dgm:spPr/>
      <dgm:t>
        <a:bodyPr/>
        <a:lstStyle/>
        <a:p>
          <a:endParaRPr lang="en-IN"/>
        </a:p>
      </dgm:t>
    </dgm:pt>
    <dgm:pt modelId="{D80A5C6C-EEAB-48A9-9069-A0E91B3DF3DC}" type="sibTrans" cxnId="{8E53ED2B-8B6A-4A0C-BF9E-700748960720}">
      <dgm:prSet/>
      <dgm:spPr/>
      <dgm:t>
        <a:bodyPr/>
        <a:lstStyle/>
        <a:p>
          <a:endParaRPr lang="en-IN"/>
        </a:p>
      </dgm:t>
    </dgm:pt>
    <dgm:pt modelId="{DE2B523D-568C-4A1A-8AA2-C7FCC941C7CE}" type="pres">
      <dgm:prSet presAssocID="{AE33471E-D789-498B-809B-8E723D80495D}" presName="Name0" presStyleCnt="0">
        <dgm:presLayoutVars>
          <dgm:dir/>
          <dgm:resizeHandles val="exact"/>
        </dgm:presLayoutVars>
      </dgm:prSet>
      <dgm:spPr/>
    </dgm:pt>
    <dgm:pt modelId="{B7B9B28A-A2AE-4218-A03E-BD940128DDB0}" type="pres">
      <dgm:prSet presAssocID="{AE33471E-D789-498B-809B-8E723D80495D}" presName="arrow" presStyleLbl="bgShp" presStyleIdx="0" presStyleCnt="1"/>
      <dgm:spPr/>
    </dgm:pt>
    <dgm:pt modelId="{20E03636-2124-4A34-9B11-1B749B4102F4}" type="pres">
      <dgm:prSet presAssocID="{AE33471E-D789-498B-809B-8E723D80495D}" presName="points" presStyleCnt="0"/>
      <dgm:spPr/>
    </dgm:pt>
    <dgm:pt modelId="{06F96961-8B6F-4CB4-B93F-08361DBB9B7D}" type="pres">
      <dgm:prSet presAssocID="{693B4A1E-4F7D-4109-AA65-512CACC9DFF0}" presName="compositeA" presStyleCnt="0"/>
      <dgm:spPr/>
    </dgm:pt>
    <dgm:pt modelId="{52ECAB58-1D20-463E-BB57-FC0C8425B221}" type="pres">
      <dgm:prSet presAssocID="{693B4A1E-4F7D-4109-AA65-512CACC9DFF0}" presName="textA" presStyleLbl="revTx" presStyleIdx="0" presStyleCnt="4">
        <dgm:presLayoutVars>
          <dgm:bulletEnabled val="1"/>
        </dgm:presLayoutVars>
      </dgm:prSet>
      <dgm:spPr/>
    </dgm:pt>
    <dgm:pt modelId="{8C005F48-0229-4765-8056-C68CF0C4394E}" type="pres">
      <dgm:prSet presAssocID="{693B4A1E-4F7D-4109-AA65-512CACC9DFF0}" presName="circleA" presStyleLbl="node1" presStyleIdx="0" presStyleCnt="4"/>
      <dgm:spPr/>
    </dgm:pt>
    <dgm:pt modelId="{D3CECDAD-63D1-49BA-BD9B-4B09D9B57BA6}" type="pres">
      <dgm:prSet presAssocID="{693B4A1E-4F7D-4109-AA65-512CACC9DFF0}" presName="spaceA" presStyleCnt="0"/>
      <dgm:spPr/>
    </dgm:pt>
    <dgm:pt modelId="{079DB1A1-8DBE-4AF7-AAFF-B349772EDCDA}" type="pres">
      <dgm:prSet presAssocID="{CEF112DF-57EB-42C5-88C9-6F0C5CB99973}" presName="space" presStyleCnt="0"/>
      <dgm:spPr/>
    </dgm:pt>
    <dgm:pt modelId="{52CB3753-871C-4812-B493-98312EFA7243}" type="pres">
      <dgm:prSet presAssocID="{E1B680E8-10A3-4B4D-AB0B-7F07D0612C7E}" presName="compositeB" presStyleCnt="0"/>
      <dgm:spPr/>
    </dgm:pt>
    <dgm:pt modelId="{B81832E3-B62C-447B-ACF2-84E0D5F36717}" type="pres">
      <dgm:prSet presAssocID="{E1B680E8-10A3-4B4D-AB0B-7F07D0612C7E}" presName="textB" presStyleLbl="revTx" presStyleIdx="1" presStyleCnt="4">
        <dgm:presLayoutVars>
          <dgm:bulletEnabled val="1"/>
        </dgm:presLayoutVars>
      </dgm:prSet>
      <dgm:spPr/>
    </dgm:pt>
    <dgm:pt modelId="{93915DDB-4F96-4BCA-98F7-3150FF178C3B}" type="pres">
      <dgm:prSet presAssocID="{E1B680E8-10A3-4B4D-AB0B-7F07D0612C7E}" presName="circleB" presStyleLbl="node1" presStyleIdx="1" presStyleCnt="4"/>
      <dgm:spPr/>
    </dgm:pt>
    <dgm:pt modelId="{83A650BE-1F62-4B2E-BCB5-A6FD8A2B0F29}" type="pres">
      <dgm:prSet presAssocID="{E1B680E8-10A3-4B4D-AB0B-7F07D0612C7E}" presName="spaceB" presStyleCnt="0"/>
      <dgm:spPr/>
    </dgm:pt>
    <dgm:pt modelId="{9BA82077-193E-443B-8B37-439BE464F3CF}" type="pres">
      <dgm:prSet presAssocID="{DEEC8147-7C4B-4485-88AA-9122CB4972BF}" presName="space" presStyleCnt="0"/>
      <dgm:spPr/>
    </dgm:pt>
    <dgm:pt modelId="{01260E92-EC96-4DBE-A86D-ACA55301D280}" type="pres">
      <dgm:prSet presAssocID="{31F34352-7C8A-4236-8FC7-1D67C771C663}" presName="compositeA" presStyleCnt="0"/>
      <dgm:spPr/>
    </dgm:pt>
    <dgm:pt modelId="{35EDDAE1-5B2B-4F7F-9F13-CB0734C8DF21}" type="pres">
      <dgm:prSet presAssocID="{31F34352-7C8A-4236-8FC7-1D67C771C663}" presName="textA" presStyleLbl="revTx" presStyleIdx="2" presStyleCnt="4">
        <dgm:presLayoutVars>
          <dgm:bulletEnabled val="1"/>
        </dgm:presLayoutVars>
      </dgm:prSet>
      <dgm:spPr/>
    </dgm:pt>
    <dgm:pt modelId="{618233C0-A735-487E-89D2-7CF27D858A3C}" type="pres">
      <dgm:prSet presAssocID="{31F34352-7C8A-4236-8FC7-1D67C771C663}" presName="circleA" presStyleLbl="node1" presStyleIdx="2" presStyleCnt="4"/>
      <dgm:spPr/>
    </dgm:pt>
    <dgm:pt modelId="{AC919AF3-3FDA-4A99-800E-66CC74962835}" type="pres">
      <dgm:prSet presAssocID="{31F34352-7C8A-4236-8FC7-1D67C771C663}" presName="spaceA" presStyleCnt="0"/>
      <dgm:spPr/>
    </dgm:pt>
    <dgm:pt modelId="{63730B70-9993-4464-9F38-CBBDDF9553D9}" type="pres">
      <dgm:prSet presAssocID="{2DF0D277-7B5B-4A6C-A652-328B3530583A}" presName="space" presStyleCnt="0"/>
      <dgm:spPr/>
    </dgm:pt>
    <dgm:pt modelId="{0DCDE2BE-1A2E-418C-9BEA-13BC7204CD97}" type="pres">
      <dgm:prSet presAssocID="{7B5243E6-65AF-473F-93AD-5246F8E00F32}" presName="compositeB" presStyleCnt="0"/>
      <dgm:spPr/>
    </dgm:pt>
    <dgm:pt modelId="{03754EFB-59D0-45A3-B456-A16FB40EC175}" type="pres">
      <dgm:prSet presAssocID="{7B5243E6-65AF-473F-93AD-5246F8E00F32}" presName="textB" presStyleLbl="revTx" presStyleIdx="3" presStyleCnt="4">
        <dgm:presLayoutVars>
          <dgm:bulletEnabled val="1"/>
        </dgm:presLayoutVars>
      </dgm:prSet>
      <dgm:spPr/>
    </dgm:pt>
    <dgm:pt modelId="{56A85391-188C-4E37-B4AE-800727DA3821}" type="pres">
      <dgm:prSet presAssocID="{7B5243E6-65AF-473F-93AD-5246F8E00F32}" presName="circleB" presStyleLbl="node1" presStyleIdx="3" presStyleCnt="4"/>
      <dgm:spPr/>
    </dgm:pt>
    <dgm:pt modelId="{2EC13EFF-ECE2-4F2E-81C0-2B7A8990013D}" type="pres">
      <dgm:prSet presAssocID="{7B5243E6-65AF-473F-93AD-5246F8E00F32}" presName="spaceB" presStyleCnt="0"/>
      <dgm:spPr/>
    </dgm:pt>
  </dgm:ptLst>
  <dgm:cxnLst>
    <dgm:cxn modelId="{D208EA15-4F3E-41AF-A088-BE45BCADB621}" type="presOf" srcId="{7B5243E6-65AF-473F-93AD-5246F8E00F32}" destId="{03754EFB-59D0-45A3-B456-A16FB40EC175}" srcOrd="0" destOrd="0" presId="urn:microsoft.com/office/officeart/2005/8/layout/hProcess11"/>
    <dgm:cxn modelId="{8E53ED2B-8B6A-4A0C-BF9E-700748960720}" srcId="{AE33471E-D789-498B-809B-8E723D80495D}" destId="{7B5243E6-65AF-473F-93AD-5246F8E00F32}" srcOrd="3" destOrd="0" parTransId="{5DBAA278-862D-43A5-AF6B-3F34FD77C7F0}" sibTransId="{D80A5C6C-EEAB-48A9-9069-A0E91B3DF3DC}"/>
    <dgm:cxn modelId="{6F35582D-4A5D-4B32-91DA-E299EEB6FF38}" type="presOf" srcId="{AE33471E-D789-498B-809B-8E723D80495D}" destId="{DE2B523D-568C-4A1A-8AA2-C7FCC941C7CE}" srcOrd="0" destOrd="0" presId="urn:microsoft.com/office/officeart/2005/8/layout/hProcess11"/>
    <dgm:cxn modelId="{D4BD7335-7B0F-48B8-A3D9-5FB9129E2733}" type="presOf" srcId="{E1B680E8-10A3-4B4D-AB0B-7F07D0612C7E}" destId="{B81832E3-B62C-447B-ACF2-84E0D5F36717}" srcOrd="0" destOrd="0" presId="urn:microsoft.com/office/officeart/2005/8/layout/hProcess11"/>
    <dgm:cxn modelId="{46A2675C-B291-4F44-ACA5-6ADF40E66B67}" srcId="{AE33471E-D789-498B-809B-8E723D80495D}" destId="{31F34352-7C8A-4236-8FC7-1D67C771C663}" srcOrd="2" destOrd="0" parTransId="{FACD4397-C9F0-477C-8DC4-6285C6B94DD6}" sibTransId="{2DF0D277-7B5B-4A6C-A652-328B3530583A}"/>
    <dgm:cxn modelId="{0F9C69A4-D973-48B3-B80B-A0062B6419EA}" type="presOf" srcId="{693B4A1E-4F7D-4109-AA65-512CACC9DFF0}" destId="{52ECAB58-1D20-463E-BB57-FC0C8425B221}" srcOrd="0" destOrd="0" presId="urn:microsoft.com/office/officeart/2005/8/layout/hProcess11"/>
    <dgm:cxn modelId="{05F93EB9-A6F9-46AA-A509-8159402EA99A}" srcId="{AE33471E-D789-498B-809B-8E723D80495D}" destId="{693B4A1E-4F7D-4109-AA65-512CACC9DFF0}" srcOrd="0" destOrd="0" parTransId="{7713F2E4-69EB-42AF-9FA6-79AA349AF6CB}" sibTransId="{CEF112DF-57EB-42C5-88C9-6F0C5CB99973}"/>
    <dgm:cxn modelId="{345CA8C5-149D-4976-A8D6-9D7C4CE22E0D}" type="presOf" srcId="{31F34352-7C8A-4236-8FC7-1D67C771C663}" destId="{35EDDAE1-5B2B-4F7F-9F13-CB0734C8DF21}" srcOrd="0" destOrd="0" presId="urn:microsoft.com/office/officeart/2005/8/layout/hProcess11"/>
    <dgm:cxn modelId="{D6746DDC-A492-4442-93DA-397F9DB1EF56}" srcId="{AE33471E-D789-498B-809B-8E723D80495D}" destId="{E1B680E8-10A3-4B4D-AB0B-7F07D0612C7E}" srcOrd="1" destOrd="0" parTransId="{702796AF-D1B8-4CF3-B91E-8F3954F9D93A}" sibTransId="{DEEC8147-7C4B-4485-88AA-9122CB4972BF}"/>
    <dgm:cxn modelId="{D1DCBF12-BB77-41ED-B52F-C65C8816D02F}" type="presParOf" srcId="{DE2B523D-568C-4A1A-8AA2-C7FCC941C7CE}" destId="{B7B9B28A-A2AE-4218-A03E-BD940128DDB0}" srcOrd="0" destOrd="0" presId="urn:microsoft.com/office/officeart/2005/8/layout/hProcess11"/>
    <dgm:cxn modelId="{EEFC90DC-7608-4B54-9907-F13960756646}" type="presParOf" srcId="{DE2B523D-568C-4A1A-8AA2-C7FCC941C7CE}" destId="{20E03636-2124-4A34-9B11-1B749B4102F4}" srcOrd="1" destOrd="0" presId="urn:microsoft.com/office/officeart/2005/8/layout/hProcess11"/>
    <dgm:cxn modelId="{5871B80D-BB07-45F2-8778-ABE838AEA68E}" type="presParOf" srcId="{20E03636-2124-4A34-9B11-1B749B4102F4}" destId="{06F96961-8B6F-4CB4-B93F-08361DBB9B7D}" srcOrd="0" destOrd="0" presId="urn:microsoft.com/office/officeart/2005/8/layout/hProcess11"/>
    <dgm:cxn modelId="{BD2EE9EE-58A3-4D3A-B436-7DFD94A59DCE}" type="presParOf" srcId="{06F96961-8B6F-4CB4-B93F-08361DBB9B7D}" destId="{52ECAB58-1D20-463E-BB57-FC0C8425B221}" srcOrd="0" destOrd="0" presId="urn:microsoft.com/office/officeart/2005/8/layout/hProcess11"/>
    <dgm:cxn modelId="{D2D4C970-5121-4480-9DE9-ED9D5C4192A2}" type="presParOf" srcId="{06F96961-8B6F-4CB4-B93F-08361DBB9B7D}" destId="{8C005F48-0229-4765-8056-C68CF0C4394E}" srcOrd="1" destOrd="0" presId="urn:microsoft.com/office/officeart/2005/8/layout/hProcess11"/>
    <dgm:cxn modelId="{25E1C38A-B01D-4D91-91BC-466A4D7A60A4}" type="presParOf" srcId="{06F96961-8B6F-4CB4-B93F-08361DBB9B7D}" destId="{D3CECDAD-63D1-49BA-BD9B-4B09D9B57BA6}" srcOrd="2" destOrd="0" presId="urn:microsoft.com/office/officeart/2005/8/layout/hProcess11"/>
    <dgm:cxn modelId="{E88885F7-69CA-48CC-90BC-6FA1ACABEC7B}" type="presParOf" srcId="{20E03636-2124-4A34-9B11-1B749B4102F4}" destId="{079DB1A1-8DBE-4AF7-AAFF-B349772EDCDA}" srcOrd="1" destOrd="0" presId="urn:microsoft.com/office/officeart/2005/8/layout/hProcess11"/>
    <dgm:cxn modelId="{88FF95AC-2F75-4FED-BDC2-AFB35C5A65B1}" type="presParOf" srcId="{20E03636-2124-4A34-9B11-1B749B4102F4}" destId="{52CB3753-871C-4812-B493-98312EFA7243}" srcOrd="2" destOrd="0" presId="urn:microsoft.com/office/officeart/2005/8/layout/hProcess11"/>
    <dgm:cxn modelId="{1F352D42-C79D-4587-8ED2-3DDD40307D0F}" type="presParOf" srcId="{52CB3753-871C-4812-B493-98312EFA7243}" destId="{B81832E3-B62C-447B-ACF2-84E0D5F36717}" srcOrd="0" destOrd="0" presId="urn:microsoft.com/office/officeart/2005/8/layout/hProcess11"/>
    <dgm:cxn modelId="{4880ECF7-4676-49D6-8EEE-4346EBBF1DC7}" type="presParOf" srcId="{52CB3753-871C-4812-B493-98312EFA7243}" destId="{93915DDB-4F96-4BCA-98F7-3150FF178C3B}" srcOrd="1" destOrd="0" presId="urn:microsoft.com/office/officeart/2005/8/layout/hProcess11"/>
    <dgm:cxn modelId="{5BE95AC9-5936-4BBA-93EB-01982C3801CD}" type="presParOf" srcId="{52CB3753-871C-4812-B493-98312EFA7243}" destId="{83A650BE-1F62-4B2E-BCB5-A6FD8A2B0F29}" srcOrd="2" destOrd="0" presId="urn:microsoft.com/office/officeart/2005/8/layout/hProcess11"/>
    <dgm:cxn modelId="{EE28C7F9-1591-473D-80A8-CE73AE84D265}" type="presParOf" srcId="{20E03636-2124-4A34-9B11-1B749B4102F4}" destId="{9BA82077-193E-443B-8B37-439BE464F3CF}" srcOrd="3" destOrd="0" presId="urn:microsoft.com/office/officeart/2005/8/layout/hProcess11"/>
    <dgm:cxn modelId="{2D734AD0-07DD-40C8-90EA-388D40161F57}" type="presParOf" srcId="{20E03636-2124-4A34-9B11-1B749B4102F4}" destId="{01260E92-EC96-4DBE-A86D-ACA55301D280}" srcOrd="4" destOrd="0" presId="urn:microsoft.com/office/officeart/2005/8/layout/hProcess11"/>
    <dgm:cxn modelId="{28A5046C-2589-4915-9EF8-D9A8CD89C32E}" type="presParOf" srcId="{01260E92-EC96-4DBE-A86D-ACA55301D280}" destId="{35EDDAE1-5B2B-4F7F-9F13-CB0734C8DF21}" srcOrd="0" destOrd="0" presId="urn:microsoft.com/office/officeart/2005/8/layout/hProcess11"/>
    <dgm:cxn modelId="{8EE49B25-0C83-40E0-87D3-72F9DE515E4B}" type="presParOf" srcId="{01260E92-EC96-4DBE-A86D-ACA55301D280}" destId="{618233C0-A735-487E-89D2-7CF27D858A3C}" srcOrd="1" destOrd="0" presId="urn:microsoft.com/office/officeart/2005/8/layout/hProcess11"/>
    <dgm:cxn modelId="{3BBD79F3-6FA7-4FCD-8E77-5FA92F11ED43}" type="presParOf" srcId="{01260E92-EC96-4DBE-A86D-ACA55301D280}" destId="{AC919AF3-3FDA-4A99-800E-66CC74962835}" srcOrd="2" destOrd="0" presId="urn:microsoft.com/office/officeart/2005/8/layout/hProcess11"/>
    <dgm:cxn modelId="{BC8D7C40-3C06-4ACE-9EAA-1CAE22301DD6}" type="presParOf" srcId="{20E03636-2124-4A34-9B11-1B749B4102F4}" destId="{63730B70-9993-4464-9F38-CBBDDF9553D9}" srcOrd="5" destOrd="0" presId="urn:microsoft.com/office/officeart/2005/8/layout/hProcess11"/>
    <dgm:cxn modelId="{6B0C8C55-09D8-488A-B772-7A2DF0A24E96}" type="presParOf" srcId="{20E03636-2124-4A34-9B11-1B749B4102F4}" destId="{0DCDE2BE-1A2E-418C-9BEA-13BC7204CD97}" srcOrd="6" destOrd="0" presId="urn:microsoft.com/office/officeart/2005/8/layout/hProcess11"/>
    <dgm:cxn modelId="{08F4D967-922B-4D66-9776-356F9C98CD11}" type="presParOf" srcId="{0DCDE2BE-1A2E-418C-9BEA-13BC7204CD97}" destId="{03754EFB-59D0-45A3-B456-A16FB40EC175}" srcOrd="0" destOrd="0" presId="urn:microsoft.com/office/officeart/2005/8/layout/hProcess11"/>
    <dgm:cxn modelId="{2531BC1F-14C4-40EA-A287-EDDE954D7AEB}" type="presParOf" srcId="{0DCDE2BE-1A2E-418C-9BEA-13BC7204CD97}" destId="{56A85391-188C-4E37-B4AE-800727DA3821}" srcOrd="1" destOrd="0" presId="urn:microsoft.com/office/officeart/2005/8/layout/hProcess11"/>
    <dgm:cxn modelId="{7FC86115-8BC4-4A63-83E3-73FF46996891}" type="presParOf" srcId="{0DCDE2BE-1A2E-418C-9BEA-13BC7204CD97}" destId="{2EC13EFF-ECE2-4F2E-81C0-2B7A8990013D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9466A7-A4B7-4583-BDE0-0C8A16C3E8FB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9214C5B3-1316-4791-BDF8-C50E291DA49C}">
      <dgm:prSet/>
      <dgm:spPr/>
      <dgm:t>
        <a:bodyPr/>
        <a:lstStyle/>
        <a:p>
          <a:r>
            <a:rPr lang="en-US" b="0" i="0" baseline="0"/>
            <a:t>After recognition, the </a:t>
          </a:r>
          <a:r>
            <a:rPr lang="en-US" i="0" baseline="0"/>
            <a:t>face region </a:t>
          </a:r>
          <a:r>
            <a:rPr lang="en-US" b="0" i="0" baseline="0"/>
            <a:t>is passed to the </a:t>
          </a:r>
          <a:r>
            <a:rPr lang="en-US" b="1" i="0" baseline="0"/>
            <a:t>DeepFace </a:t>
          </a:r>
          <a:r>
            <a:rPr lang="en-US" i="0" baseline="0"/>
            <a:t>framework.</a:t>
          </a:r>
          <a:endParaRPr lang="en-IN"/>
        </a:p>
      </dgm:t>
    </dgm:pt>
    <dgm:pt modelId="{7709CABD-A0DB-4C5B-B695-5CD3ACB7DEEC}" type="parTrans" cxnId="{B3BC7BB1-D8DF-4EB7-B821-EC6AA90BB3DB}">
      <dgm:prSet/>
      <dgm:spPr/>
      <dgm:t>
        <a:bodyPr/>
        <a:lstStyle/>
        <a:p>
          <a:endParaRPr lang="en-IN"/>
        </a:p>
      </dgm:t>
    </dgm:pt>
    <dgm:pt modelId="{50113D64-400F-4BD2-9D3B-3A543D2467A4}" type="sibTrans" cxnId="{B3BC7BB1-D8DF-4EB7-B821-EC6AA90BB3DB}">
      <dgm:prSet/>
      <dgm:spPr/>
      <dgm:t>
        <a:bodyPr/>
        <a:lstStyle/>
        <a:p>
          <a:endParaRPr lang="en-IN"/>
        </a:p>
      </dgm:t>
    </dgm:pt>
    <dgm:pt modelId="{4322BCC4-B2E0-4C56-B1B4-056599CA9179}">
      <dgm:prSet/>
      <dgm:spPr/>
      <dgm:t>
        <a:bodyPr/>
        <a:lstStyle/>
        <a:p>
          <a:r>
            <a:rPr lang="en-US" b="0" i="0" baseline="0"/>
            <a:t>DeepFace internally uses</a:t>
          </a:r>
          <a:r>
            <a:rPr lang="en-US" b="1" i="0" baseline="0"/>
            <a:t> </a:t>
          </a:r>
          <a:r>
            <a:rPr lang="en-US" i="0" baseline="0"/>
            <a:t>pretrained deep models </a:t>
          </a:r>
          <a:r>
            <a:rPr lang="en-US" b="0" i="0" baseline="0"/>
            <a:t>for feature extraction.</a:t>
          </a:r>
          <a:endParaRPr lang="en-IN"/>
        </a:p>
      </dgm:t>
    </dgm:pt>
    <dgm:pt modelId="{09594E4D-F4A2-431A-B46F-743C77BC33B8}" type="parTrans" cxnId="{AA7811D1-0833-4951-8F50-F1879651D6F6}">
      <dgm:prSet/>
      <dgm:spPr/>
      <dgm:t>
        <a:bodyPr/>
        <a:lstStyle/>
        <a:p>
          <a:endParaRPr lang="en-IN"/>
        </a:p>
      </dgm:t>
    </dgm:pt>
    <dgm:pt modelId="{45F1DE48-0BB6-442D-B14F-E1E13EE5A3E6}" type="sibTrans" cxnId="{AA7811D1-0833-4951-8F50-F1879651D6F6}">
      <dgm:prSet/>
      <dgm:spPr/>
      <dgm:t>
        <a:bodyPr/>
        <a:lstStyle/>
        <a:p>
          <a:endParaRPr lang="en-IN"/>
        </a:p>
      </dgm:t>
    </dgm:pt>
    <dgm:pt modelId="{CB886CB4-1474-4193-84D7-42B8E8374CF0}">
      <dgm:prSet/>
      <dgm:spPr/>
      <dgm:t>
        <a:bodyPr/>
        <a:lstStyle/>
        <a:p>
          <a:r>
            <a:rPr lang="en-US" b="0" i="0" baseline="0"/>
            <a:t>It directly returns the </a:t>
          </a:r>
          <a:r>
            <a:rPr lang="en-US" i="0" baseline="0"/>
            <a:t>dominant emotion:</a:t>
          </a:r>
          <a:br>
            <a:rPr lang="en-US" b="0" i="0" baseline="0"/>
          </a:br>
          <a:r>
            <a:rPr lang="en-US" b="0" i="1" baseline="0"/>
            <a:t>e.g., Happy, Sad, Angry, Fear, Surprise, Neutral.</a:t>
          </a:r>
          <a:endParaRPr lang="en-IN"/>
        </a:p>
      </dgm:t>
    </dgm:pt>
    <dgm:pt modelId="{1F56702C-CCDF-455B-83E3-2D895790B77C}" type="parTrans" cxnId="{0672B25A-CC93-42EB-AF6D-E2CDCDBB4D13}">
      <dgm:prSet/>
      <dgm:spPr/>
      <dgm:t>
        <a:bodyPr/>
        <a:lstStyle/>
        <a:p>
          <a:endParaRPr lang="en-IN"/>
        </a:p>
      </dgm:t>
    </dgm:pt>
    <dgm:pt modelId="{83F9578E-33B1-4098-899D-30B9147C4CA8}" type="sibTrans" cxnId="{0672B25A-CC93-42EB-AF6D-E2CDCDBB4D13}">
      <dgm:prSet/>
      <dgm:spPr/>
      <dgm:t>
        <a:bodyPr/>
        <a:lstStyle/>
        <a:p>
          <a:endParaRPr lang="en-IN"/>
        </a:p>
      </dgm:t>
    </dgm:pt>
    <dgm:pt modelId="{EFDA1356-E23D-4FC6-BEBE-7669DFDB3941}">
      <dgm:prSet/>
      <dgm:spPr/>
      <dgm:t>
        <a:bodyPr/>
        <a:lstStyle/>
        <a:p>
          <a:r>
            <a:rPr lang="en-US" b="0" i="0" baseline="0"/>
            <a:t>Output is displayed alongside name for </a:t>
          </a:r>
          <a:r>
            <a:rPr lang="en-US" b="1" i="0" baseline="0"/>
            <a:t>real-time emotion-aware recognition</a:t>
          </a:r>
          <a:r>
            <a:rPr lang="en-US" b="0" i="0" baseline="0"/>
            <a:t>.</a:t>
          </a:r>
          <a:endParaRPr lang="en-IN"/>
        </a:p>
      </dgm:t>
    </dgm:pt>
    <dgm:pt modelId="{4ADA4488-3BB1-48E3-9D35-A42B1A378DA3}" type="parTrans" cxnId="{D77CCAC0-E3C2-40FA-9448-1B6E07450EC8}">
      <dgm:prSet/>
      <dgm:spPr/>
      <dgm:t>
        <a:bodyPr/>
        <a:lstStyle/>
        <a:p>
          <a:endParaRPr lang="en-IN"/>
        </a:p>
      </dgm:t>
    </dgm:pt>
    <dgm:pt modelId="{1DBC5314-B1A3-404E-A0A9-C217C048CC63}" type="sibTrans" cxnId="{D77CCAC0-E3C2-40FA-9448-1B6E07450EC8}">
      <dgm:prSet/>
      <dgm:spPr/>
      <dgm:t>
        <a:bodyPr/>
        <a:lstStyle/>
        <a:p>
          <a:endParaRPr lang="en-IN"/>
        </a:p>
      </dgm:t>
    </dgm:pt>
    <dgm:pt modelId="{FE2778F6-CB92-428D-B248-4CDCE2028809}" type="pres">
      <dgm:prSet presAssocID="{9D9466A7-A4B7-4583-BDE0-0C8A16C3E8F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D3505B2-0D1E-4702-B4EE-0A210F7E46ED}" type="pres">
      <dgm:prSet presAssocID="{9214C5B3-1316-4791-BDF8-C50E291DA49C}" presName="root" presStyleCnt="0"/>
      <dgm:spPr/>
    </dgm:pt>
    <dgm:pt modelId="{B71B2408-21F7-4F97-9415-F3FB02358530}" type="pres">
      <dgm:prSet presAssocID="{9214C5B3-1316-4791-BDF8-C50E291DA49C}" presName="rootComposite" presStyleCnt="0"/>
      <dgm:spPr/>
    </dgm:pt>
    <dgm:pt modelId="{785E99AD-7C5B-4918-9E5E-0B9DB93E74E0}" type="pres">
      <dgm:prSet presAssocID="{9214C5B3-1316-4791-BDF8-C50E291DA49C}" presName="rootText" presStyleLbl="node1" presStyleIdx="0" presStyleCnt="4"/>
      <dgm:spPr/>
    </dgm:pt>
    <dgm:pt modelId="{E22242EC-32B7-42A7-9E42-ED5D35D3EA55}" type="pres">
      <dgm:prSet presAssocID="{9214C5B3-1316-4791-BDF8-C50E291DA49C}" presName="rootConnector" presStyleLbl="node1" presStyleIdx="0" presStyleCnt="4"/>
      <dgm:spPr/>
    </dgm:pt>
    <dgm:pt modelId="{900EE907-185B-4346-A8C7-869588324B26}" type="pres">
      <dgm:prSet presAssocID="{9214C5B3-1316-4791-BDF8-C50E291DA49C}" presName="childShape" presStyleCnt="0"/>
      <dgm:spPr/>
    </dgm:pt>
    <dgm:pt modelId="{750F786D-E0CB-43C1-8C11-5FA909FDC178}" type="pres">
      <dgm:prSet presAssocID="{4322BCC4-B2E0-4C56-B1B4-056599CA9179}" presName="root" presStyleCnt="0"/>
      <dgm:spPr/>
    </dgm:pt>
    <dgm:pt modelId="{DF210B55-A341-4825-B01F-2E6DA0D331E3}" type="pres">
      <dgm:prSet presAssocID="{4322BCC4-B2E0-4C56-B1B4-056599CA9179}" presName="rootComposite" presStyleCnt="0"/>
      <dgm:spPr/>
    </dgm:pt>
    <dgm:pt modelId="{AF70C7D2-81BB-429C-A599-E987E850F235}" type="pres">
      <dgm:prSet presAssocID="{4322BCC4-B2E0-4C56-B1B4-056599CA9179}" presName="rootText" presStyleLbl="node1" presStyleIdx="1" presStyleCnt="4"/>
      <dgm:spPr/>
    </dgm:pt>
    <dgm:pt modelId="{B3389EDF-4914-46C8-8FC1-3A518196AC3E}" type="pres">
      <dgm:prSet presAssocID="{4322BCC4-B2E0-4C56-B1B4-056599CA9179}" presName="rootConnector" presStyleLbl="node1" presStyleIdx="1" presStyleCnt="4"/>
      <dgm:spPr/>
    </dgm:pt>
    <dgm:pt modelId="{64D6189E-03C2-48D4-BE59-77CEA500CB6A}" type="pres">
      <dgm:prSet presAssocID="{4322BCC4-B2E0-4C56-B1B4-056599CA9179}" presName="childShape" presStyleCnt="0"/>
      <dgm:spPr/>
    </dgm:pt>
    <dgm:pt modelId="{1A1DE9D2-A794-4EB1-A2FD-35E08A2B855F}" type="pres">
      <dgm:prSet presAssocID="{CB886CB4-1474-4193-84D7-42B8E8374CF0}" presName="root" presStyleCnt="0"/>
      <dgm:spPr/>
    </dgm:pt>
    <dgm:pt modelId="{9721357E-458B-4AD1-8D56-FAF0E81F785F}" type="pres">
      <dgm:prSet presAssocID="{CB886CB4-1474-4193-84D7-42B8E8374CF0}" presName="rootComposite" presStyleCnt="0"/>
      <dgm:spPr/>
    </dgm:pt>
    <dgm:pt modelId="{F2A9F584-69CD-4114-83BE-616FD66E6063}" type="pres">
      <dgm:prSet presAssocID="{CB886CB4-1474-4193-84D7-42B8E8374CF0}" presName="rootText" presStyleLbl="node1" presStyleIdx="2" presStyleCnt="4"/>
      <dgm:spPr/>
    </dgm:pt>
    <dgm:pt modelId="{DD376C45-F1F9-4B6C-AA55-1B72F2E8627F}" type="pres">
      <dgm:prSet presAssocID="{CB886CB4-1474-4193-84D7-42B8E8374CF0}" presName="rootConnector" presStyleLbl="node1" presStyleIdx="2" presStyleCnt="4"/>
      <dgm:spPr/>
    </dgm:pt>
    <dgm:pt modelId="{5A5722EA-ABB1-4AF3-9B1C-1A9EAEDD6B1B}" type="pres">
      <dgm:prSet presAssocID="{CB886CB4-1474-4193-84D7-42B8E8374CF0}" presName="childShape" presStyleCnt="0"/>
      <dgm:spPr/>
    </dgm:pt>
    <dgm:pt modelId="{C1E29757-5A59-4F8B-A659-24ED9C7C77C8}" type="pres">
      <dgm:prSet presAssocID="{EFDA1356-E23D-4FC6-BEBE-7669DFDB3941}" presName="root" presStyleCnt="0"/>
      <dgm:spPr/>
    </dgm:pt>
    <dgm:pt modelId="{B7C2CB96-4A93-4D4F-AFF4-AD07933D1671}" type="pres">
      <dgm:prSet presAssocID="{EFDA1356-E23D-4FC6-BEBE-7669DFDB3941}" presName="rootComposite" presStyleCnt="0"/>
      <dgm:spPr/>
    </dgm:pt>
    <dgm:pt modelId="{F1C9846B-57B2-4E78-BFEC-B0DA1AA172A2}" type="pres">
      <dgm:prSet presAssocID="{EFDA1356-E23D-4FC6-BEBE-7669DFDB3941}" presName="rootText" presStyleLbl="node1" presStyleIdx="3" presStyleCnt="4"/>
      <dgm:spPr/>
    </dgm:pt>
    <dgm:pt modelId="{8E86C16E-E15E-488F-9191-19EDC2767A99}" type="pres">
      <dgm:prSet presAssocID="{EFDA1356-E23D-4FC6-BEBE-7669DFDB3941}" presName="rootConnector" presStyleLbl="node1" presStyleIdx="3" presStyleCnt="4"/>
      <dgm:spPr/>
    </dgm:pt>
    <dgm:pt modelId="{E412F9B4-B64E-450A-B5B8-6E2EA2729098}" type="pres">
      <dgm:prSet presAssocID="{EFDA1356-E23D-4FC6-BEBE-7669DFDB3941}" presName="childShape" presStyleCnt="0"/>
      <dgm:spPr/>
    </dgm:pt>
  </dgm:ptLst>
  <dgm:cxnLst>
    <dgm:cxn modelId="{D8F97912-0996-4D80-A0CF-BE5ADC7B3306}" type="presOf" srcId="{4322BCC4-B2E0-4C56-B1B4-056599CA9179}" destId="{B3389EDF-4914-46C8-8FC1-3A518196AC3E}" srcOrd="1" destOrd="0" presId="urn:microsoft.com/office/officeart/2005/8/layout/hierarchy3"/>
    <dgm:cxn modelId="{C263C415-6601-4442-AA9D-89F14543B9AA}" type="presOf" srcId="{CB886CB4-1474-4193-84D7-42B8E8374CF0}" destId="{F2A9F584-69CD-4114-83BE-616FD66E6063}" srcOrd="0" destOrd="0" presId="urn:microsoft.com/office/officeart/2005/8/layout/hierarchy3"/>
    <dgm:cxn modelId="{B5E6EA44-B532-40BF-B947-527AC1D04679}" type="presOf" srcId="{9D9466A7-A4B7-4583-BDE0-0C8A16C3E8FB}" destId="{FE2778F6-CB92-428D-B248-4CDCE2028809}" srcOrd="0" destOrd="0" presId="urn:microsoft.com/office/officeart/2005/8/layout/hierarchy3"/>
    <dgm:cxn modelId="{7A30A76B-E57D-4B67-95E8-637DF2888814}" type="presOf" srcId="{9214C5B3-1316-4791-BDF8-C50E291DA49C}" destId="{E22242EC-32B7-42A7-9E42-ED5D35D3EA55}" srcOrd="1" destOrd="0" presId="urn:microsoft.com/office/officeart/2005/8/layout/hierarchy3"/>
    <dgm:cxn modelId="{0672B25A-CC93-42EB-AF6D-E2CDCDBB4D13}" srcId="{9D9466A7-A4B7-4583-BDE0-0C8A16C3E8FB}" destId="{CB886CB4-1474-4193-84D7-42B8E8374CF0}" srcOrd="2" destOrd="0" parTransId="{1F56702C-CCDF-455B-83E3-2D895790B77C}" sibTransId="{83F9578E-33B1-4098-899D-30B9147C4CA8}"/>
    <dgm:cxn modelId="{B3BC7BB1-D8DF-4EB7-B821-EC6AA90BB3DB}" srcId="{9D9466A7-A4B7-4583-BDE0-0C8A16C3E8FB}" destId="{9214C5B3-1316-4791-BDF8-C50E291DA49C}" srcOrd="0" destOrd="0" parTransId="{7709CABD-A0DB-4C5B-B695-5CD3ACB7DEEC}" sibTransId="{50113D64-400F-4BD2-9D3B-3A543D2467A4}"/>
    <dgm:cxn modelId="{D77CCAC0-E3C2-40FA-9448-1B6E07450EC8}" srcId="{9D9466A7-A4B7-4583-BDE0-0C8A16C3E8FB}" destId="{EFDA1356-E23D-4FC6-BEBE-7669DFDB3941}" srcOrd="3" destOrd="0" parTransId="{4ADA4488-3BB1-48E3-9D35-A42B1A378DA3}" sibTransId="{1DBC5314-B1A3-404E-A0A9-C217C048CC63}"/>
    <dgm:cxn modelId="{AA7811D1-0833-4951-8F50-F1879651D6F6}" srcId="{9D9466A7-A4B7-4583-BDE0-0C8A16C3E8FB}" destId="{4322BCC4-B2E0-4C56-B1B4-056599CA9179}" srcOrd="1" destOrd="0" parTransId="{09594E4D-F4A2-431A-B46F-743C77BC33B8}" sibTransId="{45F1DE48-0BB6-442D-B14F-E1E13EE5A3E6}"/>
    <dgm:cxn modelId="{AE38B2D5-9245-4C5D-8D8C-8B2278AE2C1D}" type="presOf" srcId="{9214C5B3-1316-4791-BDF8-C50E291DA49C}" destId="{785E99AD-7C5B-4918-9E5E-0B9DB93E74E0}" srcOrd="0" destOrd="0" presId="urn:microsoft.com/office/officeart/2005/8/layout/hierarchy3"/>
    <dgm:cxn modelId="{49BD09E6-FB61-46D6-8F0C-C1430F55ABDD}" type="presOf" srcId="{CB886CB4-1474-4193-84D7-42B8E8374CF0}" destId="{DD376C45-F1F9-4B6C-AA55-1B72F2E8627F}" srcOrd="1" destOrd="0" presId="urn:microsoft.com/office/officeart/2005/8/layout/hierarchy3"/>
    <dgm:cxn modelId="{2092B3E9-FE00-4DC7-B345-AD2377232822}" type="presOf" srcId="{4322BCC4-B2E0-4C56-B1B4-056599CA9179}" destId="{AF70C7D2-81BB-429C-A599-E987E850F235}" srcOrd="0" destOrd="0" presId="urn:microsoft.com/office/officeart/2005/8/layout/hierarchy3"/>
    <dgm:cxn modelId="{E74F3DEF-D1D5-415B-99E2-227DB74A9E1E}" type="presOf" srcId="{EFDA1356-E23D-4FC6-BEBE-7669DFDB3941}" destId="{F1C9846B-57B2-4E78-BFEC-B0DA1AA172A2}" srcOrd="0" destOrd="0" presId="urn:microsoft.com/office/officeart/2005/8/layout/hierarchy3"/>
    <dgm:cxn modelId="{F591E1F9-0D9F-4526-B6A4-EC97F5034121}" type="presOf" srcId="{EFDA1356-E23D-4FC6-BEBE-7669DFDB3941}" destId="{8E86C16E-E15E-488F-9191-19EDC2767A99}" srcOrd="1" destOrd="0" presId="urn:microsoft.com/office/officeart/2005/8/layout/hierarchy3"/>
    <dgm:cxn modelId="{FFC605F8-27A9-4181-912A-7E1862246178}" type="presParOf" srcId="{FE2778F6-CB92-428D-B248-4CDCE2028809}" destId="{DD3505B2-0D1E-4702-B4EE-0A210F7E46ED}" srcOrd="0" destOrd="0" presId="urn:microsoft.com/office/officeart/2005/8/layout/hierarchy3"/>
    <dgm:cxn modelId="{9B953FE1-E81E-4488-875B-3AF5EE5DA85B}" type="presParOf" srcId="{DD3505B2-0D1E-4702-B4EE-0A210F7E46ED}" destId="{B71B2408-21F7-4F97-9415-F3FB02358530}" srcOrd="0" destOrd="0" presId="urn:microsoft.com/office/officeart/2005/8/layout/hierarchy3"/>
    <dgm:cxn modelId="{14E268D0-86A2-4CF6-BFC5-9C0E12A24725}" type="presParOf" srcId="{B71B2408-21F7-4F97-9415-F3FB02358530}" destId="{785E99AD-7C5B-4918-9E5E-0B9DB93E74E0}" srcOrd="0" destOrd="0" presId="urn:microsoft.com/office/officeart/2005/8/layout/hierarchy3"/>
    <dgm:cxn modelId="{95E2F83B-9CFA-4FBF-A103-C4E646777DFA}" type="presParOf" srcId="{B71B2408-21F7-4F97-9415-F3FB02358530}" destId="{E22242EC-32B7-42A7-9E42-ED5D35D3EA55}" srcOrd="1" destOrd="0" presId="urn:microsoft.com/office/officeart/2005/8/layout/hierarchy3"/>
    <dgm:cxn modelId="{1194F563-4B46-4407-AA70-9EB41CCC231D}" type="presParOf" srcId="{DD3505B2-0D1E-4702-B4EE-0A210F7E46ED}" destId="{900EE907-185B-4346-A8C7-869588324B26}" srcOrd="1" destOrd="0" presId="urn:microsoft.com/office/officeart/2005/8/layout/hierarchy3"/>
    <dgm:cxn modelId="{C120A55E-085D-44EA-8EB8-162FAF855D0B}" type="presParOf" srcId="{FE2778F6-CB92-428D-B248-4CDCE2028809}" destId="{750F786D-E0CB-43C1-8C11-5FA909FDC178}" srcOrd="1" destOrd="0" presId="urn:microsoft.com/office/officeart/2005/8/layout/hierarchy3"/>
    <dgm:cxn modelId="{42AB0651-7BA8-4977-9EE5-BDF103586F7E}" type="presParOf" srcId="{750F786D-E0CB-43C1-8C11-5FA909FDC178}" destId="{DF210B55-A341-4825-B01F-2E6DA0D331E3}" srcOrd="0" destOrd="0" presId="urn:microsoft.com/office/officeart/2005/8/layout/hierarchy3"/>
    <dgm:cxn modelId="{1CF853D0-C14D-4AA7-B4A8-F03023A1AC8D}" type="presParOf" srcId="{DF210B55-A341-4825-B01F-2E6DA0D331E3}" destId="{AF70C7D2-81BB-429C-A599-E987E850F235}" srcOrd="0" destOrd="0" presId="urn:microsoft.com/office/officeart/2005/8/layout/hierarchy3"/>
    <dgm:cxn modelId="{9DC3595F-C410-4190-B180-06C20002C4A4}" type="presParOf" srcId="{DF210B55-A341-4825-B01F-2E6DA0D331E3}" destId="{B3389EDF-4914-46C8-8FC1-3A518196AC3E}" srcOrd="1" destOrd="0" presId="urn:microsoft.com/office/officeart/2005/8/layout/hierarchy3"/>
    <dgm:cxn modelId="{1BABC06C-EFEE-46F9-9D14-FEBF190DB991}" type="presParOf" srcId="{750F786D-E0CB-43C1-8C11-5FA909FDC178}" destId="{64D6189E-03C2-48D4-BE59-77CEA500CB6A}" srcOrd="1" destOrd="0" presId="urn:microsoft.com/office/officeart/2005/8/layout/hierarchy3"/>
    <dgm:cxn modelId="{09FB9B16-D391-4C54-BD6D-214A6E99A75A}" type="presParOf" srcId="{FE2778F6-CB92-428D-B248-4CDCE2028809}" destId="{1A1DE9D2-A794-4EB1-A2FD-35E08A2B855F}" srcOrd="2" destOrd="0" presId="urn:microsoft.com/office/officeart/2005/8/layout/hierarchy3"/>
    <dgm:cxn modelId="{5DDAEB86-CA2A-41D1-A199-9A78AF6D4F88}" type="presParOf" srcId="{1A1DE9D2-A794-4EB1-A2FD-35E08A2B855F}" destId="{9721357E-458B-4AD1-8D56-FAF0E81F785F}" srcOrd="0" destOrd="0" presId="urn:microsoft.com/office/officeart/2005/8/layout/hierarchy3"/>
    <dgm:cxn modelId="{C6E75683-11A3-4BE5-B1CF-2A7A8117F151}" type="presParOf" srcId="{9721357E-458B-4AD1-8D56-FAF0E81F785F}" destId="{F2A9F584-69CD-4114-83BE-616FD66E6063}" srcOrd="0" destOrd="0" presId="urn:microsoft.com/office/officeart/2005/8/layout/hierarchy3"/>
    <dgm:cxn modelId="{C2769ED4-5B92-49EE-A6C5-FFF8CA9F9C32}" type="presParOf" srcId="{9721357E-458B-4AD1-8D56-FAF0E81F785F}" destId="{DD376C45-F1F9-4B6C-AA55-1B72F2E8627F}" srcOrd="1" destOrd="0" presId="urn:microsoft.com/office/officeart/2005/8/layout/hierarchy3"/>
    <dgm:cxn modelId="{0E5BB400-210D-48D1-B658-EF60D2FF7B27}" type="presParOf" srcId="{1A1DE9D2-A794-4EB1-A2FD-35E08A2B855F}" destId="{5A5722EA-ABB1-4AF3-9B1C-1A9EAEDD6B1B}" srcOrd="1" destOrd="0" presId="urn:microsoft.com/office/officeart/2005/8/layout/hierarchy3"/>
    <dgm:cxn modelId="{F5171EBE-7A1D-4DDB-93F9-E594D2F6AE70}" type="presParOf" srcId="{FE2778F6-CB92-428D-B248-4CDCE2028809}" destId="{C1E29757-5A59-4F8B-A659-24ED9C7C77C8}" srcOrd="3" destOrd="0" presId="urn:microsoft.com/office/officeart/2005/8/layout/hierarchy3"/>
    <dgm:cxn modelId="{3DEEAC13-9326-4164-9560-EAFA75D6FCC3}" type="presParOf" srcId="{C1E29757-5A59-4F8B-A659-24ED9C7C77C8}" destId="{B7C2CB96-4A93-4D4F-AFF4-AD07933D1671}" srcOrd="0" destOrd="0" presId="urn:microsoft.com/office/officeart/2005/8/layout/hierarchy3"/>
    <dgm:cxn modelId="{53FA46D8-C1C0-4BC8-86DA-442DDADED523}" type="presParOf" srcId="{B7C2CB96-4A93-4D4F-AFF4-AD07933D1671}" destId="{F1C9846B-57B2-4E78-BFEC-B0DA1AA172A2}" srcOrd="0" destOrd="0" presId="urn:microsoft.com/office/officeart/2005/8/layout/hierarchy3"/>
    <dgm:cxn modelId="{22BACBF3-611A-447A-A2DD-25189C5A8D32}" type="presParOf" srcId="{B7C2CB96-4A93-4D4F-AFF4-AD07933D1671}" destId="{8E86C16E-E15E-488F-9191-19EDC2767A99}" srcOrd="1" destOrd="0" presId="urn:microsoft.com/office/officeart/2005/8/layout/hierarchy3"/>
    <dgm:cxn modelId="{F4AA171C-0B21-45F5-8D38-306FB8E1196E}" type="presParOf" srcId="{C1E29757-5A59-4F8B-A659-24ED9C7C77C8}" destId="{E412F9B4-B64E-450A-B5B8-6E2EA2729098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47AD24-0FD3-44A4-90B4-6DA3FBC4D05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D2818B3-0F5B-46A6-AD2A-C1F01B995D01}">
      <dgm:prSet/>
      <dgm:spPr/>
      <dgm:t>
        <a:bodyPr/>
        <a:lstStyle/>
        <a:p>
          <a:r>
            <a:rPr lang="en-IN" b="1"/>
            <a:t>Detection</a:t>
          </a:r>
          <a:r>
            <a:rPr lang="en-IN"/>
            <a:t>: YOLOv12 detects faces in frames</a:t>
          </a:r>
        </a:p>
      </dgm:t>
    </dgm:pt>
    <dgm:pt modelId="{12ADFBDA-56C3-416A-9F62-5AB004327997}" type="parTrans" cxnId="{F3C66172-4C55-4702-9017-B5B2B52E154E}">
      <dgm:prSet/>
      <dgm:spPr/>
      <dgm:t>
        <a:bodyPr/>
        <a:lstStyle/>
        <a:p>
          <a:endParaRPr lang="en-IN"/>
        </a:p>
      </dgm:t>
    </dgm:pt>
    <dgm:pt modelId="{C1402B63-25CF-4ED4-86DB-7F33B90834F4}" type="sibTrans" cxnId="{F3C66172-4C55-4702-9017-B5B2B52E154E}">
      <dgm:prSet/>
      <dgm:spPr/>
      <dgm:t>
        <a:bodyPr/>
        <a:lstStyle/>
        <a:p>
          <a:endParaRPr lang="en-IN"/>
        </a:p>
      </dgm:t>
    </dgm:pt>
    <dgm:pt modelId="{BB04D9B6-2232-4507-A4A0-93654670AA8B}">
      <dgm:prSet/>
      <dgm:spPr/>
      <dgm:t>
        <a:bodyPr/>
        <a:lstStyle/>
        <a:p>
          <a:r>
            <a:rPr lang="en-IN" b="1"/>
            <a:t>Embedding</a:t>
          </a:r>
          <a:r>
            <a:rPr lang="en-IN"/>
            <a:t>: ResNet encodes each face</a:t>
          </a:r>
        </a:p>
      </dgm:t>
    </dgm:pt>
    <dgm:pt modelId="{4A6F8D1B-8EF3-4458-879B-FFAD4D8EB49F}" type="parTrans" cxnId="{E252CD0C-6127-4BA8-AA3A-0A37A40A765B}">
      <dgm:prSet/>
      <dgm:spPr/>
      <dgm:t>
        <a:bodyPr/>
        <a:lstStyle/>
        <a:p>
          <a:endParaRPr lang="en-IN"/>
        </a:p>
      </dgm:t>
    </dgm:pt>
    <dgm:pt modelId="{24B1E051-7218-4F9B-9A7B-8086E6AEB036}" type="sibTrans" cxnId="{E252CD0C-6127-4BA8-AA3A-0A37A40A765B}">
      <dgm:prSet/>
      <dgm:spPr/>
      <dgm:t>
        <a:bodyPr/>
        <a:lstStyle/>
        <a:p>
          <a:endParaRPr lang="en-IN"/>
        </a:p>
      </dgm:t>
    </dgm:pt>
    <dgm:pt modelId="{9F528EE3-14FD-49C6-92E6-6C13F3F48F42}">
      <dgm:prSet/>
      <dgm:spPr/>
      <dgm:t>
        <a:bodyPr/>
        <a:lstStyle/>
        <a:p>
          <a:r>
            <a:rPr lang="en-IN" b="1"/>
            <a:t>Recognition</a:t>
          </a:r>
          <a:r>
            <a:rPr lang="en-IN"/>
            <a:t>: Compare embedding with saved ones</a:t>
          </a:r>
        </a:p>
      </dgm:t>
    </dgm:pt>
    <dgm:pt modelId="{26705DF2-2CFB-4FAB-AC9D-180522D5494F}" type="parTrans" cxnId="{87A0651E-E504-40F3-B029-3FB83C6B44E3}">
      <dgm:prSet/>
      <dgm:spPr/>
      <dgm:t>
        <a:bodyPr/>
        <a:lstStyle/>
        <a:p>
          <a:endParaRPr lang="en-IN"/>
        </a:p>
      </dgm:t>
    </dgm:pt>
    <dgm:pt modelId="{10DF3A26-7A96-4C63-92DB-E16F013E2E78}" type="sibTrans" cxnId="{87A0651E-E504-40F3-B029-3FB83C6B44E3}">
      <dgm:prSet/>
      <dgm:spPr/>
      <dgm:t>
        <a:bodyPr/>
        <a:lstStyle/>
        <a:p>
          <a:endParaRPr lang="en-IN"/>
        </a:p>
      </dgm:t>
    </dgm:pt>
    <dgm:pt modelId="{AA0A0F07-8E39-486F-9DF7-EEED525F4942}">
      <dgm:prSet/>
      <dgm:spPr/>
      <dgm:t>
        <a:bodyPr/>
        <a:lstStyle/>
        <a:p>
          <a:r>
            <a:rPr lang="en-IN" b="1" dirty="0"/>
            <a:t>Emotion &amp; Age</a:t>
          </a:r>
          <a:r>
            <a:rPr lang="en-IN" dirty="0"/>
            <a:t>: DeepFace classifies attributes</a:t>
          </a:r>
        </a:p>
      </dgm:t>
    </dgm:pt>
    <dgm:pt modelId="{E39FFCE5-D752-4A75-82D9-B8E1D6C7BA31}" type="parTrans" cxnId="{7F340D3B-99D8-4AC1-8348-2C288EBC3C10}">
      <dgm:prSet/>
      <dgm:spPr/>
      <dgm:t>
        <a:bodyPr/>
        <a:lstStyle/>
        <a:p>
          <a:endParaRPr lang="en-IN"/>
        </a:p>
      </dgm:t>
    </dgm:pt>
    <dgm:pt modelId="{7D618225-AACE-4644-A2CD-28EA272397A9}" type="sibTrans" cxnId="{7F340D3B-99D8-4AC1-8348-2C288EBC3C10}">
      <dgm:prSet/>
      <dgm:spPr/>
      <dgm:t>
        <a:bodyPr/>
        <a:lstStyle/>
        <a:p>
          <a:endParaRPr lang="en-IN"/>
        </a:p>
      </dgm:t>
    </dgm:pt>
    <dgm:pt modelId="{C9E47DC7-9C88-46FD-BD4C-3A81087B7ABC}">
      <dgm:prSet/>
      <dgm:spPr/>
      <dgm:t>
        <a:bodyPr/>
        <a:lstStyle/>
        <a:p>
          <a:r>
            <a:rPr lang="en-IN" b="1" dirty="0"/>
            <a:t>Output</a:t>
          </a:r>
          <a:r>
            <a:rPr lang="en-IN" dirty="0"/>
            <a:t>: Recognized names and age + gender+ emotions on video</a:t>
          </a:r>
        </a:p>
      </dgm:t>
    </dgm:pt>
    <dgm:pt modelId="{105C8438-7160-490C-AE68-6A3CFD19B305}" type="parTrans" cxnId="{7F75D9EB-F07A-4485-8219-5B42ADA47816}">
      <dgm:prSet/>
      <dgm:spPr/>
      <dgm:t>
        <a:bodyPr/>
        <a:lstStyle/>
        <a:p>
          <a:endParaRPr lang="en-IN"/>
        </a:p>
      </dgm:t>
    </dgm:pt>
    <dgm:pt modelId="{DFF9800E-9FF6-41A9-B368-896E48734B64}" type="sibTrans" cxnId="{7F75D9EB-F07A-4485-8219-5B42ADA47816}">
      <dgm:prSet/>
      <dgm:spPr/>
      <dgm:t>
        <a:bodyPr/>
        <a:lstStyle/>
        <a:p>
          <a:endParaRPr lang="en-IN"/>
        </a:p>
      </dgm:t>
    </dgm:pt>
    <dgm:pt modelId="{9122EED3-6E94-4086-9FFC-CFA47EDA6EB9}" type="pres">
      <dgm:prSet presAssocID="{4747AD24-0FD3-44A4-90B4-6DA3FBC4D050}" presName="CompostProcess" presStyleCnt="0">
        <dgm:presLayoutVars>
          <dgm:dir/>
          <dgm:resizeHandles val="exact"/>
        </dgm:presLayoutVars>
      </dgm:prSet>
      <dgm:spPr/>
    </dgm:pt>
    <dgm:pt modelId="{2EDC0D62-9FB2-4F26-BF78-06038A190CA1}" type="pres">
      <dgm:prSet presAssocID="{4747AD24-0FD3-44A4-90B4-6DA3FBC4D050}" presName="arrow" presStyleLbl="bgShp" presStyleIdx="0" presStyleCnt="1"/>
      <dgm:spPr/>
    </dgm:pt>
    <dgm:pt modelId="{74535CAC-17E8-43AE-A37C-643DD961AE54}" type="pres">
      <dgm:prSet presAssocID="{4747AD24-0FD3-44A4-90B4-6DA3FBC4D050}" presName="linearProcess" presStyleCnt="0"/>
      <dgm:spPr/>
    </dgm:pt>
    <dgm:pt modelId="{F3098F49-D87F-42E6-88C3-CE1BCDF91DA8}" type="pres">
      <dgm:prSet presAssocID="{1D2818B3-0F5B-46A6-AD2A-C1F01B995D01}" presName="textNode" presStyleLbl="node1" presStyleIdx="0" presStyleCnt="5">
        <dgm:presLayoutVars>
          <dgm:bulletEnabled val="1"/>
        </dgm:presLayoutVars>
      </dgm:prSet>
      <dgm:spPr/>
    </dgm:pt>
    <dgm:pt modelId="{CA7B3D37-5857-44FB-AD5D-00689CB06321}" type="pres">
      <dgm:prSet presAssocID="{C1402B63-25CF-4ED4-86DB-7F33B90834F4}" presName="sibTrans" presStyleCnt="0"/>
      <dgm:spPr/>
    </dgm:pt>
    <dgm:pt modelId="{CBCC2221-DCD2-4085-ACB7-81D8FEA39B79}" type="pres">
      <dgm:prSet presAssocID="{BB04D9B6-2232-4507-A4A0-93654670AA8B}" presName="textNode" presStyleLbl="node1" presStyleIdx="1" presStyleCnt="5">
        <dgm:presLayoutVars>
          <dgm:bulletEnabled val="1"/>
        </dgm:presLayoutVars>
      </dgm:prSet>
      <dgm:spPr/>
    </dgm:pt>
    <dgm:pt modelId="{EBBCE089-9DF7-40FE-A89D-32BDEDE5E68C}" type="pres">
      <dgm:prSet presAssocID="{24B1E051-7218-4F9B-9A7B-8086E6AEB036}" presName="sibTrans" presStyleCnt="0"/>
      <dgm:spPr/>
    </dgm:pt>
    <dgm:pt modelId="{4CFBE1CC-9213-4DE3-BB70-054A36775AEC}" type="pres">
      <dgm:prSet presAssocID="{9F528EE3-14FD-49C6-92E6-6C13F3F48F42}" presName="textNode" presStyleLbl="node1" presStyleIdx="2" presStyleCnt="5">
        <dgm:presLayoutVars>
          <dgm:bulletEnabled val="1"/>
        </dgm:presLayoutVars>
      </dgm:prSet>
      <dgm:spPr/>
    </dgm:pt>
    <dgm:pt modelId="{B5A545D2-EDE4-4355-AEA3-F0C53D0C5E6D}" type="pres">
      <dgm:prSet presAssocID="{10DF3A26-7A96-4C63-92DB-E16F013E2E78}" presName="sibTrans" presStyleCnt="0"/>
      <dgm:spPr/>
    </dgm:pt>
    <dgm:pt modelId="{AC277BBB-7E56-4D23-A524-674F64B36A00}" type="pres">
      <dgm:prSet presAssocID="{AA0A0F07-8E39-486F-9DF7-EEED525F4942}" presName="textNode" presStyleLbl="node1" presStyleIdx="3" presStyleCnt="5">
        <dgm:presLayoutVars>
          <dgm:bulletEnabled val="1"/>
        </dgm:presLayoutVars>
      </dgm:prSet>
      <dgm:spPr/>
    </dgm:pt>
    <dgm:pt modelId="{39075A77-7A58-459B-9746-1F14DD786EBD}" type="pres">
      <dgm:prSet presAssocID="{7D618225-AACE-4644-A2CD-28EA272397A9}" presName="sibTrans" presStyleCnt="0"/>
      <dgm:spPr/>
    </dgm:pt>
    <dgm:pt modelId="{AE15FF49-1A97-4020-8431-FD38B594A395}" type="pres">
      <dgm:prSet presAssocID="{C9E47DC7-9C88-46FD-BD4C-3A81087B7ABC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E252CD0C-6127-4BA8-AA3A-0A37A40A765B}" srcId="{4747AD24-0FD3-44A4-90B4-6DA3FBC4D050}" destId="{BB04D9B6-2232-4507-A4A0-93654670AA8B}" srcOrd="1" destOrd="0" parTransId="{4A6F8D1B-8EF3-4458-879B-FFAD4D8EB49F}" sibTransId="{24B1E051-7218-4F9B-9A7B-8086E6AEB036}"/>
    <dgm:cxn modelId="{87A0651E-E504-40F3-B029-3FB83C6B44E3}" srcId="{4747AD24-0FD3-44A4-90B4-6DA3FBC4D050}" destId="{9F528EE3-14FD-49C6-92E6-6C13F3F48F42}" srcOrd="2" destOrd="0" parTransId="{26705DF2-2CFB-4FAB-AC9D-180522D5494F}" sibTransId="{10DF3A26-7A96-4C63-92DB-E16F013E2E78}"/>
    <dgm:cxn modelId="{654E9C1F-43E6-40DA-94AE-6E766B727CD6}" type="presOf" srcId="{C9E47DC7-9C88-46FD-BD4C-3A81087B7ABC}" destId="{AE15FF49-1A97-4020-8431-FD38B594A395}" srcOrd="0" destOrd="0" presId="urn:microsoft.com/office/officeart/2005/8/layout/hProcess9"/>
    <dgm:cxn modelId="{7F340D3B-99D8-4AC1-8348-2C288EBC3C10}" srcId="{4747AD24-0FD3-44A4-90B4-6DA3FBC4D050}" destId="{AA0A0F07-8E39-486F-9DF7-EEED525F4942}" srcOrd="3" destOrd="0" parTransId="{E39FFCE5-D752-4A75-82D9-B8E1D6C7BA31}" sibTransId="{7D618225-AACE-4644-A2CD-28EA272397A9}"/>
    <dgm:cxn modelId="{C2C74F43-FF59-49D7-B38E-760B6ECFFF82}" type="presOf" srcId="{4747AD24-0FD3-44A4-90B4-6DA3FBC4D050}" destId="{9122EED3-6E94-4086-9FFC-CFA47EDA6EB9}" srcOrd="0" destOrd="0" presId="urn:microsoft.com/office/officeart/2005/8/layout/hProcess9"/>
    <dgm:cxn modelId="{F3C66172-4C55-4702-9017-B5B2B52E154E}" srcId="{4747AD24-0FD3-44A4-90B4-6DA3FBC4D050}" destId="{1D2818B3-0F5B-46A6-AD2A-C1F01B995D01}" srcOrd="0" destOrd="0" parTransId="{12ADFBDA-56C3-416A-9F62-5AB004327997}" sibTransId="{C1402B63-25CF-4ED4-86DB-7F33B90834F4}"/>
    <dgm:cxn modelId="{9E151159-EFBE-4C18-BDFA-D85400445DD3}" type="presOf" srcId="{AA0A0F07-8E39-486F-9DF7-EEED525F4942}" destId="{AC277BBB-7E56-4D23-A524-674F64B36A00}" srcOrd="0" destOrd="0" presId="urn:microsoft.com/office/officeart/2005/8/layout/hProcess9"/>
    <dgm:cxn modelId="{369FE7B3-9A51-483F-89F0-D0FA3D3FE26D}" type="presOf" srcId="{BB04D9B6-2232-4507-A4A0-93654670AA8B}" destId="{CBCC2221-DCD2-4085-ACB7-81D8FEA39B79}" srcOrd="0" destOrd="0" presId="urn:microsoft.com/office/officeart/2005/8/layout/hProcess9"/>
    <dgm:cxn modelId="{9924FECB-0A7C-4762-A3FE-02AD839675DA}" type="presOf" srcId="{9F528EE3-14FD-49C6-92E6-6C13F3F48F42}" destId="{4CFBE1CC-9213-4DE3-BB70-054A36775AEC}" srcOrd="0" destOrd="0" presId="urn:microsoft.com/office/officeart/2005/8/layout/hProcess9"/>
    <dgm:cxn modelId="{CACBAECC-97F4-4CD6-9817-2A7FCE33D9D4}" type="presOf" srcId="{1D2818B3-0F5B-46A6-AD2A-C1F01B995D01}" destId="{F3098F49-D87F-42E6-88C3-CE1BCDF91DA8}" srcOrd="0" destOrd="0" presId="urn:microsoft.com/office/officeart/2005/8/layout/hProcess9"/>
    <dgm:cxn modelId="{7F75D9EB-F07A-4485-8219-5B42ADA47816}" srcId="{4747AD24-0FD3-44A4-90B4-6DA3FBC4D050}" destId="{C9E47DC7-9C88-46FD-BD4C-3A81087B7ABC}" srcOrd="4" destOrd="0" parTransId="{105C8438-7160-490C-AE68-6A3CFD19B305}" sibTransId="{DFF9800E-9FF6-41A9-B368-896E48734B64}"/>
    <dgm:cxn modelId="{7E224ABE-F1DD-4B70-A00E-243ED5E6436B}" type="presParOf" srcId="{9122EED3-6E94-4086-9FFC-CFA47EDA6EB9}" destId="{2EDC0D62-9FB2-4F26-BF78-06038A190CA1}" srcOrd="0" destOrd="0" presId="urn:microsoft.com/office/officeart/2005/8/layout/hProcess9"/>
    <dgm:cxn modelId="{32A058BE-3E6A-49EE-8394-89205B877387}" type="presParOf" srcId="{9122EED3-6E94-4086-9FFC-CFA47EDA6EB9}" destId="{74535CAC-17E8-43AE-A37C-643DD961AE54}" srcOrd="1" destOrd="0" presId="urn:microsoft.com/office/officeart/2005/8/layout/hProcess9"/>
    <dgm:cxn modelId="{8439210F-B680-4FCC-AD6A-6FA890293D88}" type="presParOf" srcId="{74535CAC-17E8-43AE-A37C-643DD961AE54}" destId="{F3098F49-D87F-42E6-88C3-CE1BCDF91DA8}" srcOrd="0" destOrd="0" presId="urn:microsoft.com/office/officeart/2005/8/layout/hProcess9"/>
    <dgm:cxn modelId="{95BA4F57-8447-4009-8E3E-6F10BD8CA280}" type="presParOf" srcId="{74535CAC-17E8-43AE-A37C-643DD961AE54}" destId="{CA7B3D37-5857-44FB-AD5D-00689CB06321}" srcOrd="1" destOrd="0" presId="urn:microsoft.com/office/officeart/2005/8/layout/hProcess9"/>
    <dgm:cxn modelId="{8DB7E125-F08C-4D50-9F5F-79A5D622EBB4}" type="presParOf" srcId="{74535CAC-17E8-43AE-A37C-643DD961AE54}" destId="{CBCC2221-DCD2-4085-ACB7-81D8FEA39B79}" srcOrd="2" destOrd="0" presId="urn:microsoft.com/office/officeart/2005/8/layout/hProcess9"/>
    <dgm:cxn modelId="{5618F5F9-59C9-4C18-8508-8EB23516F34C}" type="presParOf" srcId="{74535CAC-17E8-43AE-A37C-643DD961AE54}" destId="{EBBCE089-9DF7-40FE-A89D-32BDEDE5E68C}" srcOrd="3" destOrd="0" presId="urn:microsoft.com/office/officeart/2005/8/layout/hProcess9"/>
    <dgm:cxn modelId="{24C07C5C-B3C7-469C-B833-C3A381026AD5}" type="presParOf" srcId="{74535CAC-17E8-43AE-A37C-643DD961AE54}" destId="{4CFBE1CC-9213-4DE3-BB70-054A36775AEC}" srcOrd="4" destOrd="0" presId="urn:microsoft.com/office/officeart/2005/8/layout/hProcess9"/>
    <dgm:cxn modelId="{175F3F6B-0BE2-4094-9F20-F2B8202939DC}" type="presParOf" srcId="{74535CAC-17E8-43AE-A37C-643DD961AE54}" destId="{B5A545D2-EDE4-4355-AEA3-F0C53D0C5E6D}" srcOrd="5" destOrd="0" presId="urn:microsoft.com/office/officeart/2005/8/layout/hProcess9"/>
    <dgm:cxn modelId="{428ABAEF-A1C3-464B-B064-CF7CCE54CAE9}" type="presParOf" srcId="{74535CAC-17E8-43AE-A37C-643DD961AE54}" destId="{AC277BBB-7E56-4D23-A524-674F64B36A00}" srcOrd="6" destOrd="0" presId="urn:microsoft.com/office/officeart/2005/8/layout/hProcess9"/>
    <dgm:cxn modelId="{A37D509D-D719-41DB-8919-50656D22458F}" type="presParOf" srcId="{74535CAC-17E8-43AE-A37C-643DD961AE54}" destId="{39075A77-7A58-459B-9746-1F14DD786EBD}" srcOrd="7" destOrd="0" presId="urn:microsoft.com/office/officeart/2005/8/layout/hProcess9"/>
    <dgm:cxn modelId="{08599DDD-48F8-4AE9-8CC2-83E4C39CAC59}" type="presParOf" srcId="{74535CAC-17E8-43AE-A37C-643DD961AE54}" destId="{AE15FF49-1A97-4020-8431-FD38B594A395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B9B28A-A2AE-4218-A03E-BD940128DDB0}">
      <dsp:nvSpPr>
        <dsp:cNvPr id="0" name=""/>
        <dsp:cNvSpPr/>
      </dsp:nvSpPr>
      <dsp:spPr>
        <a:xfrm>
          <a:off x="0" y="740510"/>
          <a:ext cx="9267825" cy="987347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2ECAB58-1D20-463E-BB57-FC0C8425B221}">
      <dsp:nvSpPr>
        <dsp:cNvPr id="0" name=""/>
        <dsp:cNvSpPr/>
      </dsp:nvSpPr>
      <dsp:spPr>
        <a:xfrm>
          <a:off x="4174" y="0"/>
          <a:ext cx="2007877" cy="9873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Load fine-tuned </a:t>
          </a:r>
          <a:r>
            <a:rPr lang="en-US" sz="1700" b="1" kern="1200" dirty="0"/>
            <a:t>YOLOv12</a:t>
          </a:r>
          <a:r>
            <a:rPr lang="en-US" sz="1700" kern="1200" dirty="0"/>
            <a:t> model trained to detect faces.</a:t>
          </a:r>
          <a:endParaRPr lang="en-IN" sz="1700" kern="1200" dirty="0"/>
        </a:p>
      </dsp:txBody>
      <dsp:txXfrm>
        <a:off x="4174" y="0"/>
        <a:ext cx="2007877" cy="987347"/>
      </dsp:txXfrm>
    </dsp:sp>
    <dsp:sp modelId="{8C005F48-0229-4765-8056-C68CF0C4394E}">
      <dsp:nvSpPr>
        <dsp:cNvPr id="0" name=""/>
        <dsp:cNvSpPr/>
      </dsp:nvSpPr>
      <dsp:spPr>
        <a:xfrm>
          <a:off x="884695" y="1110765"/>
          <a:ext cx="246836" cy="24683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81832E3-B62C-447B-ACF2-84E0D5F36717}">
      <dsp:nvSpPr>
        <dsp:cNvPr id="0" name=""/>
        <dsp:cNvSpPr/>
      </dsp:nvSpPr>
      <dsp:spPr>
        <a:xfrm>
          <a:off x="2112446" y="1481020"/>
          <a:ext cx="2007877" cy="9873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Process each frame from the webcam or video input.</a:t>
          </a:r>
          <a:endParaRPr lang="en-IN" sz="1700" kern="1200" dirty="0"/>
        </a:p>
      </dsp:txBody>
      <dsp:txXfrm>
        <a:off x="2112446" y="1481020"/>
        <a:ext cx="2007877" cy="987347"/>
      </dsp:txXfrm>
    </dsp:sp>
    <dsp:sp modelId="{93915DDB-4F96-4BCA-98F7-3150FF178C3B}">
      <dsp:nvSpPr>
        <dsp:cNvPr id="0" name=""/>
        <dsp:cNvSpPr/>
      </dsp:nvSpPr>
      <dsp:spPr>
        <a:xfrm>
          <a:off x="2992966" y="1110765"/>
          <a:ext cx="246836" cy="24683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5EDDAE1-5B2B-4F7F-9F13-CB0734C8DF21}">
      <dsp:nvSpPr>
        <dsp:cNvPr id="0" name=""/>
        <dsp:cNvSpPr/>
      </dsp:nvSpPr>
      <dsp:spPr>
        <a:xfrm>
          <a:off x="4220718" y="0"/>
          <a:ext cx="2007877" cy="9873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Run inference to detect face regions.</a:t>
          </a:r>
          <a:endParaRPr lang="en-IN" sz="1700" kern="1200"/>
        </a:p>
      </dsp:txBody>
      <dsp:txXfrm>
        <a:off x="4220718" y="0"/>
        <a:ext cx="2007877" cy="987347"/>
      </dsp:txXfrm>
    </dsp:sp>
    <dsp:sp modelId="{618233C0-A735-487E-89D2-7CF27D858A3C}">
      <dsp:nvSpPr>
        <dsp:cNvPr id="0" name=""/>
        <dsp:cNvSpPr/>
      </dsp:nvSpPr>
      <dsp:spPr>
        <a:xfrm>
          <a:off x="5101238" y="1110765"/>
          <a:ext cx="246836" cy="24683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3754EFB-59D0-45A3-B456-A16FB40EC175}">
      <dsp:nvSpPr>
        <dsp:cNvPr id="0" name=""/>
        <dsp:cNvSpPr/>
      </dsp:nvSpPr>
      <dsp:spPr>
        <a:xfrm>
          <a:off x="6328989" y="1481020"/>
          <a:ext cx="2007877" cy="9873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Draw bounding boxes on detected faces.</a:t>
          </a:r>
          <a:endParaRPr lang="en-IN" sz="1700" kern="1200"/>
        </a:p>
      </dsp:txBody>
      <dsp:txXfrm>
        <a:off x="6328989" y="1481020"/>
        <a:ext cx="2007877" cy="987347"/>
      </dsp:txXfrm>
    </dsp:sp>
    <dsp:sp modelId="{56A85391-188C-4E37-B4AE-800727DA3821}">
      <dsp:nvSpPr>
        <dsp:cNvPr id="0" name=""/>
        <dsp:cNvSpPr/>
      </dsp:nvSpPr>
      <dsp:spPr>
        <a:xfrm>
          <a:off x="7209510" y="1110765"/>
          <a:ext cx="246836" cy="24683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E99AD-7C5B-4918-9E5E-0B9DB93E74E0}">
      <dsp:nvSpPr>
        <dsp:cNvPr id="0" name=""/>
        <dsp:cNvSpPr/>
      </dsp:nvSpPr>
      <dsp:spPr>
        <a:xfrm>
          <a:off x="2108" y="890747"/>
          <a:ext cx="2423475" cy="1211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After recognition, the </a:t>
          </a:r>
          <a:r>
            <a:rPr lang="en-US" sz="1800" i="0" kern="1200" baseline="0"/>
            <a:t>face region </a:t>
          </a:r>
          <a:r>
            <a:rPr lang="en-US" sz="1800" b="0" i="0" kern="1200" baseline="0"/>
            <a:t>is passed to the </a:t>
          </a:r>
          <a:r>
            <a:rPr lang="en-US" sz="1800" b="1" i="0" kern="1200" baseline="0"/>
            <a:t>DeepFace </a:t>
          </a:r>
          <a:r>
            <a:rPr lang="en-US" sz="1800" i="0" kern="1200" baseline="0"/>
            <a:t>framework.</a:t>
          </a:r>
          <a:endParaRPr lang="en-IN" sz="1800" kern="1200"/>
        </a:p>
      </dsp:txBody>
      <dsp:txXfrm>
        <a:off x="37599" y="926238"/>
        <a:ext cx="2352493" cy="1140755"/>
      </dsp:txXfrm>
    </dsp:sp>
    <dsp:sp modelId="{AF70C7D2-81BB-429C-A599-E987E850F235}">
      <dsp:nvSpPr>
        <dsp:cNvPr id="0" name=""/>
        <dsp:cNvSpPr/>
      </dsp:nvSpPr>
      <dsp:spPr>
        <a:xfrm>
          <a:off x="3031452" y="890747"/>
          <a:ext cx="2423475" cy="1211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DeepFace internally uses</a:t>
          </a:r>
          <a:r>
            <a:rPr lang="en-US" sz="1800" b="1" i="0" kern="1200" baseline="0"/>
            <a:t> </a:t>
          </a:r>
          <a:r>
            <a:rPr lang="en-US" sz="1800" i="0" kern="1200" baseline="0"/>
            <a:t>pretrained deep models </a:t>
          </a:r>
          <a:r>
            <a:rPr lang="en-US" sz="1800" b="0" i="0" kern="1200" baseline="0"/>
            <a:t>for feature extraction.</a:t>
          </a:r>
          <a:endParaRPr lang="en-IN" sz="1800" kern="1200"/>
        </a:p>
      </dsp:txBody>
      <dsp:txXfrm>
        <a:off x="3066943" y="926238"/>
        <a:ext cx="2352493" cy="1140755"/>
      </dsp:txXfrm>
    </dsp:sp>
    <dsp:sp modelId="{F2A9F584-69CD-4114-83BE-616FD66E6063}">
      <dsp:nvSpPr>
        <dsp:cNvPr id="0" name=""/>
        <dsp:cNvSpPr/>
      </dsp:nvSpPr>
      <dsp:spPr>
        <a:xfrm>
          <a:off x="6060796" y="890747"/>
          <a:ext cx="2423475" cy="1211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It directly returns the </a:t>
          </a:r>
          <a:r>
            <a:rPr lang="en-US" sz="1800" i="0" kern="1200" baseline="0"/>
            <a:t>dominant emotion:</a:t>
          </a:r>
          <a:br>
            <a:rPr lang="en-US" sz="1800" b="0" i="0" kern="1200" baseline="0"/>
          </a:br>
          <a:r>
            <a:rPr lang="en-US" sz="1800" b="0" i="1" kern="1200" baseline="0"/>
            <a:t>e.g., Happy, Sad, Angry, Fear, Surprise, Neutral.</a:t>
          </a:r>
          <a:endParaRPr lang="en-IN" sz="1800" kern="1200"/>
        </a:p>
      </dsp:txBody>
      <dsp:txXfrm>
        <a:off x="6096287" y="926238"/>
        <a:ext cx="2352493" cy="1140755"/>
      </dsp:txXfrm>
    </dsp:sp>
    <dsp:sp modelId="{F1C9846B-57B2-4E78-BFEC-B0DA1AA172A2}">
      <dsp:nvSpPr>
        <dsp:cNvPr id="0" name=""/>
        <dsp:cNvSpPr/>
      </dsp:nvSpPr>
      <dsp:spPr>
        <a:xfrm>
          <a:off x="9090141" y="890747"/>
          <a:ext cx="2423475" cy="1211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Output is displayed alongside name for </a:t>
          </a:r>
          <a:r>
            <a:rPr lang="en-US" sz="1800" b="1" i="0" kern="1200" baseline="0"/>
            <a:t>real-time emotion-aware recognition</a:t>
          </a:r>
          <a:r>
            <a:rPr lang="en-US" sz="1800" b="0" i="0" kern="1200" baseline="0"/>
            <a:t>.</a:t>
          </a:r>
          <a:endParaRPr lang="en-IN" sz="1800" kern="1200"/>
        </a:p>
      </dsp:txBody>
      <dsp:txXfrm>
        <a:off x="9125632" y="926238"/>
        <a:ext cx="2352493" cy="11407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DC0D62-9FB2-4F26-BF78-06038A190CA1}">
      <dsp:nvSpPr>
        <dsp:cNvPr id="0" name=""/>
        <dsp:cNvSpPr/>
      </dsp:nvSpPr>
      <dsp:spPr>
        <a:xfrm>
          <a:off x="730805" y="0"/>
          <a:ext cx="8282463" cy="308392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098F49-D87F-42E6-88C3-CE1BCDF91DA8}">
      <dsp:nvSpPr>
        <dsp:cNvPr id="0" name=""/>
        <dsp:cNvSpPr/>
      </dsp:nvSpPr>
      <dsp:spPr>
        <a:xfrm>
          <a:off x="4282" y="925176"/>
          <a:ext cx="1872213" cy="12335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/>
            <a:t>Detection</a:t>
          </a:r>
          <a:r>
            <a:rPr lang="en-IN" sz="1600" kern="1200"/>
            <a:t>: YOLOv12 detects faces in frames</a:t>
          </a:r>
        </a:p>
      </dsp:txBody>
      <dsp:txXfrm>
        <a:off x="64500" y="985394"/>
        <a:ext cx="1751777" cy="1113132"/>
      </dsp:txXfrm>
    </dsp:sp>
    <dsp:sp modelId="{CBCC2221-DCD2-4085-ACB7-81D8FEA39B79}">
      <dsp:nvSpPr>
        <dsp:cNvPr id="0" name=""/>
        <dsp:cNvSpPr/>
      </dsp:nvSpPr>
      <dsp:spPr>
        <a:xfrm>
          <a:off x="1970106" y="925176"/>
          <a:ext cx="1872213" cy="12335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/>
            <a:t>Embedding</a:t>
          </a:r>
          <a:r>
            <a:rPr lang="en-IN" sz="1600" kern="1200"/>
            <a:t>: ResNet encodes each face</a:t>
          </a:r>
        </a:p>
      </dsp:txBody>
      <dsp:txXfrm>
        <a:off x="2030324" y="985394"/>
        <a:ext cx="1751777" cy="1113132"/>
      </dsp:txXfrm>
    </dsp:sp>
    <dsp:sp modelId="{4CFBE1CC-9213-4DE3-BB70-054A36775AEC}">
      <dsp:nvSpPr>
        <dsp:cNvPr id="0" name=""/>
        <dsp:cNvSpPr/>
      </dsp:nvSpPr>
      <dsp:spPr>
        <a:xfrm>
          <a:off x="3935930" y="925176"/>
          <a:ext cx="1872213" cy="12335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/>
            <a:t>Recognition</a:t>
          </a:r>
          <a:r>
            <a:rPr lang="en-IN" sz="1600" kern="1200"/>
            <a:t>: Compare embedding with saved ones</a:t>
          </a:r>
        </a:p>
      </dsp:txBody>
      <dsp:txXfrm>
        <a:off x="3996148" y="985394"/>
        <a:ext cx="1751777" cy="1113132"/>
      </dsp:txXfrm>
    </dsp:sp>
    <dsp:sp modelId="{AC277BBB-7E56-4D23-A524-674F64B36A00}">
      <dsp:nvSpPr>
        <dsp:cNvPr id="0" name=""/>
        <dsp:cNvSpPr/>
      </dsp:nvSpPr>
      <dsp:spPr>
        <a:xfrm>
          <a:off x="5901754" y="925176"/>
          <a:ext cx="1872213" cy="12335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/>
            <a:t>Emotion &amp; Age</a:t>
          </a:r>
          <a:r>
            <a:rPr lang="en-IN" sz="1600" kern="1200" dirty="0"/>
            <a:t>: DeepFace classifies attributes</a:t>
          </a:r>
        </a:p>
      </dsp:txBody>
      <dsp:txXfrm>
        <a:off x="5961972" y="985394"/>
        <a:ext cx="1751777" cy="1113132"/>
      </dsp:txXfrm>
    </dsp:sp>
    <dsp:sp modelId="{AE15FF49-1A97-4020-8431-FD38B594A395}">
      <dsp:nvSpPr>
        <dsp:cNvPr id="0" name=""/>
        <dsp:cNvSpPr/>
      </dsp:nvSpPr>
      <dsp:spPr>
        <a:xfrm>
          <a:off x="7867579" y="925176"/>
          <a:ext cx="1872213" cy="12335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/>
            <a:t>Output</a:t>
          </a:r>
          <a:r>
            <a:rPr lang="en-IN" sz="1600" kern="1200" dirty="0"/>
            <a:t>: Recognized names and age + gender+ emotions on video</a:t>
          </a:r>
        </a:p>
      </dsp:txBody>
      <dsp:txXfrm>
        <a:off x="7927797" y="985394"/>
        <a:ext cx="1751777" cy="11131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C20A-6396-BEBF-7CE1-F2B976EA8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FAA640-566D-421B-633A-62055DCC1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DEFA2-CB87-2039-22C8-CE9122DDF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03D8-8E13-477A-9620-7E0636B7AD8C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49D78-5038-C566-F325-B9137A34B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4951E-1623-0D76-3443-B4CFE69B6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465C-31C4-4B8A-94C0-13EEBF9242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035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BE318-83DD-2758-FE06-49642D750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E18CAB-8626-664D-FF7B-378DD44D5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98DFF-08B9-B535-B48A-FA99458F1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03D8-8E13-477A-9620-7E0636B7AD8C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0FACF-3E5A-2A78-DF85-5D7BA5AB2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7F78C-2DAA-F363-145C-D4E5BBAB7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465C-31C4-4B8A-94C0-13EEBF9242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46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6A8894-5263-3E1E-9806-F9D8A72011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0FDC83-1A01-04D1-B66E-7B7886100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7491B-9299-26E0-E095-4DB53FF04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03D8-8E13-477A-9620-7E0636B7AD8C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D2C86-58A1-F0CF-5FF9-EB68AF3E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97D42-7C3F-2268-5E19-173AE201A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465C-31C4-4B8A-94C0-13EEBF9242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156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69A48-8320-1873-AB81-A924446BA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341AD-1E83-67E2-4F43-ACBF5F495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18EE8-0147-9262-87D7-76ED5975C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03D8-8E13-477A-9620-7E0636B7AD8C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923E9-37A5-16C7-BB95-B4708C597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6743A-D94D-C3F2-2652-95389DB67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465C-31C4-4B8A-94C0-13EEBF9242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185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BD504-4E06-B16D-C11B-9BEB51459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99E41-7685-5F7C-0BFA-A3FFD43A9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1F15F-7097-00BE-E68B-5EA804354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03D8-8E13-477A-9620-7E0636B7AD8C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5B385-735C-1FA8-3755-EE32F4A57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349D1-5166-FE5B-8FBD-28030DEF0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465C-31C4-4B8A-94C0-13EEBF9242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408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9364D-97BD-3D48-3DC7-4D620D2E6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7D072-B8EC-5796-75E1-139189372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7ACB2-806E-910C-BA81-87ACDE7EC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C7BEC-6F74-0C8F-BF1C-C2B2D3740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03D8-8E13-477A-9620-7E0636B7AD8C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80608-A65B-E411-4AF5-92B13B4E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35688-5C11-5A2C-C3A3-F5A4BB00C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465C-31C4-4B8A-94C0-13EEBF9242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267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78D95-79BA-82B4-28A1-C40C18B6B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84507-CAD7-47BC-448C-EAD527D5F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B8A5F-596E-8037-A151-09F2C9AF5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CE98A5-0E47-1EE4-112F-F0176FE23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C53478-9536-11D3-D4C4-EB52A4B1F3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B602EC-A75E-5D95-E05E-AA2F9F1D4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03D8-8E13-477A-9620-7E0636B7AD8C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A508B-65D4-31BF-8A25-BE9E2DC69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3C84EC-E320-4F25-D8C3-573AF7CA4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465C-31C4-4B8A-94C0-13EEBF9242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634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C5950-B750-6759-6023-528B93F47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E5E4A3-5C41-8DCA-2324-85A6CB890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03D8-8E13-477A-9620-7E0636B7AD8C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C8E913-88F3-A39F-FE0D-C171EC8D6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DB9266-4B29-6369-A20C-70EE10BA2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465C-31C4-4B8A-94C0-13EEBF9242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689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B1FA3-5029-1CF2-C456-0A1D3E61C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03D8-8E13-477A-9620-7E0636B7AD8C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885909-C6B7-5C80-EA4F-0C3DF8040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F0F53-5C88-7AA4-9919-796D808FC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465C-31C4-4B8A-94C0-13EEBF9242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367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F583C-3212-5E12-9F91-CAF9CD207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7526E-7414-4278-73C3-CD6E4D289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CEC3EF-0758-0309-6448-65BDC1BEC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D02806-0956-272D-FCE8-88BE2846C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03D8-8E13-477A-9620-7E0636B7AD8C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E657A-2637-0222-5FF1-B1B8EAA4E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E22C6-BB33-5529-55A6-240C2FCE9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465C-31C4-4B8A-94C0-13EEBF9242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458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01AD-7CD9-234C-CCCC-7B6F26E4D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2C4ABB-0066-AE01-FE09-FC7604C86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84FF33-81F1-9764-C024-F1BE532D2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683B2-2F1C-FB2D-6430-C1DBC8312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03D8-8E13-477A-9620-7E0636B7AD8C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D54DA-80B3-75BC-3C4A-B602893F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48F88-1F15-2E60-30BA-E71E57657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465C-31C4-4B8A-94C0-13EEBF9242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813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4672A1-59D1-169F-7EC6-F77002A25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33BFE-85AE-2099-1FE5-E7A8623E5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DD6A1-DA87-24AC-7E2D-F5545D186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503D8-8E13-477A-9620-7E0636B7AD8C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82A53-80BD-C33F-C4A7-434DB3462F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C1CB9-4FCF-C4DF-16D9-09A366ECD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0465C-31C4-4B8A-94C0-13EEBF9242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890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946B00-E750-CFD8-8B59-27383409AF5B}"/>
              </a:ext>
            </a:extLst>
          </p:cNvPr>
          <p:cNvSpPr txBox="1"/>
          <p:nvPr/>
        </p:nvSpPr>
        <p:spPr>
          <a:xfrm>
            <a:off x="2596896" y="1481328"/>
            <a:ext cx="6415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APPLIED MACHINE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BE2225-F7F9-EB69-01E2-FFFB2D7927D5}"/>
              </a:ext>
            </a:extLst>
          </p:cNvPr>
          <p:cNvSpPr txBox="1"/>
          <p:nvPr/>
        </p:nvSpPr>
        <p:spPr>
          <a:xfrm>
            <a:off x="1487424" y="574286"/>
            <a:ext cx="92171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FACE DETECTION AND EMOTION RECOGNITION</a:t>
            </a:r>
            <a:endParaRPr lang="en-IN" sz="2400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73FE8B-D32D-D89C-DC9F-095685B30602}"/>
              </a:ext>
            </a:extLst>
          </p:cNvPr>
          <p:cNvSpPr txBox="1"/>
          <p:nvPr/>
        </p:nvSpPr>
        <p:spPr>
          <a:xfrm>
            <a:off x="7178040" y="3538728"/>
            <a:ext cx="429590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en-US" sz="2400" dirty="0"/>
              <a:t>Presented b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</a:t>
            </a:r>
            <a:endParaRPr lang="en-US" sz="2800" b="1" kern="1200" dirty="0">
              <a:solidFill>
                <a:srgbClr val="7030A0"/>
              </a:solidFill>
              <a:latin typeface="Bradley Hand ITC" panose="03070402050302030203" pitchFamily="66" charset="0"/>
            </a:endParaRPr>
          </a:p>
          <a:p>
            <a:pPr algn="ctr"/>
            <a:r>
              <a:rPr lang="en-US" sz="2800" b="1" kern="1200" dirty="0">
                <a:solidFill>
                  <a:srgbClr val="7030A0"/>
                </a:solidFill>
                <a:latin typeface="Bradley Hand ITC" panose="03070402050302030203" pitchFamily="66" charset="0"/>
              </a:rPr>
              <a:t>TEAM ECHOVISION</a:t>
            </a:r>
            <a:endParaRPr lang="en-US" sz="2800" b="1" dirty="0"/>
          </a:p>
          <a:p>
            <a:r>
              <a:rPr lang="en-US" sz="2400" dirty="0"/>
              <a:t>Sayantani Saha(MDS202345)</a:t>
            </a:r>
          </a:p>
          <a:p>
            <a:r>
              <a:rPr lang="en-US" sz="2400" dirty="0"/>
              <a:t>Himanshu (MDS202328)</a:t>
            </a:r>
          </a:p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Sattik Biswas(MDS202343)</a:t>
            </a:r>
          </a:p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Suneha Sen(MDS202351)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734E5C-D568-4152-FCCF-5E3813AC6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2762248"/>
            <a:ext cx="5400676" cy="360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203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DDDD7-2F36-8553-EDA0-60E55811B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9525" y="679450"/>
            <a:ext cx="4552950" cy="777875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bg2">
                    <a:lumMod val="10000"/>
                  </a:schemeClr>
                </a:solidFill>
                <a:latin typeface="Algerian" panose="04020705040A02060702" pitchFamily="82" charset="0"/>
              </a:rPr>
              <a:t>MODEL USED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0D5517A-BB48-C78E-632D-90497B708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706580"/>
              </p:ext>
            </p:extLst>
          </p:nvPr>
        </p:nvGraphicFramePr>
        <p:xfrm>
          <a:off x="554182" y="2658269"/>
          <a:ext cx="11443854" cy="2651760"/>
        </p:xfrm>
        <a:graphic>
          <a:graphicData uri="http://schemas.openxmlformats.org/drawingml/2006/table">
            <a:tbl>
              <a:tblPr/>
              <a:tblGrid>
                <a:gridCol w="5721927">
                  <a:extLst>
                    <a:ext uri="{9D8B030D-6E8A-4147-A177-3AD203B41FA5}">
                      <a16:colId xmlns:a16="http://schemas.microsoft.com/office/drawing/2014/main" val="3555783582"/>
                    </a:ext>
                  </a:extLst>
                </a:gridCol>
                <a:gridCol w="5721927">
                  <a:extLst>
                    <a:ext uri="{9D8B030D-6E8A-4147-A177-3AD203B41FA5}">
                      <a16:colId xmlns:a16="http://schemas.microsoft.com/office/drawing/2014/main" val="2672002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 sz="3200" b="1" dirty="0"/>
                        <a:t>Task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3200" b="1" dirty="0"/>
                        <a:t>Model Used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002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800" dirty="0"/>
                        <a:t>Face Detection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YOLOv12 (custom fine-tuned),OpenCV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7485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800" dirty="0"/>
                        <a:t>Embedding Generation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ResNet (pretrained)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7681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800"/>
                        <a:t>Face Recognition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800"/>
                        <a:t>Cosine Distance Matching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8006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800"/>
                        <a:t>Emotion Detection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DeepFace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6242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7978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F0DED-0071-6193-557D-A50E56AE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450" y="422275"/>
            <a:ext cx="3629025" cy="777875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tx2">
                    <a:lumMod val="50000"/>
                  </a:schemeClr>
                </a:solidFill>
                <a:latin typeface="Algerian" panose="04020705040A02060702" pitchFamily="82" charset="0"/>
              </a:rPr>
              <a:t>WORKFLOW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722AE1B-158F-AA0F-9CCD-1DC8A9CE10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7358945"/>
              </p:ext>
            </p:extLst>
          </p:nvPr>
        </p:nvGraphicFramePr>
        <p:xfrm>
          <a:off x="1285875" y="2004536"/>
          <a:ext cx="9744075" cy="3083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9908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66929-58CA-9E12-C7C4-0A1BA95D4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337694"/>
            <a:ext cx="3048000" cy="918452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bg2">
                    <a:lumMod val="10000"/>
                  </a:schemeClr>
                </a:solidFill>
                <a:latin typeface="Algerian" panose="04020705040A02060702" pitchFamily="82" charset="0"/>
              </a:rPr>
              <a:t>results</a:t>
            </a:r>
          </a:p>
        </p:txBody>
      </p:sp>
      <p:pic>
        <p:nvPicPr>
          <p:cNvPr id="3" name="Screencast from 2025-05-07 11-37-12">
            <a:hlinkClick r:id="" action="ppaction://media"/>
            <a:extLst>
              <a:ext uri="{FF2B5EF4-FFF2-40B4-BE49-F238E27FC236}">
                <a16:creationId xmlns:a16="http://schemas.microsoft.com/office/drawing/2014/main" id="{9EB980B3-9920-A6F2-82EB-35B28B61D89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865969" y="1533237"/>
            <a:ext cx="8349159" cy="469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76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05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4943-9744-F099-B6A9-C20C0001B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3437" y="285750"/>
            <a:ext cx="2905125" cy="1100138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RESULTS</a:t>
            </a:r>
            <a:endParaRPr lang="en-IN" sz="3600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20081E-EC8C-F2BA-44B2-8ABA7E5EE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19" y="2274502"/>
            <a:ext cx="4719320" cy="24769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DEF5D7-D120-8903-6220-466137F843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964" y="2274502"/>
            <a:ext cx="4860636" cy="247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397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93798D-AC3A-58DA-1C7E-359C83236C52}"/>
              </a:ext>
            </a:extLst>
          </p:cNvPr>
          <p:cNvSpPr txBox="1"/>
          <p:nvPr/>
        </p:nvSpPr>
        <p:spPr>
          <a:xfrm>
            <a:off x="4881562" y="428625"/>
            <a:ext cx="3324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kern="1200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BA61D5-ED50-4BAA-5F27-175944D93A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024" y="1540669"/>
            <a:ext cx="2962275" cy="22217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218065-8B9C-8584-3921-3D1AF97ECA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3" y="1540669"/>
            <a:ext cx="3184522" cy="22217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DA7056-F1C0-BDFA-7355-544808D6D0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888" y="3914775"/>
            <a:ext cx="3556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19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1F925-42E1-BD1E-5F4A-44DE9F55A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275" y="527051"/>
            <a:ext cx="3552825" cy="825500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tx2">
                    <a:lumMod val="50000"/>
                  </a:schemeClr>
                </a:solidFill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A499EF-00FC-66A1-C753-84713412E1F5}"/>
              </a:ext>
            </a:extLst>
          </p:cNvPr>
          <p:cNvSpPr txBox="1"/>
          <p:nvPr/>
        </p:nvSpPr>
        <p:spPr>
          <a:xfrm>
            <a:off x="1571946" y="1709261"/>
            <a:ext cx="9657707" cy="2932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A full pipeline developed for facial analysis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Efficient due to YOLOv12’s speed and ResNet’s accuracy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Extendable to multiple applications (security, access control, etc.)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DeepFace module enhances functionality</a:t>
            </a:r>
          </a:p>
        </p:txBody>
      </p:sp>
    </p:spTree>
    <p:extLst>
      <p:ext uri="{BB962C8B-B14F-4D97-AF65-F5344CB8AC3E}">
        <p14:creationId xmlns:p14="http://schemas.microsoft.com/office/powerpoint/2010/main" val="4273748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643ED-4EB6-1421-D310-5103D9732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5675" y="479425"/>
            <a:ext cx="10515600" cy="587375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bg2">
                    <a:lumMod val="10000"/>
                  </a:schemeClr>
                </a:solidFill>
                <a:latin typeface="Algerian" panose="04020705040A02060702" pitchFamily="82" charset="0"/>
              </a:rPr>
              <a:t>FUTURE SCOPES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A2F86B-59CB-6E18-7724-47C2F6D8BBEC}"/>
              </a:ext>
            </a:extLst>
          </p:cNvPr>
          <p:cNvSpPr txBox="1"/>
          <p:nvPr/>
        </p:nvSpPr>
        <p:spPr>
          <a:xfrm>
            <a:off x="1931542" y="1651036"/>
            <a:ext cx="8157681" cy="3372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✅ Improve accuracy with larger, diverse training dataset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✅ Use YOLOv8 or YOLOv12 with Transformer backbones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✅ Add face spoof detection for security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✅ Deploy as a web app using Flask or Streamlit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✅ Expand to multi-camera systems for wider coverage</a:t>
            </a:r>
          </a:p>
        </p:txBody>
      </p:sp>
    </p:spTree>
    <p:extLst>
      <p:ext uri="{BB962C8B-B14F-4D97-AF65-F5344CB8AC3E}">
        <p14:creationId xmlns:p14="http://schemas.microsoft.com/office/powerpoint/2010/main" val="3485184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2662F3-D2B0-A36F-3750-77254256D04B}"/>
              </a:ext>
            </a:extLst>
          </p:cNvPr>
          <p:cNvSpPr txBox="1"/>
          <p:nvPr/>
        </p:nvSpPr>
        <p:spPr>
          <a:xfrm>
            <a:off x="3937396" y="2324100"/>
            <a:ext cx="43172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dirty="0">
                <a:solidFill>
                  <a:schemeClr val="tx2">
                    <a:lumMod val="50000"/>
                  </a:schemeClr>
                </a:solidFill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15451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520B3-78F2-2047-0FCB-E7828B2B7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1038" y="373944"/>
            <a:ext cx="4520002" cy="58713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tx2">
                    <a:lumMod val="50000"/>
                  </a:schemeClr>
                </a:solidFill>
                <a:latin typeface="Algerian" panose="04020705040A02060702" pitchFamily="82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6EFA0-E071-1401-7D46-162C0EE66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989" y="1320788"/>
            <a:ext cx="9744091" cy="48697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👀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Face detection with emotion recognition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crucial task in computer vision that involves identifying human faces in real-time and understanding their emotional states. 😊😠😢 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💻 In this project, we aim to build a system that performs real-time face detection and then applies emotion recognition using the DeepFace framework. Our model will classify detected faces into multiple emotional states such as </a:t>
            </a:r>
            <a: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happy, sad, angry, surprised,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more, providing real-time feedback through the webcam interface.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IN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514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01902-8451-EF81-61CD-5F0ACF8C4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6537" y="298450"/>
            <a:ext cx="6638925" cy="777875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Why Face Detection?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0ED32B-B36F-9245-0AE7-13B48A946B01}"/>
              </a:ext>
            </a:extLst>
          </p:cNvPr>
          <p:cNvSpPr txBox="1"/>
          <p:nvPr/>
        </p:nvSpPr>
        <p:spPr>
          <a:xfrm>
            <a:off x="245661" y="1651237"/>
            <a:ext cx="5145489" cy="3465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000" b="1" dirty="0"/>
              <a:t>1. Security and Surveillance</a:t>
            </a:r>
            <a:br>
              <a:rPr lang="en-US" sz="2000" dirty="0"/>
            </a:br>
            <a:r>
              <a:rPr lang="en-US" dirty="0"/>
              <a:t>Face detection plays a key role in identifying and tracking individuals in real-time for enhanced public safety.</a:t>
            </a:r>
          </a:p>
          <a:p>
            <a:pPr>
              <a:lnSpc>
                <a:spcPct val="150000"/>
              </a:lnSpc>
              <a:buNone/>
            </a:pPr>
            <a:r>
              <a:rPr lang="en-US" sz="2000" b="1" dirty="0"/>
              <a:t>2. Human-Computer Interaction (HCI)</a:t>
            </a:r>
            <a:br>
              <a:rPr lang="en-US" sz="2000" dirty="0"/>
            </a:br>
            <a:r>
              <a:rPr lang="en-US" dirty="0"/>
              <a:t>Enables smarter systems that respond to user presence, gaze, and expressions (e.g., phones unlocking via face recognition).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3AE664-FA9E-97BF-7876-8ACCEC9F6E1C}"/>
              </a:ext>
            </a:extLst>
          </p:cNvPr>
          <p:cNvSpPr txBox="1"/>
          <p:nvPr/>
        </p:nvSpPr>
        <p:spPr>
          <a:xfrm>
            <a:off x="5850339" y="1651237"/>
            <a:ext cx="6096000" cy="3050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000" b="1" dirty="0"/>
              <a:t>3. Emotion-aware Applications</a:t>
            </a:r>
            <a:br>
              <a:rPr lang="en-US" sz="2000" dirty="0"/>
            </a:br>
            <a:r>
              <a:rPr lang="en-US" dirty="0"/>
              <a:t>Forms the basis for emotion recognition in mental health monitoring, customer feedback analysis, and e-learning engagement.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4. Personalization and Marketing</a:t>
            </a:r>
            <a:br>
              <a:rPr lang="en-US" sz="2000" dirty="0"/>
            </a:br>
            <a:r>
              <a:rPr lang="en-US" dirty="0"/>
              <a:t>Used to tailor content and advertisements based on detected demographics like age, gender, and emotional state.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42849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3BF2A-6688-DC69-1A9A-525EF7B3B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700" y="374650"/>
            <a:ext cx="3457575" cy="854075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tx2">
                    <a:lumMod val="50000"/>
                  </a:schemeClr>
                </a:solidFill>
                <a:latin typeface="Algerian" panose="04020705040A02060702" pitchFamily="82" charset="0"/>
              </a:rPr>
              <a:t>DATASET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1B8481-D0C0-A5B5-EFF6-17BC0EFC074E}"/>
              </a:ext>
            </a:extLst>
          </p:cNvPr>
          <p:cNvSpPr txBox="1"/>
          <p:nvPr/>
        </p:nvSpPr>
        <p:spPr>
          <a:xfrm>
            <a:off x="1866900" y="1857375"/>
            <a:ext cx="9429750" cy="1455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sz="24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dataset contains the real-world data. It consists of images of multiple individuals and real time webcam captures.</a:t>
            </a:r>
          </a:p>
        </p:txBody>
      </p:sp>
    </p:spTree>
    <p:extLst>
      <p:ext uri="{BB962C8B-B14F-4D97-AF65-F5344CB8AC3E}">
        <p14:creationId xmlns:p14="http://schemas.microsoft.com/office/powerpoint/2010/main" val="3957311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48338-B650-B51D-E5AE-2D4FDF737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9325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tx2">
                    <a:lumMod val="50000"/>
                  </a:schemeClr>
                </a:solidFill>
                <a:latin typeface="Algerian" panose="04020705040A02060702" pitchFamily="82" charset="0"/>
              </a:rPr>
              <a:t>YOLO(You Only Look Once)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00BEBA7-A964-1C1C-577D-717E98DBC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210427"/>
            <a:ext cx="10172700" cy="4921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YOLO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 a real-time, single-stage object detector.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splits the image into grids and predicts: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1. Bounding boxes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2. Class probabilities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objects in each grid cell.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YOLOv12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an enhanced version, offering i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mproved backbone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better feature extraction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YOLOv12 is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fine-tuned here specifically for facial detection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823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148AB-159D-B5FB-E267-0FFB4504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chemeClr val="tx2">
                    <a:lumMod val="50000"/>
                  </a:schemeClr>
                </a:solidFill>
                <a:latin typeface="Algerian" panose="04020705040A02060702" pitchFamily="82" charset="0"/>
              </a:rPr>
              <a:t>Face Detection Using YOLOv12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07EE316-25C0-12E6-8C48-93D8834EF0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902664"/>
              </p:ext>
            </p:extLst>
          </p:nvPr>
        </p:nvGraphicFramePr>
        <p:xfrm>
          <a:off x="1466849" y="2194816"/>
          <a:ext cx="9267825" cy="2468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5387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45CC8-A700-24B6-0EDC-92B6222D6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025" y="279400"/>
            <a:ext cx="6181725" cy="1325563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tx2">
                    <a:lumMod val="50000"/>
                  </a:schemeClr>
                </a:solidFill>
                <a:latin typeface="Algerian" panose="04020705040A02060702" pitchFamily="82" charset="0"/>
              </a:rPr>
              <a:t>Embedding generation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8241499-9DA2-FB32-E6E1-0AB7F70DA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649" y="2029800"/>
            <a:ext cx="9420225" cy="3074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IN" sz="2000" dirty="0"/>
              <a:t>🧍‍♂️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Face images captured using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OpenCV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and YOLO-detected bounding boxes.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IN" sz="2000" dirty="0"/>
              <a:t>📸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Around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100 images per person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collected for robustness.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IN" sz="2000" dirty="0"/>
              <a:t>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Each image passed through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ResNet-50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to extract embeddings.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IN" sz="2000" dirty="0"/>
              <a:t>⚡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The resulting embeddings are stored for fast lookup in real-time recognition.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sz="2000" dirty="0"/>
              <a:t>🏷️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embedding is tagged with an identity label.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340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A4830-86C3-A670-D0A5-72C9FCC8F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782" y="466724"/>
            <a:ext cx="11120581" cy="1066511"/>
          </a:xfrm>
        </p:spPr>
        <p:txBody>
          <a:bodyPr>
            <a:normAutofit fontScale="90000"/>
          </a:bodyPr>
          <a:lstStyle/>
          <a:p>
            <a:r>
              <a:rPr lang="en-IN" sz="4000" dirty="0">
                <a:solidFill>
                  <a:schemeClr val="bg2">
                    <a:lumMod val="10000"/>
                  </a:schemeClr>
                </a:solidFill>
                <a:latin typeface="Algerian" panose="04020705040A02060702" pitchFamily="82" charset="0"/>
              </a:rPr>
              <a:t>Face recognition: EMBEDDINGS + clustering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FB17AE7-75B5-68F9-70C1-8ABC3D1E4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345" y="2176134"/>
            <a:ext cx="9273309" cy="3074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🔀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Weighted K-Means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clusters embeddings per identity.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🎯 Each cluster is represented by a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centroid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🆕 New face embedding matched to closest centroid using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cosine distance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🚫 If similarity &lt; threshold (0.6) →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classified as unknown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⚙️ Enables robust and scalable face recognition with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unknown detection.</a:t>
            </a:r>
          </a:p>
        </p:txBody>
      </p:sp>
    </p:spTree>
    <p:extLst>
      <p:ext uri="{BB962C8B-B14F-4D97-AF65-F5344CB8AC3E}">
        <p14:creationId xmlns:p14="http://schemas.microsoft.com/office/powerpoint/2010/main" val="230612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AABF5-B3A0-1745-8DE0-DAC465A96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725" y="517526"/>
            <a:ext cx="10515600" cy="749300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bg2">
                    <a:lumMod val="10000"/>
                  </a:schemeClr>
                </a:solidFill>
                <a:latin typeface="Algerian" panose="04020705040A02060702" pitchFamily="82" charset="0"/>
              </a:rPr>
              <a:t>Emotion Recognition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8811BE3-BE5D-45CC-EDED-581E9992F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75" y="3446645"/>
            <a:ext cx="10258425" cy="61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E6F1035-FFD2-B308-2A09-55B2DA464A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6733505"/>
              </p:ext>
            </p:extLst>
          </p:nvPr>
        </p:nvGraphicFramePr>
        <p:xfrm>
          <a:off x="514350" y="1874043"/>
          <a:ext cx="11515725" cy="2993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73A8A29-416E-6AD7-84CE-840974C14F5F}"/>
              </a:ext>
            </a:extLst>
          </p:cNvPr>
          <p:cNvCxnSpPr/>
          <p:nvPr/>
        </p:nvCxnSpPr>
        <p:spPr>
          <a:xfrm>
            <a:off x="2971800" y="3429000"/>
            <a:ext cx="552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B210766-3DE7-4142-6D03-FCF5EC463164}"/>
              </a:ext>
            </a:extLst>
          </p:cNvPr>
          <p:cNvCxnSpPr/>
          <p:nvPr/>
        </p:nvCxnSpPr>
        <p:spPr>
          <a:xfrm>
            <a:off x="5991225" y="3446645"/>
            <a:ext cx="619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B280A2-C284-91F5-D766-3FB8EE3A2393}"/>
              </a:ext>
            </a:extLst>
          </p:cNvPr>
          <p:cNvCxnSpPr/>
          <p:nvPr/>
        </p:nvCxnSpPr>
        <p:spPr>
          <a:xfrm>
            <a:off x="9001125" y="342900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922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</TotalTime>
  <Words>675</Words>
  <Application>Microsoft Office PowerPoint</Application>
  <PresentationFormat>Widescreen</PresentationFormat>
  <Paragraphs>79</Paragraphs>
  <Slides>17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Algerian</vt:lpstr>
      <vt:lpstr>Arial</vt:lpstr>
      <vt:lpstr>Arial Black</vt:lpstr>
      <vt:lpstr>Bradley Hand ITC</vt:lpstr>
      <vt:lpstr>Calibri</vt:lpstr>
      <vt:lpstr>Calibri Light</vt:lpstr>
      <vt:lpstr>Wingdings</vt:lpstr>
      <vt:lpstr>Office Theme</vt:lpstr>
      <vt:lpstr>PowerPoint Presentation</vt:lpstr>
      <vt:lpstr>INTRODUCTION</vt:lpstr>
      <vt:lpstr>Why Face Detection?</vt:lpstr>
      <vt:lpstr>DATASET</vt:lpstr>
      <vt:lpstr>YOLO(You Only Look Once)</vt:lpstr>
      <vt:lpstr>Face Detection Using YOLOv12</vt:lpstr>
      <vt:lpstr>Embedding generation</vt:lpstr>
      <vt:lpstr>Face recognition: EMBEDDINGS + clustering</vt:lpstr>
      <vt:lpstr>Emotion Recognition</vt:lpstr>
      <vt:lpstr>MODEL USED</vt:lpstr>
      <vt:lpstr>WORKFLOW</vt:lpstr>
      <vt:lpstr>results</vt:lpstr>
      <vt:lpstr>RESULTS</vt:lpstr>
      <vt:lpstr>PowerPoint Presentation</vt:lpstr>
      <vt:lpstr>CONCLUSION</vt:lpstr>
      <vt:lpstr>FUTURE SCOPES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Sayantani Saha</dc:creator>
  <cp:lastModifiedBy>Sayantani Saha</cp:lastModifiedBy>
  <cp:revision>6</cp:revision>
  <dcterms:created xsi:type="dcterms:W3CDTF">2025-05-06T20:20:53Z</dcterms:created>
  <dcterms:modified xsi:type="dcterms:W3CDTF">2025-05-07T13:54:54Z</dcterms:modified>
</cp:coreProperties>
</file>