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5" r:id="rId3"/>
    <p:sldId id="260" r:id="rId4"/>
    <p:sldId id="257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5C52F-A862-4B93-9A5A-37116BEC2D0D}" v="61" dt="2019-10-25T20:56:39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McBride" userId="613b9e6be790cf13" providerId="LiveId" clId="{32D5C52F-A862-4B93-9A5A-37116BEC2D0D}"/>
    <pc:docChg chg="undo custSel mod addSld delSld modSld sldOrd">
      <pc:chgData name="Sean McBride" userId="613b9e6be790cf13" providerId="LiveId" clId="{32D5C52F-A862-4B93-9A5A-37116BEC2D0D}" dt="2019-10-25T22:09:40.954" v="3589"/>
      <pc:docMkLst>
        <pc:docMk/>
      </pc:docMkLst>
      <pc:sldChg chg="addSp delSp modSp">
        <pc:chgData name="Sean McBride" userId="613b9e6be790cf13" providerId="LiveId" clId="{32D5C52F-A862-4B93-9A5A-37116BEC2D0D}" dt="2019-10-25T21:40:54.660" v="3576" actId="20577"/>
        <pc:sldMkLst>
          <pc:docMk/>
          <pc:sldMk cId="2214829620" sldId="256"/>
        </pc:sldMkLst>
        <pc:spChg chg="mod">
          <ac:chgData name="Sean McBride" userId="613b9e6be790cf13" providerId="LiveId" clId="{32D5C52F-A862-4B93-9A5A-37116BEC2D0D}" dt="2019-10-25T21:40:54.660" v="3576" actId="20577"/>
          <ac:spMkLst>
            <pc:docMk/>
            <pc:sldMk cId="2214829620" sldId="256"/>
            <ac:spMk id="2" creationId="{368D19BA-6F20-46A2-9FA6-0E3E5123064E}"/>
          </ac:spMkLst>
        </pc:spChg>
        <pc:spChg chg="mod">
          <ac:chgData name="Sean McBride" userId="613b9e6be790cf13" providerId="LiveId" clId="{32D5C52F-A862-4B93-9A5A-37116BEC2D0D}" dt="2019-10-25T21:01:39.271" v="3534" actId="20577"/>
          <ac:spMkLst>
            <pc:docMk/>
            <pc:sldMk cId="2214829620" sldId="256"/>
            <ac:spMk id="3" creationId="{C7C77D0F-E5FE-4D21-AA33-023D864470CC}"/>
          </ac:spMkLst>
        </pc:spChg>
        <pc:spChg chg="del">
          <ac:chgData name="Sean McBride" userId="613b9e6be790cf13" providerId="LiveId" clId="{32D5C52F-A862-4B93-9A5A-37116BEC2D0D}" dt="2019-10-25T19:45:33.427" v="108" actId="26606"/>
          <ac:spMkLst>
            <pc:docMk/>
            <pc:sldMk cId="2214829620" sldId="256"/>
            <ac:spMk id="9" creationId="{26B4480E-B7FF-4481-890E-043A69AE6FE2}"/>
          </ac:spMkLst>
        </pc:spChg>
        <pc:spChg chg="del">
          <ac:chgData name="Sean McBride" userId="613b9e6be790cf13" providerId="LiveId" clId="{32D5C52F-A862-4B93-9A5A-37116BEC2D0D}" dt="2019-10-25T19:45:33.427" v="108" actId="26606"/>
          <ac:spMkLst>
            <pc:docMk/>
            <pc:sldMk cId="2214829620" sldId="256"/>
            <ac:spMk id="11" creationId="{64C13BAB-7C00-4D21-A857-E3D41C0A2A66}"/>
          </ac:spMkLst>
        </pc:spChg>
        <pc:spChg chg="del">
          <ac:chgData name="Sean McBride" userId="613b9e6be790cf13" providerId="LiveId" clId="{32D5C52F-A862-4B93-9A5A-37116BEC2D0D}" dt="2019-10-25T19:45:33.427" v="108" actId="26606"/>
          <ac:spMkLst>
            <pc:docMk/>
            <pc:sldMk cId="2214829620" sldId="256"/>
            <ac:spMk id="13" creationId="{1F1FF39A-AC3C-4066-9D4C-519AA22812EA}"/>
          </ac:spMkLst>
        </pc:spChg>
        <pc:spChg chg="add">
          <ac:chgData name="Sean McBride" userId="613b9e6be790cf13" providerId="LiveId" clId="{32D5C52F-A862-4B93-9A5A-37116BEC2D0D}" dt="2019-10-25T19:45:33.427" v="108" actId="26606"/>
          <ac:spMkLst>
            <pc:docMk/>
            <pc:sldMk cId="2214829620" sldId="256"/>
            <ac:spMk id="18" creationId="{E6C8E6EB-4C59-429B-97E4-72A058CFC4FB}"/>
          </ac:spMkLst>
        </pc:spChg>
        <pc:spChg chg="add">
          <ac:chgData name="Sean McBride" userId="613b9e6be790cf13" providerId="LiveId" clId="{32D5C52F-A862-4B93-9A5A-37116BEC2D0D}" dt="2019-10-25T19:45:33.427" v="108" actId="26606"/>
          <ac:spMkLst>
            <pc:docMk/>
            <pc:sldMk cId="2214829620" sldId="256"/>
            <ac:spMk id="20" creationId="{B5B90362-AFCC-46A9-B41C-A257A8C5B314}"/>
          </ac:spMkLst>
        </pc:spChg>
        <pc:spChg chg="add">
          <ac:chgData name="Sean McBride" userId="613b9e6be790cf13" providerId="LiveId" clId="{32D5C52F-A862-4B93-9A5A-37116BEC2D0D}" dt="2019-10-25T19:45:33.427" v="108" actId="26606"/>
          <ac:spMkLst>
            <pc:docMk/>
            <pc:sldMk cId="2214829620" sldId="256"/>
            <ac:spMk id="22" creationId="{F71EF7F1-38BA-471D-8CD4-2A9AE8E35527}"/>
          </ac:spMkLst>
        </pc:spChg>
        <pc:spChg chg="add">
          <ac:chgData name="Sean McBride" userId="613b9e6be790cf13" providerId="LiveId" clId="{32D5C52F-A862-4B93-9A5A-37116BEC2D0D}" dt="2019-10-25T19:45:33.427" v="108" actId="26606"/>
          <ac:spMkLst>
            <pc:docMk/>
            <pc:sldMk cId="2214829620" sldId="256"/>
            <ac:spMk id="24" creationId="{36B822CC-7DA9-4417-AA94-64CEB676F0B8}"/>
          </ac:spMkLst>
        </pc:spChg>
        <pc:spChg chg="add">
          <ac:chgData name="Sean McBride" userId="613b9e6be790cf13" providerId="LiveId" clId="{32D5C52F-A862-4B93-9A5A-37116BEC2D0D}" dt="2019-10-25T19:45:33.427" v="108" actId="26606"/>
          <ac:spMkLst>
            <pc:docMk/>
            <pc:sldMk cId="2214829620" sldId="256"/>
            <ac:spMk id="26" creationId="{AFA01E88-71CC-4FF3-9E81-51E0C32B45E4}"/>
          </ac:spMkLst>
        </pc:spChg>
        <pc:picChg chg="mod">
          <ac:chgData name="Sean McBride" userId="613b9e6be790cf13" providerId="LiveId" clId="{32D5C52F-A862-4B93-9A5A-37116BEC2D0D}" dt="2019-10-25T21:00:26.806" v="3531" actId="1076"/>
          <ac:picMkLst>
            <pc:docMk/>
            <pc:sldMk cId="2214829620" sldId="256"/>
            <ac:picMk id="4" creationId="{1CF9D3CA-7AAB-403E-BEDA-6A0B201ABD5D}"/>
          </ac:picMkLst>
        </pc:picChg>
      </pc:sldChg>
      <pc:sldChg chg="addSp delSp modSp add mod setBg setClrOvrMap">
        <pc:chgData name="Sean McBride" userId="613b9e6be790cf13" providerId="LiveId" clId="{32D5C52F-A862-4B93-9A5A-37116BEC2D0D}" dt="2019-10-25T20:57:10.454" v="3529" actId="1036"/>
        <pc:sldMkLst>
          <pc:docMk/>
          <pc:sldMk cId="1529231732" sldId="257"/>
        </pc:sldMkLst>
        <pc:spChg chg="mod">
          <ac:chgData name="Sean McBride" userId="613b9e6be790cf13" providerId="LiveId" clId="{32D5C52F-A862-4B93-9A5A-37116BEC2D0D}" dt="2019-10-25T19:54:22.160" v="681" actId="26606"/>
          <ac:spMkLst>
            <pc:docMk/>
            <pc:sldMk cId="1529231732" sldId="257"/>
            <ac:spMk id="2" creationId="{869D8402-E271-4420-8E19-AC6592E092AA}"/>
          </ac:spMkLst>
        </pc:spChg>
        <pc:spChg chg="mod">
          <ac:chgData name="Sean McBride" userId="613b9e6be790cf13" providerId="LiveId" clId="{32D5C52F-A862-4B93-9A5A-37116BEC2D0D}" dt="2019-10-25T20:20:38.474" v="2646"/>
          <ac:spMkLst>
            <pc:docMk/>
            <pc:sldMk cId="1529231732" sldId="257"/>
            <ac:spMk id="3" creationId="{05FC9985-1F83-4AA1-BF11-02F060273007}"/>
          </ac:spMkLst>
        </pc:spChg>
        <pc:spChg chg="add mod">
          <ac:chgData name="Sean McBride" userId="613b9e6be790cf13" providerId="LiveId" clId="{32D5C52F-A862-4B93-9A5A-37116BEC2D0D}" dt="2019-10-25T20:57:10.454" v="3529" actId="1036"/>
          <ac:spMkLst>
            <pc:docMk/>
            <pc:sldMk cId="1529231732" sldId="257"/>
            <ac:spMk id="4" creationId="{C153F89A-719D-41FA-8B89-5A338A5CBC25}"/>
          </ac:spMkLst>
        </pc:spChg>
        <pc:spChg chg="add del">
          <ac:chgData name="Sean McBride" userId="613b9e6be790cf13" providerId="LiveId" clId="{32D5C52F-A862-4B93-9A5A-37116BEC2D0D}" dt="2019-10-25T19:54:22.160" v="681" actId="26606"/>
          <ac:spMkLst>
            <pc:docMk/>
            <pc:sldMk cId="1529231732" sldId="257"/>
            <ac:spMk id="71" creationId="{3CED7894-4F62-4A6C-8DB5-DB5BE08E9C03}"/>
          </ac:spMkLst>
        </pc:spChg>
        <pc:spChg chg="add del">
          <ac:chgData name="Sean McBride" userId="613b9e6be790cf13" providerId="LiveId" clId="{32D5C52F-A862-4B93-9A5A-37116BEC2D0D}" dt="2019-10-25T19:54:22.160" v="681" actId="26606"/>
          <ac:spMkLst>
            <pc:docMk/>
            <pc:sldMk cId="1529231732" sldId="257"/>
            <ac:spMk id="73" creationId="{E536F3B4-50F6-4C52-8F76-4EB1214719DC}"/>
          </ac:spMkLst>
        </pc:spChg>
        <pc:spChg chg="add del">
          <ac:chgData name="Sean McBride" userId="613b9e6be790cf13" providerId="LiveId" clId="{32D5C52F-A862-4B93-9A5A-37116BEC2D0D}" dt="2019-10-25T19:54:22.138" v="680" actId="26606"/>
          <ac:spMkLst>
            <pc:docMk/>
            <pc:sldMk cId="1529231732" sldId="257"/>
            <ac:spMk id="137" creationId="{3CED7894-4F62-4A6C-8DB5-DB5BE08E9C03}"/>
          </ac:spMkLst>
        </pc:spChg>
        <pc:spChg chg="add del">
          <ac:chgData name="Sean McBride" userId="613b9e6be790cf13" providerId="LiveId" clId="{32D5C52F-A862-4B93-9A5A-37116BEC2D0D}" dt="2019-10-25T19:54:22.138" v="680" actId="26606"/>
          <ac:spMkLst>
            <pc:docMk/>
            <pc:sldMk cId="1529231732" sldId="257"/>
            <ac:spMk id="139" creationId="{E536F3B4-50F6-4C52-8F76-4EB1214719DC}"/>
          </ac:spMkLst>
        </pc:spChg>
        <pc:spChg chg="add">
          <ac:chgData name="Sean McBride" userId="613b9e6be790cf13" providerId="LiveId" clId="{32D5C52F-A862-4B93-9A5A-37116BEC2D0D}" dt="2019-10-25T19:54:22.160" v="681" actId="26606"/>
          <ac:spMkLst>
            <pc:docMk/>
            <pc:sldMk cId="1529231732" sldId="257"/>
            <ac:spMk id="141" creationId="{B1D4C7A0-6DF2-4F2D-A45D-F111582974C7}"/>
          </ac:spMkLst>
        </pc:spChg>
        <pc:spChg chg="add">
          <ac:chgData name="Sean McBride" userId="613b9e6be790cf13" providerId="LiveId" clId="{32D5C52F-A862-4B93-9A5A-37116BEC2D0D}" dt="2019-10-25T19:54:22.160" v="681" actId="26606"/>
          <ac:spMkLst>
            <pc:docMk/>
            <pc:sldMk cId="1529231732" sldId="257"/>
            <ac:spMk id="143" creationId="{DBF3943D-BCB6-4B31-809D-A005686483B4}"/>
          </ac:spMkLst>
        </pc:spChg>
        <pc:spChg chg="add">
          <ac:chgData name="Sean McBride" userId="613b9e6be790cf13" providerId="LiveId" clId="{32D5C52F-A862-4B93-9A5A-37116BEC2D0D}" dt="2019-10-25T19:54:22.160" v="681" actId="26606"/>
          <ac:spMkLst>
            <pc:docMk/>
            <pc:sldMk cId="1529231732" sldId="257"/>
            <ac:spMk id="145" creationId="{39373A6F-2E1F-4613-8E1D-D68057D29F31}"/>
          </ac:spMkLst>
        </pc:spChg>
        <pc:spChg chg="add">
          <ac:chgData name="Sean McBride" userId="613b9e6be790cf13" providerId="LiveId" clId="{32D5C52F-A862-4B93-9A5A-37116BEC2D0D}" dt="2019-10-25T19:54:22.160" v="681" actId="26606"/>
          <ac:spMkLst>
            <pc:docMk/>
            <pc:sldMk cId="1529231732" sldId="257"/>
            <ac:spMk id="1030" creationId="{E9751CB9-7B25-4EB8-9A6F-82F822549F12}"/>
          </ac:spMkLst>
        </pc:spChg>
        <pc:spChg chg="add">
          <ac:chgData name="Sean McBride" userId="613b9e6be790cf13" providerId="LiveId" clId="{32D5C52F-A862-4B93-9A5A-37116BEC2D0D}" dt="2019-10-25T19:54:22.160" v="681" actId="26606"/>
          <ac:spMkLst>
            <pc:docMk/>
            <pc:sldMk cId="1529231732" sldId="257"/>
            <ac:spMk id="1031" creationId="{E1317383-CF3B-4B02-9512-BECBEF6362A4}"/>
          </ac:spMkLst>
        </pc:spChg>
        <pc:picChg chg="add del mod">
          <ac:chgData name="Sean McBride" userId="613b9e6be790cf13" providerId="LiveId" clId="{32D5C52F-A862-4B93-9A5A-37116BEC2D0D}" dt="2019-10-25T19:54:16.721" v="678" actId="478"/>
          <ac:picMkLst>
            <pc:docMk/>
            <pc:sldMk cId="1529231732" sldId="257"/>
            <ac:picMk id="1026" creationId="{AFD054E5-FD01-473E-A273-4D25C0C5E7F4}"/>
          </ac:picMkLst>
        </pc:picChg>
        <pc:picChg chg="add mod">
          <ac:chgData name="Sean McBride" userId="613b9e6be790cf13" providerId="LiveId" clId="{32D5C52F-A862-4B93-9A5A-37116BEC2D0D}" dt="2019-10-25T19:54:22.160" v="681" actId="26606"/>
          <ac:picMkLst>
            <pc:docMk/>
            <pc:sldMk cId="1529231732" sldId="257"/>
            <ac:picMk id="1028" creationId="{8EE0FD5C-46D1-4E64-9ECB-2ABA91C0EEE1}"/>
          </ac:picMkLst>
        </pc:picChg>
      </pc:sldChg>
      <pc:sldChg chg="addSp delSp modSp add mod setBg">
        <pc:chgData name="Sean McBride" userId="613b9e6be790cf13" providerId="LiveId" clId="{32D5C52F-A862-4B93-9A5A-37116BEC2D0D}" dt="2019-10-25T21:04:09.948" v="3562" actId="20577"/>
        <pc:sldMkLst>
          <pc:docMk/>
          <pc:sldMk cId="279735195" sldId="258"/>
        </pc:sldMkLst>
        <pc:spChg chg="mod">
          <ac:chgData name="Sean McBride" userId="613b9e6be790cf13" providerId="LiveId" clId="{32D5C52F-A862-4B93-9A5A-37116BEC2D0D}" dt="2019-10-25T20:25:15.983" v="2715" actId="26606"/>
          <ac:spMkLst>
            <pc:docMk/>
            <pc:sldMk cId="279735195" sldId="258"/>
            <ac:spMk id="2" creationId="{E644E3B5-10DF-45F8-8BC1-67F0C83E7536}"/>
          </ac:spMkLst>
        </pc:spChg>
        <pc:spChg chg="mod ord">
          <ac:chgData name="Sean McBride" userId="613b9e6be790cf13" providerId="LiveId" clId="{32D5C52F-A862-4B93-9A5A-37116BEC2D0D}" dt="2019-10-25T21:04:09.948" v="3562" actId="20577"/>
          <ac:spMkLst>
            <pc:docMk/>
            <pc:sldMk cId="279735195" sldId="258"/>
            <ac:spMk id="3" creationId="{E404A772-6BED-4AEA-8E3E-3F763CED5E31}"/>
          </ac:spMkLst>
        </pc:spChg>
        <pc:spChg chg="add del">
          <ac:chgData name="Sean McBride" userId="613b9e6be790cf13" providerId="LiveId" clId="{32D5C52F-A862-4B93-9A5A-37116BEC2D0D}" dt="2019-10-25T20:25:15.983" v="2715" actId="26606"/>
          <ac:spMkLst>
            <pc:docMk/>
            <pc:sldMk cId="279735195" sldId="258"/>
            <ac:spMk id="73" creationId="{504BED40-EAF7-4E55-AFF7-2CD840EBD3AA}"/>
          </ac:spMkLst>
        </pc:spChg>
        <pc:spChg chg="add del">
          <ac:chgData name="Sean McBride" userId="613b9e6be790cf13" providerId="LiveId" clId="{32D5C52F-A862-4B93-9A5A-37116BEC2D0D}" dt="2019-10-25T20:25:15.983" v="2715" actId="26606"/>
          <ac:spMkLst>
            <pc:docMk/>
            <pc:sldMk cId="279735195" sldId="258"/>
            <ac:spMk id="75" creationId="{F367CCF1-BB1E-41CF-8499-94A870C33EFA}"/>
          </ac:spMkLst>
        </pc:spChg>
        <pc:spChg chg="add del">
          <ac:chgData name="Sean McBride" userId="613b9e6be790cf13" providerId="LiveId" clId="{32D5C52F-A862-4B93-9A5A-37116BEC2D0D}" dt="2019-10-25T20:25:13.969" v="2709" actId="26606"/>
          <ac:spMkLst>
            <pc:docMk/>
            <pc:sldMk cId="279735195" sldId="258"/>
            <ac:spMk id="139" creationId="{21535F90-6D74-414C-B582-4F27755D0F6D}"/>
          </ac:spMkLst>
        </pc:spChg>
        <pc:spChg chg="add del">
          <ac:chgData name="Sean McBride" userId="613b9e6be790cf13" providerId="LiveId" clId="{32D5C52F-A862-4B93-9A5A-37116BEC2D0D}" dt="2019-10-25T20:25:13.969" v="2709" actId="26606"/>
          <ac:spMkLst>
            <pc:docMk/>
            <pc:sldMk cId="279735195" sldId="258"/>
            <ac:spMk id="141" creationId="{51F4E252-6C00-4560-BE2E-2179A8531BBC}"/>
          </ac:spMkLst>
        </pc:spChg>
        <pc:spChg chg="add del">
          <ac:chgData name="Sean McBride" userId="613b9e6be790cf13" providerId="LiveId" clId="{32D5C52F-A862-4B93-9A5A-37116BEC2D0D}" dt="2019-10-25T20:25:13.969" v="2709" actId="26606"/>
          <ac:spMkLst>
            <pc:docMk/>
            <pc:sldMk cId="279735195" sldId="258"/>
            <ac:spMk id="143" creationId="{10F59750-2FFB-4AD1-A3DA-2CBDE1AFB304}"/>
          </ac:spMkLst>
        </pc:spChg>
        <pc:spChg chg="add del">
          <ac:chgData name="Sean McBride" userId="613b9e6be790cf13" providerId="LiveId" clId="{32D5C52F-A862-4B93-9A5A-37116BEC2D0D}" dt="2019-10-25T20:25:15.440" v="2712" actId="26606"/>
          <ac:spMkLst>
            <pc:docMk/>
            <pc:sldMk cId="279735195" sldId="258"/>
            <ac:spMk id="3080" creationId="{5C54D7CB-0C91-49BA-BDC8-628D4E04E429}"/>
          </ac:spMkLst>
        </pc:spChg>
        <pc:spChg chg="add del">
          <ac:chgData name="Sean McBride" userId="613b9e6be790cf13" providerId="LiveId" clId="{32D5C52F-A862-4B93-9A5A-37116BEC2D0D}" dt="2019-10-25T20:25:15.440" v="2712" actId="26606"/>
          <ac:spMkLst>
            <pc:docMk/>
            <pc:sldMk cId="279735195" sldId="258"/>
            <ac:spMk id="3081" creationId="{17AA1860-70B6-4D74-8E50-89C5CFA4EAAF}"/>
          </ac:spMkLst>
        </pc:spChg>
        <pc:spChg chg="add del">
          <ac:chgData name="Sean McBride" userId="613b9e6be790cf13" providerId="LiveId" clId="{32D5C52F-A862-4B93-9A5A-37116BEC2D0D}" dt="2019-10-25T20:25:15.440" v="2712" actId="26606"/>
          <ac:spMkLst>
            <pc:docMk/>
            <pc:sldMk cId="279735195" sldId="258"/>
            <ac:spMk id="3082" creationId="{034FA9EC-3E4B-41A6-9164-6C10794D78C1}"/>
          </ac:spMkLst>
        </pc:spChg>
        <pc:spChg chg="add del">
          <ac:chgData name="Sean McBride" userId="613b9e6be790cf13" providerId="LiveId" clId="{32D5C52F-A862-4B93-9A5A-37116BEC2D0D}" dt="2019-10-25T20:25:15.964" v="2714" actId="26606"/>
          <ac:spMkLst>
            <pc:docMk/>
            <pc:sldMk cId="279735195" sldId="258"/>
            <ac:spMk id="3084" creationId="{504BED40-EAF7-4E55-AFF7-2CD840EBD3AA}"/>
          </ac:spMkLst>
        </pc:spChg>
        <pc:spChg chg="add del">
          <ac:chgData name="Sean McBride" userId="613b9e6be790cf13" providerId="LiveId" clId="{32D5C52F-A862-4B93-9A5A-37116BEC2D0D}" dt="2019-10-25T20:25:15.964" v="2714" actId="26606"/>
          <ac:spMkLst>
            <pc:docMk/>
            <pc:sldMk cId="279735195" sldId="258"/>
            <ac:spMk id="3085" creationId="{F367CCF1-BB1E-41CF-8499-94A870C33EFA}"/>
          </ac:spMkLst>
        </pc:spChg>
        <pc:spChg chg="add">
          <ac:chgData name="Sean McBride" userId="613b9e6be790cf13" providerId="LiveId" clId="{32D5C52F-A862-4B93-9A5A-37116BEC2D0D}" dt="2019-10-25T20:25:15.983" v="2715" actId="26606"/>
          <ac:spMkLst>
            <pc:docMk/>
            <pc:sldMk cId="279735195" sldId="258"/>
            <ac:spMk id="3087" creationId="{21535F90-6D74-414C-B582-4F27755D0F6D}"/>
          </ac:spMkLst>
        </pc:spChg>
        <pc:spChg chg="add">
          <ac:chgData name="Sean McBride" userId="613b9e6be790cf13" providerId="LiveId" clId="{32D5C52F-A862-4B93-9A5A-37116BEC2D0D}" dt="2019-10-25T20:25:15.983" v="2715" actId="26606"/>
          <ac:spMkLst>
            <pc:docMk/>
            <pc:sldMk cId="279735195" sldId="258"/>
            <ac:spMk id="3088" creationId="{51F4E252-6C00-4560-BE2E-2179A8531BBC}"/>
          </ac:spMkLst>
        </pc:spChg>
        <pc:spChg chg="add">
          <ac:chgData name="Sean McBride" userId="613b9e6be790cf13" providerId="LiveId" clId="{32D5C52F-A862-4B93-9A5A-37116BEC2D0D}" dt="2019-10-25T20:25:15.983" v="2715" actId="26606"/>
          <ac:spMkLst>
            <pc:docMk/>
            <pc:sldMk cId="279735195" sldId="258"/>
            <ac:spMk id="3089" creationId="{10F59750-2FFB-4AD1-A3DA-2CBDE1AFB304}"/>
          </ac:spMkLst>
        </pc:spChg>
        <pc:picChg chg="add mod ord">
          <ac:chgData name="Sean McBride" userId="613b9e6be790cf13" providerId="LiveId" clId="{32D5C52F-A862-4B93-9A5A-37116BEC2D0D}" dt="2019-10-25T20:25:15.983" v="2715" actId="26606"/>
          <ac:picMkLst>
            <pc:docMk/>
            <pc:sldMk cId="279735195" sldId="258"/>
            <ac:picMk id="3074" creationId="{E4113AA4-FD19-4235-8746-094F35423B35}"/>
          </ac:picMkLst>
        </pc:picChg>
        <pc:picChg chg="add mod ord">
          <ac:chgData name="Sean McBride" userId="613b9e6be790cf13" providerId="LiveId" clId="{32D5C52F-A862-4B93-9A5A-37116BEC2D0D}" dt="2019-10-25T20:25:15.983" v="2715" actId="26606"/>
          <ac:picMkLst>
            <pc:docMk/>
            <pc:sldMk cId="279735195" sldId="258"/>
            <ac:picMk id="3076" creationId="{4E70367E-73AF-42B3-BA51-7D0139EE27A5}"/>
          </ac:picMkLst>
        </pc:picChg>
        <pc:picChg chg="add mod">
          <ac:chgData name="Sean McBride" userId="613b9e6be790cf13" providerId="LiveId" clId="{32D5C52F-A862-4B93-9A5A-37116BEC2D0D}" dt="2019-10-25T20:25:15.983" v="2715" actId="26606"/>
          <ac:picMkLst>
            <pc:docMk/>
            <pc:sldMk cId="279735195" sldId="258"/>
            <ac:picMk id="3078" creationId="{F24278E3-9128-4912-9F3F-3389B60ED448}"/>
          </ac:picMkLst>
        </pc:picChg>
      </pc:sldChg>
      <pc:sldChg chg="addSp modSp add">
        <pc:chgData name="Sean McBride" userId="613b9e6be790cf13" providerId="LiveId" clId="{32D5C52F-A862-4B93-9A5A-37116BEC2D0D}" dt="2019-10-25T21:05:14.772" v="3566" actId="20577"/>
        <pc:sldMkLst>
          <pc:docMk/>
          <pc:sldMk cId="3680934603" sldId="259"/>
        </pc:sldMkLst>
        <pc:spChg chg="mod">
          <ac:chgData name="Sean McBride" userId="613b9e6be790cf13" providerId="LiveId" clId="{32D5C52F-A862-4B93-9A5A-37116BEC2D0D}" dt="2019-10-25T20:01:28.086" v="1140" actId="20577"/>
          <ac:spMkLst>
            <pc:docMk/>
            <pc:sldMk cId="3680934603" sldId="259"/>
            <ac:spMk id="2" creationId="{83BE905F-50B2-4C77-BA08-3DD71DF8E327}"/>
          </ac:spMkLst>
        </pc:spChg>
        <pc:spChg chg="mod">
          <ac:chgData name="Sean McBride" userId="613b9e6be790cf13" providerId="LiveId" clId="{32D5C52F-A862-4B93-9A5A-37116BEC2D0D}" dt="2019-10-25T20:11:47.459" v="1922" actId="20577"/>
          <ac:spMkLst>
            <pc:docMk/>
            <pc:sldMk cId="3680934603" sldId="259"/>
            <ac:spMk id="3" creationId="{9C7379C0-272B-4603-8EB0-40C59AC8BD23}"/>
          </ac:spMkLst>
        </pc:spChg>
        <pc:spChg chg="add mod">
          <ac:chgData name="Sean McBride" userId="613b9e6be790cf13" providerId="LiveId" clId="{32D5C52F-A862-4B93-9A5A-37116BEC2D0D}" dt="2019-10-25T20:08:39.251" v="1581" actId="20577"/>
          <ac:spMkLst>
            <pc:docMk/>
            <pc:sldMk cId="3680934603" sldId="259"/>
            <ac:spMk id="4" creationId="{385D4828-82BC-4680-9A4C-1A89F4680825}"/>
          </ac:spMkLst>
        </pc:spChg>
        <pc:spChg chg="add mod">
          <ac:chgData name="Sean McBride" userId="613b9e6be790cf13" providerId="LiveId" clId="{32D5C52F-A862-4B93-9A5A-37116BEC2D0D}" dt="2019-10-25T20:09:46.555" v="1706" actId="20577"/>
          <ac:spMkLst>
            <pc:docMk/>
            <pc:sldMk cId="3680934603" sldId="259"/>
            <ac:spMk id="5" creationId="{BA563FF0-654C-4F0B-B406-0DF08627BF65}"/>
          </ac:spMkLst>
        </pc:spChg>
        <pc:spChg chg="add mod">
          <ac:chgData name="Sean McBride" userId="613b9e6be790cf13" providerId="LiveId" clId="{32D5C52F-A862-4B93-9A5A-37116BEC2D0D}" dt="2019-10-25T21:05:14.772" v="3566" actId="20577"/>
          <ac:spMkLst>
            <pc:docMk/>
            <pc:sldMk cId="3680934603" sldId="259"/>
            <ac:spMk id="6" creationId="{6A4F3100-403E-4FC9-914A-6E30E48C58D5}"/>
          </ac:spMkLst>
        </pc:spChg>
      </pc:sldChg>
      <pc:sldChg chg="addSp delSp modSp add mod ord setBg setClrOvrMap">
        <pc:chgData name="Sean McBride" userId="613b9e6be790cf13" providerId="LiveId" clId="{32D5C52F-A862-4B93-9A5A-37116BEC2D0D}" dt="2019-10-25T20:22:21.542" v="2702" actId="1076"/>
        <pc:sldMkLst>
          <pc:docMk/>
          <pc:sldMk cId="2503996837" sldId="260"/>
        </pc:sldMkLst>
        <pc:spChg chg="mod">
          <ac:chgData name="Sean McBride" userId="613b9e6be790cf13" providerId="LiveId" clId="{32D5C52F-A862-4B93-9A5A-37116BEC2D0D}" dt="2019-10-25T20:21:50.067" v="2692" actId="26606"/>
          <ac:spMkLst>
            <pc:docMk/>
            <pc:sldMk cId="2503996837" sldId="260"/>
            <ac:spMk id="2" creationId="{4D2A92C7-BC41-4659-8C77-36BDC344C1CF}"/>
          </ac:spMkLst>
        </pc:spChg>
        <pc:spChg chg="del">
          <ac:chgData name="Sean McBride" userId="613b9e6be790cf13" providerId="LiveId" clId="{32D5C52F-A862-4B93-9A5A-37116BEC2D0D}" dt="2019-10-25T20:21:42.142" v="2687"/>
          <ac:spMkLst>
            <pc:docMk/>
            <pc:sldMk cId="2503996837" sldId="260"/>
            <ac:spMk id="3" creationId="{F1B33CAB-8C37-4443-94C8-9082CBE492C2}"/>
          </ac:spMkLst>
        </pc:spChg>
        <pc:spChg chg="add mod">
          <ac:chgData name="Sean McBride" userId="613b9e6be790cf13" providerId="LiveId" clId="{32D5C52F-A862-4B93-9A5A-37116BEC2D0D}" dt="2019-10-25T20:22:21.542" v="2702" actId="1076"/>
          <ac:spMkLst>
            <pc:docMk/>
            <pc:sldMk cId="2503996837" sldId="260"/>
            <ac:spMk id="4" creationId="{9EDCD081-B49E-4D54-96BB-C877BA1EA0B7}"/>
          </ac:spMkLst>
        </pc:spChg>
        <pc:spChg chg="add del">
          <ac:chgData name="Sean McBride" userId="613b9e6be790cf13" providerId="LiveId" clId="{32D5C52F-A862-4B93-9A5A-37116BEC2D0D}" dt="2019-10-25T20:21:47.726" v="2689" actId="26606"/>
          <ac:spMkLst>
            <pc:docMk/>
            <pc:sldMk cId="2503996837" sldId="260"/>
            <ac:spMk id="71" creationId="{DD651B61-325E-4E73-8445-38B0DE8AAAB6}"/>
          </ac:spMkLst>
        </pc:spChg>
        <pc:spChg chg="add del">
          <ac:chgData name="Sean McBride" userId="613b9e6be790cf13" providerId="LiveId" clId="{32D5C52F-A862-4B93-9A5A-37116BEC2D0D}" dt="2019-10-25T20:21:47.726" v="2689" actId="26606"/>
          <ac:spMkLst>
            <pc:docMk/>
            <pc:sldMk cId="2503996837" sldId="260"/>
            <ac:spMk id="73" creationId="{B42E5253-D3AC-4AC2-B766-8B34F13C2F5E}"/>
          </ac:spMkLst>
        </pc:spChg>
        <pc:spChg chg="add del">
          <ac:chgData name="Sean McBride" userId="613b9e6be790cf13" providerId="LiveId" clId="{32D5C52F-A862-4B93-9A5A-37116BEC2D0D}" dt="2019-10-25T20:21:47.726" v="2689" actId="26606"/>
          <ac:spMkLst>
            <pc:docMk/>
            <pc:sldMk cId="2503996837" sldId="260"/>
            <ac:spMk id="75" creationId="{10AE8D57-436A-4073-9A75-15BB5949F8B4}"/>
          </ac:spMkLst>
        </pc:spChg>
        <pc:spChg chg="add del">
          <ac:chgData name="Sean McBride" userId="613b9e6be790cf13" providerId="LiveId" clId="{32D5C52F-A862-4B93-9A5A-37116BEC2D0D}" dt="2019-10-25T20:21:47.726" v="2689" actId="26606"/>
          <ac:spMkLst>
            <pc:docMk/>
            <pc:sldMk cId="2503996837" sldId="260"/>
            <ac:spMk id="77" creationId="{E2852671-8EB6-4EAF-8AF8-65CF3FD66456}"/>
          </ac:spMkLst>
        </pc:spChg>
        <pc:spChg chg="add del">
          <ac:chgData name="Sean McBride" userId="613b9e6be790cf13" providerId="LiveId" clId="{32D5C52F-A862-4B93-9A5A-37116BEC2D0D}" dt="2019-10-25T20:21:47.726" v="2689" actId="26606"/>
          <ac:spMkLst>
            <pc:docMk/>
            <pc:sldMk cId="2503996837" sldId="260"/>
            <ac:spMk id="79" creationId="{963FC0CD-F19B-4D9C-9C47-EB7E9D16E444}"/>
          </ac:spMkLst>
        </pc:spChg>
        <pc:spChg chg="add del">
          <ac:chgData name="Sean McBride" userId="613b9e6be790cf13" providerId="LiveId" clId="{32D5C52F-A862-4B93-9A5A-37116BEC2D0D}" dt="2019-10-25T20:21:47.726" v="2689" actId="26606"/>
          <ac:spMkLst>
            <pc:docMk/>
            <pc:sldMk cId="2503996837" sldId="260"/>
            <ac:spMk id="81" creationId="{2E70159E-5269-4C18-AA0B-D50513DB3B3C}"/>
          </ac:spMkLst>
        </pc:spChg>
        <pc:spChg chg="add del">
          <ac:chgData name="Sean McBride" userId="613b9e6be790cf13" providerId="LiveId" clId="{32D5C52F-A862-4B93-9A5A-37116BEC2D0D}" dt="2019-10-25T20:21:47.726" v="2689" actId="26606"/>
          <ac:spMkLst>
            <pc:docMk/>
            <pc:sldMk cId="2503996837" sldId="260"/>
            <ac:spMk id="83" creationId="{BBBE9C8C-98B2-41C2-B47B-9A396CBA2326}"/>
          </ac:spMkLst>
        </pc:spChg>
        <pc:spChg chg="add del">
          <ac:chgData name="Sean McBride" userId="613b9e6be790cf13" providerId="LiveId" clId="{32D5C52F-A862-4B93-9A5A-37116BEC2D0D}" dt="2019-10-25T20:21:47.726" v="2689" actId="26606"/>
          <ac:spMkLst>
            <pc:docMk/>
            <pc:sldMk cId="2503996837" sldId="260"/>
            <ac:spMk id="85" creationId="{B2ECCA3D-5ECA-4A8B-B9D7-CE6DEB72B952}"/>
          </ac:spMkLst>
        </pc:spChg>
        <pc:spChg chg="add del">
          <ac:chgData name="Sean McBride" userId="613b9e6be790cf13" providerId="LiveId" clId="{32D5C52F-A862-4B93-9A5A-37116BEC2D0D}" dt="2019-10-25T20:21:50.041" v="2691" actId="26606"/>
          <ac:spMkLst>
            <pc:docMk/>
            <pc:sldMk cId="2503996837" sldId="260"/>
            <ac:spMk id="2052" creationId="{E9751CB9-7B25-4EB8-9A6F-82F822549F12}"/>
          </ac:spMkLst>
        </pc:spChg>
        <pc:spChg chg="add del">
          <ac:chgData name="Sean McBride" userId="613b9e6be790cf13" providerId="LiveId" clId="{32D5C52F-A862-4B93-9A5A-37116BEC2D0D}" dt="2019-10-25T20:21:50.041" v="2691" actId="26606"/>
          <ac:spMkLst>
            <pc:docMk/>
            <pc:sldMk cId="2503996837" sldId="260"/>
            <ac:spMk id="2053" creationId="{E1317383-CF3B-4B02-9512-BECBEF6362A4}"/>
          </ac:spMkLst>
        </pc:spChg>
        <pc:spChg chg="add del">
          <ac:chgData name="Sean McBride" userId="613b9e6be790cf13" providerId="LiveId" clId="{32D5C52F-A862-4B93-9A5A-37116BEC2D0D}" dt="2019-10-25T20:21:50.041" v="2691" actId="26606"/>
          <ac:spMkLst>
            <pc:docMk/>
            <pc:sldMk cId="2503996837" sldId="260"/>
            <ac:spMk id="2054" creationId="{A4B98EDF-FC3A-46B7-8E8F-34F45E75855B}"/>
          </ac:spMkLst>
        </pc:spChg>
        <pc:spChg chg="add del">
          <ac:chgData name="Sean McBride" userId="613b9e6be790cf13" providerId="LiveId" clId="{32D5C52F-A862-4B93-9A5A-37116BEC2D0D}" dt="2019-10-25T20:21:50.041" v="2691" actId="26606"/>
          <ac:spMkLst>
            <pc:docMk/>
            <pc:sldMk cId="2503996837" sldId="260"/>
            <ac:spMk id="2055" creationId="{B1D4C7A0-6DF2-4F2D-A45D-F111582974C7}"/>
          </ac:spMkLst>
        </pc:spChg>
        <pc:spChg chg="add del">
          <ac:chgData name="Sean McBride" userId="613b9e6be790cf13" providerId="LiveId" clId="{32D5C52F-A862-4B93-9A5A-37116BEC2D0D}" dt="2019-10-25T20:21:50.041" v="2691" actId="26606"/>
          <ac:spMkLst>
            <pc:docMk/>
            <pc:sldMk cId="2503996837" sldId="260"/>
            <ac:spMk id="2056" creationId="{DBF3943D-BCB6-4B31-809D-A005686483B4}"/>
          </ac:spMkLst>
        </pc:spChg>
        <pc:spChg chg="add del">
          <ac:chgData name="Sean McBride" userId="613b9e6be790cf13" providerId="LiveId" clId="{32D5C52F-A862-4B93-9A5A-37116BEC2D0D}" dt="2019-10-25T20:21:50.041" v="2691" actId="26606"/>
          <ac:spMkLst>
            <pc:docMk/>
            <pc:sldMk cId="2503996837" sldId="260"/>
            <ac:spMk id="2057" creationId="{39373A6F-2E1F-4613-8E1D-D68057D29F31}"/>
          </ac:spMkLst>
        </pc:spChg>
        <pc:spChg chg="add">
          <ac:chgData name="Sean McBride" userId="613b9e6be790cf13" providerId="LiveId" clId="{32D5C52F-A862-4B93-9A5A-37116BEC2D0D}" dt="2019-10-25T20:21:50.067" v="2692" actId="26606"/>
          <ac:spMkLst>
            <pc:docMk/>
            <pc:sldMk cId="2503996837" sldId="260"/>
            <ac:spMk id="2059" creationId="{DD651B61-325E-4E73-8445-38B0DE8AAAB6}"/>
          </ac:spMkLst>
        </pc:spChg>
        <pc:spChg chg="add">
          <ac:chgData name="Sean McBride" userId="613b9e6be790cf13" providerId="LiveId" clId="{32D5C52F-A862-4B93-9A5A-37116BEC2D0D}" dt="2019-10-25T20:21:50.067" v="2692" actId="26606"/>
          <ac:spMkLst>
            <pc:docMk/>
            <pc:sldMk cId="2503996837" sldId="260"/>
            <ac:spMk id="2060" creationId="{B42E5253-D3AC-4AC2-B766-8B34F13C2F5E}"/>
          </ac:spMkLst>
        </pc:spChg>
        <pc:spChg chg="add">
          <ac:chgData name="Sean McBride" userId="613b9e6be790cf13" providerId="LiveId" clId="{32D5C52F-A862-4B93-9A5A-37116BEC2D0D}" dt="2019-10-25T20:21:50.067" v="2692" actId="26606"/>
          <ac:spMkLst>
            <pc:docMk/>
            <pc:sldMk cId="2503996837" sldId="260"/>
            <ac:spMk id="2061" creationId="{10AE8D57-436A-4073-9A75-15BB5949F8B4}"/>
          </ac:spMkLst>
        </pc:spChg>
        <pc:spChg chg="add">
          <ac:chgData name="Sean McBride" userId="613b9e6be790cf13" providerId="LiveId" clId="{32D5C52F-A862-4B93-9A5A-37116BEC2D0D}" dt="2019-10-25T20:21:50.067" v="2692" actId="26606"/>
          <ac:spMkLst>
            <pc:docMk/>
            <pc:sldMk cId="2503996837" sldId="260"/>
            <ac:spMk id="2062" creationId="{E2852671-8EB6-4EAF-8AF8-65CF3FD66456}"/>
          </ac:spMkLst>
        </pc:spChg>
        <pc:spChg chg="add">
          <ac:chgData name="Sean McBride" userId="613b9e6be790cf13" providerId="LiveId" clId="{32D5C52F-A862-4B93-9A5A-37116BEC2D0D}" dt="2019-10-25T20:21:50.067" v="2692" actId="26606"/>
          <ac:spMkLst>
            <pc:docMk/>
            <pc:sldMk cId="2503996837" sldId="260"/>
            <ac:spMk id="2063" creationId="{963FC0CD-F19B-4D9C-9C47-EB7E9D16E444}"/>
          </ac:spMkLst>
        </pc:spChg>
        <pc:spChg chg="add">
          <ac:chgData name="Sean McBride" userId="613b9e6be790cf13" providerId="LiveId" clId="{32D5C52F-A862-4B93-9A5A-37116BEC2D0D}" dt="2019-10-25T20:21:50.067" v="2692" actId="26606"/>
          <ac:spMkLst>
            <pc:docMk/>
            <pc:sldMk cId="2503996837" sldId="260"/>
            <ac:spMk id="2064" creationId="{2E70159E-5269-4C18-AA0B-D50513DB3B3C}"/>
          </ac:spMkLst>
        </pc:spChg>
        <pc:spChg chg="add">
          <ac:chgData name="Sean McBride" userId="613b9e6be790cf13" providerId="LiveId" clId="{32D5C52F-A862-4B93-9A5A-37116BEC2D0D}" dt="2019-10-25T20:21:50.067" v="2692" actId="26606"/>
          <ac:spMkLst>
            <pc:docMk/>
            <pc:sldMk cId="2503996837" sldId="260"/>
            <ac:spMk id="2065" creationId="{BBBE9C8C-98B2-41C2-B47B-9A396CBA2326}"/>
          </ac:spMkLst>
        </pc:spChg>
        <pc:spChg chg="add">
          <ac:chgData name="Sean McBride" userId="613b9e6be790cf13" providerId="LiveId" clId="{32D5C52F-A862-4B93-9A5A-37116BEC2D0D}" dt="2019-10-25T20:21:50.067" v="2692" actId="26606"/>
          <ac:spMkLst>
            <pc:docMk/>
            <pc:sldMk cId="2503996837" sldId="260"/>
            <ac:spMk id="2066" creationId="{B2ECCA3D-5ECA-4A8B-B9D7-CE6DEB72B952}"/>
          </ac:spMkLst>
        </pc:spChg>
        <pc:picChg chg="add mod">
          <ac:chgData name="Sean McBride" userId="613b9e6be790cf13" providerId="LiveId" clId="{32D5C52F-A862-4B93-9A5A-37116BEC2D0D}" dt="2019-10-25T20:21:50.067" v="2692" actId="26606"/>
          <ac:picMkLst>
            <pc:docMk/>
            <pc:sldMk cId="2503996837" sldId="260"/>
            <ac:picMk id="2050" creationId="{0DDFCA0E-48A1-4641-9EE8-7643331FA178}"/>
          </ac:picMkLst>
        </pc:picChg>
      </pc:sldChg>
      <pc:sldChg chg="add del">
        <pc:chgData name="Sean McBride" userId="613b9e6be790cf13" providerId="LiveId" clId="{32D5C52F-A862-4B93-9A5A-37116BEC2D0D}" dt="2019-10-25T20:18:48.893" v="2644" actId="2696"/>
        <pc:sldMkLst>
          <pc:docMk/>
          <pc:sldMk cId="3242381666" sldId="260"/>
        </pc:sldMkLst>
      </pc:sldChg>
      <pc:sldChg chg="addSp delSp modSp add mod setBg setClrOvrMap">
        <pc:chgData name="Sean McBride" userId="613b9e6be790cf13" providerId="LiveId" clId="{32D5C52F-A862-4B93-9A5A-37116BEC2D0D}" dt="2019-10-25T20:30:19.722" v="2825" actId="20577"/>
        <pc:sldMkLst>
          <pc:docMk/>
          <pc:sldMk cId="2957329052" sldId="261"/>
        </pc:sldMkLst>
        <pc:spChg chg="mod">
          <ac:chgData name="Sean McBride" userId="613b9e6be790cf13" providerId="LiveId" clId="{32D5C52F-A862-4B93-9A5A-37116BEC2D0D}" dt="2019-10-25T20:29:41.704" v="2765" actId="26606"/>
          <ac:spMkLst>
            <pc:docMk/>
            <pc:sldMk cId="2957329052" sldId="261"/>
            <ac:spMk id="2" creationId="{05FB0EAD-6648-4423-A0C9-691B642F5ED5}"/>
          </ac:spMkLst>
        </pc:spChg>
        <pc:spChg chg="del">
          <ac:chgData name="Sean McBride" userId="613b9e6be790cf13" providerId="LiveId" clId="{32D5C52F-A862-4B93-9A5A-37116BEC2D0D}" dt="2019-10-25T20:29:31.673" v="2758"/>
          <ac:spMkLst>
            <pc:docMk/>
            <pc:sldMk cId="2957329052" sldId="261"/>
            <ac:spMk id="3" creationId="{AA47D172-03FD-4B3D-AAD1-F7F081C0A049}"/>
          </ac:spMkLst>
        </pc:spChg>
        <pc:spChg chg="del">
          <ac:chgData name="Sean McBride" userId="613b9e6be790cf13" providerId="LiveId" clId="{32D5C52F-A862-4B93-9A5A-37116BEC2D0D}" dt="2019-10-25T20:29:31.673" v="2758"/>
          <ac:spMkLst>
            <pc:docMk/>
            <pc:sldMk cId="2957329052" sldId="261"/>
            <ac:spMk id="4" creationId="{19861476-1F1A-4909-9638-BDFAC121B7BF}"/>
          </ac:spMkLst>
        </pc:spChg>
        <pc:spChg chg="del">
          <ac:chgData name="Sean McBride" userId="613b9e6be790cf13" providerId="LiveId" clId="{32D5C52F-A862-4B93-9A5A-37116BEC2D0D}" dt="2019-10-25T20:29:31.673" v="2758"/>
          <ac:spMkLst>
            <pc:docMk/>
            <pc:sldMk cId="2957329052" sldId="261"/>
            <ac:spMk id="5" creationId="{932EBD31-8CA5-40DD-B90E-D52433317BA6}"/>
          </ac:spMkLst>
        </pc:spChg>
        <pc:spChg chg="del">
          <ac:chgData name="Sean McBride" userId="613b9e6be790cf13" providerId="LiveId" clId="{32D5C52F-A862-4B93-9A5A-37116BEC2D0D}" dt="2019-10-25T20:29:31.673" v="2758"/>
          <ac:spMkLst>
            <pc:docMk/>
            <pc:sldMk cId="2957329052" sldId="261"/>
            <ac:spMk id="6" creationId="{5F5BCB9B-545A-483A-B909-7B74C206CADC}"/>
          </ac:spMkLst>
        </pc:spChg>
        <pc:spChg chg="add mod">
          <ac:chgData name="Sean McBride" userId="613b9e6be790cf13" providerId="LiveId" clId="{32D5C52F-A862-4B93-9A5A-37116BEC2D0D}" dt="2019-10-25T20:30:19.722" v="2825" actId="20577"/>
          <ac:spMkLst>
            <pc:docMk/>
            <pc:sldMk cId="2957329052" sldId="261"/>
            <ac:spMk id="7" creationId="{AAECDBA7-7BA8-4800-A341-931BF436983C}"/>
          </ac:spMkLst>
        </pc:spChg>
        <pc:spChg chg="add del">
          <ac:chgData name="Sean McBride" userId="613b9e6be790cf13" providerId="LiveId" clId="{32D5C52F-A862-4B93-9A5A-37116BEC2D0D}" dt="2019-10-25T20:29:36.558" v="2760" actId="26606"/>
          <ac:spMkLst>
            <pc:docMk/>
            <pc:sldMk cId="2957329052" sldId="261"/>
            <ac:spMk id="12" creationId="{DCF4EB5C-ED25-4675-8255-2F5B12CFFCF0}"/>
          </ac:spMkLst>
        </pc:spChg>
        <pc:spChg chg="add del">
          <ac:chgData name="Sean McBride" userId="613b9e6be790cf13" providerId="LiveId" clId="{32D5C52F-A862-4B93-9A5A-37116BEC2D0D}" dt="2019-10-25T20:29:36.558" v="2760" actId="26606"/>
          <ac:spMkLst>
            <pc:docMk/>
            <pc:sldMk cId="2957329052" sldId="261"/>
            <ac:spMk id="14" creationId="{9514EC6E-A557-42A2-BCDC-3ABFFC5E564D}"/>
          </ac:spMkLst>
        </pc:spChg>
        <pc:spChg chg="add del">
          <ac:chgData name="Sean McBride" userId="613b9e6be790cf13" providerId="LiveId" clId="{32D5C52F-A862-4B93-9A5A-37116BEC2D0D}" dt="2019-10-25T20:29:36.558" v="2760" actId="26606"/>
          <ac:spMkLst>
            <pc:docMk/>
            <pc:sldMk cId="2957329052" sldId="261"/>
            <ac:spMk id="16" creationId="{905482C9-EB42-4BFE-95BF-7FD661F07657}"/>
          </ac:spMkLst>
        </pc:spChg>
        <pc:spChg chg="add del">
          <ac:chgData name="Sean McBride" userId="613b9e6be790cf13" providerId="LiveId" clId="{32D5C52F-A862-4B93-9A5A-37116BEC2D0D}" dt="2019-10-25T20:29:36.558" v="2760" actId="26606"/>
          <ac:spMkLst>
            <pc:docMk/>
            <pc:sldMk cId="2957329052" sldId="261"/>
            <ac:spMk id="18" creationId="{7539E646-A625-4A26-86ED-BD90EDD329F7}"/>
          </ac:spMkLst>
        </pc:spChg>
        <pc:spChg chg="add del">
          <ac:chgData name="Sean McBride" userId="613b9e6be790cf13" providerId="LiveId" clId="{32D5C52F-A862-4B93-9A5A-37116BEC2D0D}" dt="2019-10-25T20:29:36.558" v="2760" actId="26606"/>
          <ac:spMkLst>
            <pc:docMk/>
            <pc:sldMk cId="2957329052" sldId="261"/>
            <ac:spMk id="20" creationId="{8E019540-1104-4B12-9F83-45F58674186F}"/>
          </ac:spMkLst>
        </pc:spChg>
        <pc:spChg chg="add del">
          <ac:chgData name="Sean McBride" userId="613b9e6be790cf13" providerId="LiveId" clId="{32D5C52F-A862-4B93-9A5A-37116BEC2D0D}" dt="2019-10-25T20:29:36.558" v="2760" actId="26606"/>
          <ac:spMkLst>
            <pc:docMk/>
            <pc:sldMk cId="2957329052" sldId="261"/>
            <ac:spMk id="22" creationId="{3580CFD6-E44A-486A-9E73-D8D948F78A34}"/>
          </ac:spMkLst>
        </pc:spChg>
        <pc:spChg chg="add del">
          <ac:chgData name="Sean McBride" userId="613b9e6be790cf13" providerId="LiveId" clId="{32D5C52F-A862-4B93-9A5A-37116BEC2D0D}" dt="2019-10-25T20:29:38.794" v="2762" actId="26606"/>
          <ac:spMkLst>
            <pc:docMk/>
            <pc:sldMk cId="2957329052" sldId="261"/>
            <ac:spMk id="24" creationId="{3580CFD6-E44A-486A-9E73-D8D948F78A34}"/>
          </ac:spMkLst>
        </pc:spChg>
        <pc:spChg chg="add del">
          <ac:chgData name="Sean McBride" userId="613b9e6be790cf13" providerId="LiveId" clId="{32D5C52F-A862-4B93-9A5A-37116BEC2D0D}" dt="2019-10-25T20:29:38.794" v="2762" actId="26606"/>
          <ac:spMkLst>
            <pc:docMk/>
            <pc:sldMk cId="2957329052" sldId="261"/>
            <ac:spMk id="25" creationId="{DCF4EB5C-ED25-4675-8255-2F5B12CFFCF0}"/>
          </ac:spMkLst>
        </pc:spChg>
        <pc:spChg chg="add del">
          <ac:chgData name="Sean McBride" userId="613b9e6be790cf13" providerId="LiveId" clId="{32D5C52F-A862-4B93-9A5A-37116BEC2D0D}" dt="2019-10-25T20:29:38.794" v="2762" actId="26606"/>
          <ac:spMkLst>
            <pc:docMk/>
            <pc:sldMk cId="2957329052" sldId="261"/>
            <ac:spMk id="26" creationId="{9514EC6E-A557-42A2-BCDC-3ABFFC5E564D}"/>
          </ac:spMkLst>
        </pc:spChg>
        <pc:spChg chg="add del">
          <ac:chgData name="Sean McBride" userId="613b9e6be790cf13" providerId="LiveId" clId="{32D5C52F-A862-4B93-9A5A-37116BEC2D0D}" dt="2019-10-25T20:29:38.794" v="2762" actId="26606"/>
          <ac:spMkLst>
            <pc:docMk/>
            <pc:sldMk cId="2957329052" sldId="261"/>
            <ac:spMk id="27" creationId="{905482C9-EB42-4BFE-95BF-7FD661F07657}"/>
          </ac:spMkLst>
        </pc:spChg>
        <pc:spChg chg="add del">
          <ac:chgData name="Sean McBride" userId="613b9e6be790cf13" providerId="LiveId" clId="{32D5C52F-A862-4B93-9A5A-37116BEC2D0D}" dt="2019-10-25T20:29:38.794" v="2762" actId="26606"/>
          <ac:spMkLst>
            <pc:docMk/>
            <pc:sldMk cId="2957329052" sldId="261"/>
            <ac:spMk id="28" creationId="{7539E646-A625-4A26-86ED-BD90EDD329F7}"/>
          </ac:spMkLst>
        </pc:spChg>
        <pc:spChg chg="add del">
          <ac:chgData name="Sean McBride" userId="613b9e6be790cf13" providerId="LiveId" clId="{32D5C52F-A862-4B93-9A5A-37116BEC2D0D}" dt="2019-10-25T20:29:38.794" v="2762" actId="26606"/>
          <ac:spMkLst>
            <pc:docMk/>
            <pc:sldMk cId="2957329052" sldId="261"/>
            <ac:spMk id="29" creationId="{8E019540-1104-4B12-9F83-45F58674186F}"/>
          </ac:spMkLst>
        </pc:spChg>
        <pc:spChg chg="add del">
          <ac:chgData name="Sean McBride" userId="613b9e6be790cf13" providerId="LiveId" clId="{32D5C52F-A862-4B93-9A5A-37116BEC2D0D}" dt="2019-10-25T20:29:38.794" v="2762" actId="26606"/>
          <ac:spMkLst>
            <pc:docMk/>
            <pc:sldMk cId="2957329052" sldId="261"/>
            <ac:spMk id="30" creationId="{11D976D6-8C98-48CC-8C34-0468F31678C2}"/>
          </ac:spMkLst>
        </pc:spChg>
        <pc:spChg chg="add del">
          <ac:chgData name="Sean McBride" userId="613b9e6be790cf13" providerId="LiveId" clId="{32D5C52F-A862-4B93-9A5A-37116BEC2D0D}" dt="2019-10-25T20:29:41.673" v="2764" actId="26606"/>
          <ac:spMkLst>
            <pc:docMk/>
            <pc:sldMk cId="2957329052" sldId="261"/>
            <ac:spMk id="32" creationId="{DCF4EB5C-ED25-4675-8255-2F5B12CFFCF0}"/>
          </ac:spMkLst>
        </pc:spChg>
        <pc:spChg chg="add del">
          <ac:chgData name="Sean McBride" userId="613b9e6be790cf13" providerId="LiveId" clId="{32D5C52F-A862-4B93-9A5A-37116BEC2D0D}" dt="2019-10-25T20:29:41.673" v="2764" actId="26606"/>
          <ac:spMkLst>
            <pc:docMk/>
            <pc:sldMk cId="2957329052" sldId="261"/>
            <ac:spMk id="33" creationId="{9514EC6E-A557-42A2-BCDC-3ABFFC5E564D}"/>
          </ac:spMkLst>
        </pc:spChg>
        <pc:spChg chg="add del">
          <ac:chgData name="Sean McBride" userId="613b9e6be790cf13" providerId="LiveId" clId="{32D5C52F-A862-4B93-9A5A-37116BEC2D0D}" dt="2019-10-25T20:29:41.673" v="2764" actId="26606"/>
          <ac:spMkLst>
            <pc:docMk/>
            <pc:sldMk cId="2957329052" sldId="261"/>
            <ac:spMk id="34" creationId="{905482C9-EB42-4BFE-95BF-7FD661F07657}"/>
          </ac:spMkLst>
        </pc:spChg>
        <pc:spChg chg="add del">
          <ac:chgData name="Sean McBride" userId="613b9e6be790cf13" providerId="LiveId" clId="{32D5C52F-A862-4B93-9A5A-37116BEC2D0D}" dt="2019-10-25T20:29:41.673" v="2764" actId="26606"/>
          <ac:spMkLst>
            <pc:docMk/>
            <pc:sldMk cId="2957329052" sldId="261"/>
            <ac:spMk id="35" creationId="{7539E646-A625-4A26-86ED-BD90EDD329F7}"/>
          </ac:spMkLst>
        </pc:spChg>
        <pc:spChg chg="add del">
          <ac:chgData name="Sean McBride" userId="613b9e6be790cf13" providerId="LiveId" clId="{32D5C52F-A862-4B93-9A5A-37116BEC2D0D}" dt="2019-10-25T20:29:41.673" v="2764" actId="26606"/>
          <ac:spMkLst>
            <pc:docMk/>
            <pc:sldMk cId="2957329052" sldId="261"/>
            <ac:spMk id="36" creationId="{8E3E585B-8104-44E6-9496-22CE627DB3F2}"/>
          </ac:spMkLst>
        </pc:spChg>
        <pc:spChg chg="add del">
          <ac:chgData name="Sean McBride" userId="613b9e6be790cf13" providerId="LiveId" clId="{32D5C52F-A862-4B93-9A5A-37116BEC2D0D}" dt="2019-10-25T20:29:41.673" v="2764" actId="26606"/>
          <ac:spMkLst>
            <pc:docMk/>
            <pc:sldMk cId="2957329052" sldId="261"/>
            <ac:spMk id="37" creationId="{0DF8C05A-3103-44B5-AFBC-A8FC5AF00AFD}"/>
          </ac:spMkLst>
        </pc:spChg>
        <pc:spChg chg="add del">
          <ac:chgData name="Sean McBride" userId="613b9e6be790cf13" providerId="LiveId" clId="{32D5C52F-A862-4B93-9A5A-37116BEC2D0D}" dt="2019-10-25T20:29:41.673" v="2764" actId="26606"/>
          <ac:spMkLst>
            <pc:docMk/>
            <pc:sldMk cId="2957329052" sldId="261"/>
            <ac:spMk id="38" creationId="{0794EE00-AFAB-44F8-902F-E94445806663}"/>
          </ac:spMkLst>
        </pc:spChg>
        <pc:spChg chg="add del">
          <ac:chgData name="Sean McBride" userId="613b9e6be790cf13" providerId="LiveId" clId="{32D5C52F-A862-4B93-9A5A-37116BEC2D0D}" dt="2019-10-25T20:29:41.673" v="2764" actId="26606"/>
          <ac:spMkLst>
            <pc:docMk/>
            <pc:sldMk cId="2957329052" sldId="261"/>
            <ac:spMk id="39" creationId="{95F12ABC-29DF-4D0F-9FE7-873B7F8E32DC}"/>
          </ac:spMkLst>
        </pc:spChg>
        <pc:spChg chg="add">
          <ac:chgData name="Sean McBride" userId="613b9e6be790cf13" providerId="LiveId" clId="{32D5C52F-A862-4B93-9A5A-37116BEC2D0D}" dt="2019-10-25T20:29:41.704" v="2765" actId="26606"/>
          <ac:spMkLst>
            <pc:docMk/>
            <pc:sldMk cId="2957329052" sldId="261"/>
            <ac:spMk id="41" creationId="{DCF4EB5C-ED25-4675-8255-2F5B12CFFCF0}"/>
          </ac:spMkLst>
        </pc:spChg>
        <pc:spChg chg="add">
          <ac:chgData name="Sean McBride" userId="613b9e6be790cf13" providerId="LiveId" clId="{32D5C52F-A862-4B93-9A5A-37116BEC2D0D}" dt="2019-10-25T20:29:41.704" v="2765" actId="26606"/>
          <ac:spMkLst>
            <pc:docMk/>
            <pc:sldMk cId="2957329052" sldId="261"/>
            <ac:spMk id="42" creationId="{9514EC6E-A557-42A2-BCDC-3ABFFC5E564D}"/>
          </ac:spMkLst>
        </pc:spChg>
        <pc:spChg chg="add">
          <ac:chgData name="Sean McBride" userId="613b9e6be790cf13" providerId="LiveId" clId="{32D5C52F-A862-4B93-9A5A-37116BEC2D0D}" dt="2019-10-25T20:29:41.704" v="2765" actId="26606"/>
          <ac:spMkLst>
            <pc:docMk/>
            <pc:sldMk cId="2957329052" sldId="261"/>
            <ac:spMk id="43" creationId="{905482C9-EB42-4BFE-95BF-7FD661F07657}"/>
          </ac:spMkLst>
        </pc:spChg>
        <pc:spChg chg="add">
          <ac:chgData name="Sean McBride" userId="613b9e6be790cf13" providerId="LiveId" clId="{32D5C52F-A862-4B93-9A5A-37116BEC2D0D}" dt="2019-10-25T20:29:41.704" v="2765" actId="26606"/>
          <ac:spMkLst>
            <pc:docMk/>
            <pc:sldMk cId="2957329052" sldId="261"/>
            <ac:spMk id="44" creationId="{7539E646-A625-4A26-86ED-BD90EDD329F7}"/>
          </ac:spMkLst>
        </pc:spChg>
        <pc:spChg chg="add">
          <ac:chgData name="Sean McBride" userId="613b9e6be790cf13" providerId="LiveId" clId="{32D5C52F-A862-4B93-9A5A-37116BEC2D0D}" dt="2019-10-25T20:29:41.704" v="2765" actId="26606"/>
          <ac:spMkLst>
            <pc:docMk/>
            <pc:sldMk cId="2957329052" sldId="261"/>
            <ac:spMk id="45" creationId="{DA182162-B517-4B41-B039-339F87FAE1D0}"/>
          </ac:spMkLst>
        </pc:spChg>
        <pc:spChg chg="add">
          <ac:chgData name="Sean McBride" userId="613b9e6be790cf13" providerId="LiveId" clId="{32D5C52F-A862-4B93-9A5A-37116BEC2D0D}" dt="2019-10-25T20:29:41.704" v="2765" actId="26606"/>
          <ac:spMkLst>
            <pc:docMk/>
            <pc:sldMk cId="2957329052" sldId="261"/>
            <ac:spMk id="46" creationId="{8BEF4DBE-A60E-4AAE-9D62-1147461CD541}"/>
          </ac:spMkLst>
        </pc:spChg>
        <pc:spChg chg="add">
          <ac:chgData name="Sean McBride" userId="613b9e6be790cf13" providerId="LiveId" clId="{32D5C52F-A862-4B93-9A5A-37116BEC2D0D}" dt="2019-10-25T20:29:41.704" v="2765" actId="26606"/>
          <ac:spMkLst>
            <pc:docMk/>
            <pc:sldMk cId="2957329052" sldId="261"/>
            <ac:spMk id="47" creationId="{33955649-790D-4997-9D50-C1D8E32C1BE5}"/>
          </ac:spMkLst>
        </pc:spChg>
        <pc:spChg chg="add">
          <ac:chgData name="Sean McBride" userId="613b9e6be790cf13" providerId="LiveId" clId="{32D5C52F-A862-4B93-9A5A-37116BEC2D0D}" dt="2019-10-25T20:29:41.704" v="2765" actId="26606"/>
          <ac:spMkLst>
            <pc:docMk/>
            <pc:sldMk cId="2957329052" sldId="261"/>
            <ac:spMk id="49" creationId="{18839B1D-4A8C-403C-9D1B-B83CF1DB6A39}"/>
          </ac:spMkLst>
        </pc:spChg>
        <pc:spChg chg="add">
          <ac:chgData name="Sean McBride" userId="613b9e6be790cf13" providerId="LiveId" clId="{32D5C52F-A862-4B93-9A5A-37116BEC2D0D}" dt="2019-10-25T20:29:41.704" v="2765" actId="26606"/>
          <ac:spMkLst>
            <pc:docMk/>
            <pc:sldMk cId="2957329052" sldId="261"/>
            <ac:spMk id="50" creationId="{19818AF9-99F4-4DD9-A3EB-0A3477509A62}"/>
          </ac:spMkLst>
        </pc:spChg>
        <pc:cxnChg chg="add">
          <ac:chgData name="Sean McBride" userId="613b9e6be790cf13" providerId="LiveId" clId="{32D5C52F-A862-4B93-9A5A-37116BEC2D0D}" dt="2019-10-25T20:29:41.704" v="2765" actId="26606"/>
          <ac:cxnSpMkLst>
            <pc:docMk/>
            <pc:sldMk cId="2957329052" sldId="261"/>
            <ac:cxnSpMk id="48" creationId="{8F0679E2-68F3-4D6C-AF86-31979707A62A}"/>
          </ac:cxnSpMkLst>
        </pc:cxnChg>
      </pc:sldChg>
      <pc:sldChg chg="add del">
        <pc:chgData name="Sean McBride" userId="613b9e6be790cf13" providerId="LiveId" clId="{32D5C52F-A862-4B93-9A5A-37116BEC2D0D}" dt="2019-10-25T20:31:36.624" v="2828" actId="2696"/>
        <pc:sldMkLst>
          <pc:docMk/>
          <pc:sldMk cId="2549865169" sldId="262"/>
        </pc:sldMkLst>
      </pc:sldChg>
      <pc:sldChg chg="addSp delSp modSp add mod setBg">
        <pc:chgData name="Sean McBride" userId="613b9e6be790cf13" providerId="LiveId" clId="{32D5C52F-A862-4B93-9A5A-37116BEC2D0D}" dt="2019-10-25T20:43:21.812" v="3515" actId="20577"/>
        <pc:sldMkLst>
          <pc:docMk/>
          <pc:sldMk cId="3717238589" sldId="263"/>
        </pc:sldMkLst>
        <pc:spChg chg="mod">
          <ac:chgData name="Sean McBride" userId="613b9e6be790cf13" providerId="LiveId" clId="{32D5C52F-A862-4B93-9A5A-37116BEC2D0D}" dt="2019-10-25T20:43:14.396" v="3494" actId="26606"/>
          <ac:spMkLst>
            <pc:docMk/>
            <pc:sldMk cId="3717238589" sldId="263"/>
            <ac:spMk id="2" creationId="{83BE905F-50B2-4C77-BA08-3DD71DF8E327}"/>
          </ac:spMkLst>
        </pc:spChg>
        <pc:spChg chg="del">
          <ac:chgData name="Sean McBride" userId="613b9e6be790cf13" providerId="LiveId" clId="{32D5C52F-A862-4B93-9A5A-37116BEC2D0D}" dt="2019-10-25T20:33:16.428" v="2843" actId="478"/>
          <ac:spMkLst>
            <pc:docMk/>
            <pc:sldMk cId="3717238589" sldId="263"/>
            <ac:spMk id="3" creationId="{9C7379C0-272B-4603-8EB0-40C59AC8BD23}"/>
          </ac:spMkLst>
        </pc:spChg>
        <pc:spChg chg="del">
          <ac:chgData name="Sean McBride" userId="613b9e6be790cf13" providerId="LiveId" clId="{32D5C52F-A862-4B93-9A5A-37116BEC2D0D}" dt="2019-10-25T20:33:11.678" v="2841" actId="478"/>
          <ac:spMkLst>
            <pc:docMk/>
            <pc:sldMk cId="3717238589" sldId="263"/>
            <ac:spMk id="4" creationId="{385D4828-82BC-4680-9A4C-1A89F4680825}"/>
          </ac:spMkLst>
        </pc:spChg>
        <pc:spChg chg="del">
          <ac:chgData name="Sean McBride" userId="613b9e6be790cf13" providerId="LiveId" clId="{32D5C52F-A862-4B93-9A5A-37116BEC2D0D}" dt="2019-10-25T20:36:27.531" v="2845" actId="478"/>
          <ac:spMkLst>
            <pc:docMk/>
            <pc:sldMk cId="3717238589" sldId="263"/>
            <ac:spMk id="5" creationId="{BA563FF0-654C-4F0B-B406-0DF08627BF65}"/>
          </ac:spMkLst>
        </pc:spChg>
        <pc:spChg chg="add del mod">
          <ac:chgData name="Sean McBride" userId="613b9e6be790cf13" providerId="LiveId" clId="{32D5C52F-A862-4B93-9A5A-37116BEC2D0D}" dt="2019-10-25T20:43:21.812" v="3515" actId="20577"/>
          <ac:spMkLst>
            <pc:docMk/>
            <pc:sldMk cId="3717238589" sldId="263"/>
            <ac:spMk id="6" creationId="{6A4F3100-403E-4FC9-914A-6E30E48C58D5}"/>
          </ac:spMkLst>
        </pc:spChg>
        <pc:spChg chg="add del mod">
          <ac:chgData name="Sean McBride" userId="613b9e6be790cf13" providerId="LiveId" clId="{32D5C52F-A862-4B93-9A5A-37116BEC2D0D}" dt="2019-10-25T20:33:14.600" v="2842" actId="478"/>
          <ac:spMkLst>
            <pc:docMk/>
            <pc:sldMk cId="3717238589" sldId="263"/>
            <ac:spMk id="8" creationId="{76D399FD-873D-426D-8D41-793FE5BE362A}"/>
          </ac:spMkLst>
        </pc:spChg>
        <pc:spChg chg="add del mod">
          <ac:chgData name="Sean McBride" userId="613b9e6be790cf13" providerId="LiveId" clId="{32D5C52F-A862-4B93-9A5A-37116BEC2D0D}" dt="2019-10-25T20:36:25.671" v="2844" actId="478"/>
          <ac:spMkLst>
            <pc:docMk/>
            <pc:sldMk cId="3717238589" sldId="263"/>
            <ac:spMk id="10" creationId="{B94322F7-8690-48E9-97BC-1F05E623D776}"/>
          </ac:spMkLst>
        </pc:spChg>
        <pc:spChg chg="add del mod">
          <ac:chgData name="Sean McBride" userId="613b9e6be790cf13" providerId="LiveId" clId="{32D5C52F-A862-4B93-9A5A-37116BEC2D0D}" dt="2019-10-25T20:36:29.334" v="2846"/>
          <ac:spMkLst>
            <pc:docMk/>
            <pc:sldMk cId="3717238589" sldId="263"/>
            <ac:spMk id="12" creationId="{CF3745FF-95B2-4A21-ABAB-3A27E22E4B91}"/>
          </ac:spMkLst>
        </pc:spChg>
        <pc:spChg chg="add del">
          <ac:chgData name="Sean McBride" userId="613b9e6be790cf13" providerId="LiveId" clId="{32D5C52F-A862-4B93-9A5A-37116BEC2D0D}" dt="2019-10-25T20:43:14.396" v="3494" actId="26606"/>
          <ac:spMkLst>
            <pc:docMk/>
            <pc:sldMk cId="3717238589" sldId="263"/>
            <ac:spMk id="13" creationId="{F858DF7D-C2D0-4B03-A7A0-2F06B789EE35}"/>
          </ac:spMkLst>
        </pc:spChg>
        <pc:spChg chg="add del">
          <ac:chgData name="Sean McBride" userId="613b9e6be790cf13" providerId="LiveId" clId="{32D5C52F-A862-4B93-9A5A-37116BEC2D0D}" dt="2019-10-25T20:43:14.396" v="3494" actId="26606"/>
          <ac:spMkLst>
            <pc:docMk/>
            <pc:sldMk cId="3717238589" sldId="263"/>
            <ac:spMk id="15" creationId="{8952EF87-C74F-4D3F-9CAD-EEA1733C9BD0}"/>
          </ac:spMkLst>
        </pc:spChg>
        <pc:spChg chg="add del">
          <ac:chgData name="Sean McBride" userId="613b9e6be790cf13" providerId="LiveId" clId="{32D5C52F-A862-4B93-9A5A-37116BEC2D0D}" dt="2019-10-25T20:43:14.396" v="3494" actId="26606"/>
          <ac:spMkLst>
            <pc:docMk/>
            <pc:sldMk cId="3717238589" sldId="263"/>
            <ac:spMk id="17" creationId="{EC930E8B-CABB-49C6-9609-F872BC0437EC}"/>
          </ac:spMkLst>
        </pc:spChg>
        <pc:spChg chg="add del">
          <ac:chgData name="Sean McBride" userId="613b9e6be790cf13" providerId="LiveId" clId="{32D5C52F-A862-4B93-9A5A-37116BEC2D0D}" dt="2019-10-25T20:43:14.396" v="3494" actId="26606"/>
          <ac:spMkLst>
            <pc:docMk/>
            <pc:sldMk cId="3717238589" sldId="263"/>
            <ac:spMk id="19" creationId="{AFD211A8-7186-46C6-AC78-73F89CAA5EB7}"/>
          </ac:spMkLst>
        </pc:spChg>
        <pc:spChg chg="add del">
          <ac:chgData name="Sean McBride" userId="613b9e6be790cf13" providerId="LiveId" clId="{32D5C52F-A862-4B93-9A5A-37116BEC2D0D}" dt="2019-10-25T20:43:14.396" v="3494" actId="26606"/>
          <ac:spMkLst>
            <pc:docMk/>
            <pc:sldMk cId="3717238589" sldId="263"/>
            <ac:spMk id="21" creationId="{88062204-EE69-489C-87C1-C1958C334AD1}"/>
          </ac:spMkLst>
        </pc:spChg>
        <pc:graphicFrameChg chg="add del mod">
          <ac:chgData name="Sean McBride" userId="613b9e6be790cf13" providerId="LiveId" clId="{32D5C52F-A862-4B93-9A5A-37116BEC2D0D}" dt="2019-10-25T20:43:14.396" v="3494" actId="26606"/>
          <ac:graphicFrameMkLst>
            <pc:docMk/>
            <pc:sldMk cId="3717238589" sldId="263"/>
            <ac:graphicFrameMk id="9" creationId="{65EDC48F-8845-437D-BC14-7AF1425AFA06}"/>
          </ac:graphicFrameMkLst>
        </pc:graphicFrameChg>
      </pc:sldChg>
      <pc:sldChg chg="add del ord">
        <pc:chgData name="Sean McBride" userId="613b9e6be790cf13" providerId="LiveId" clId="{32D5C52F-A862-4B93-9A5A-37116BEC2D0D}" dt="2019-10-25T22:09:12.705" v="3582" actId="2696"/>
        <pc:sldMkLst>
          <pc:docMk/>
          <pc:sldMk cId="2076899534" sldId="264"/>
        </pc:sldMkLst>
      </pc:sldChg>
      <pc:sldChg chg="addSp delSp modSp add ord setBg delDesignElem">
        <pc:chgData name="Sean McBride" userId="613b9e6be790cf13" providerId="LiveId" clId="{32D5C52F-A862-4B93-9A5A-37116BEC2D0D}" dt="2019-10-25T22:09:40.954" v="3589"/>
        <pc:sldMkLst>
          <pc:docMk/>
          <pc:sldMk cId="2146850444" sldId="265"/>
        </pc:sldMkLst>
        <pc:spChg chg="mod">
          <ac:chgData name="Sean McBride" userId="613b9e6be790cf13" providerId="LiveId" clId="{32D5C52F-A862-4B93-9A5A-37116BEC2D0D}" dt="2019-10-25T22:09:10.797" v="3581" actId="6549"/>
          <ac:spMkLst>
            <pc:docMk/>
            <pc:sldMk cId="2146850444" sldId="265"/>
            <ac:spMk id="2" creationId="{4D2A92C7-BC41-4659-8C77-36BDC344C1CF}"/>
          </ac:spMkLst>
        </pc:spChg>
        <pc:spChg chg="add del mod">
          <ac:chgData name="Sean McBride" userId="613b9e6be790cf13" providerId="LiveId" clId="{32D5C52F-A862-4B93-9A5A-37116BEC2D0D}" dt="2019-10-25T22:09:29.203" v="3586"/>
          <ac:spMkLst>
            <pc:docMk/>
            <pc:sldMk cId="2146850444" sldId="265"/>
            <ac:spMk id="3" creationId="{CAC79B7F-B826-49BF-B2D2-E713A7C5177C}"/>
          </ac:spMkLst>
        </pc:spChg>
        <pc:spChg chg="add del mod">
          <ac:chgData name="Sean McBride" userId="613b9e6be790cf13" providerId="LiveId" clId="{32D5C52F-A862-4B93-9A5A-37116BEC2D0D}" dt="2019-10-25T22:09:40.954" v="3589"/>
          <ac:spMkLst>
            <pc:docMk/>
            <pc:sldMk cId="2146850444" sldId="265"/>
            <ac:spMk id="5" creationId="{07F684EE-FD7B-4314-A970-A9957AFB4199}"/>
          </ac:spMkLst>
        </pc:spChg>
        <pc:spChg chg="del">
          <ac:chgData name="Sean McBride" userId="613b9e6be790cf13" providerId="LiveId" clId="{32D5C52F-A862-4B93-9A5A-37116BEC2D0D}" dt="2019-10-25T22:09:08.159" v="3580"/>
          <ac:spMkLst>
            <pc:docMk/>
            <pc:sldMk cId="2146850444" sldId="265"/>
            <ac:spMk id="2059" creationId="{DD651B61-325E-4E73-8445-38B0DE8AAAB6}"/>
          </ac:spMkLst>
        </pc:spChg>
        <pc:spChg chg="del">
          <ac:chgData name="Sean McBride" userId="613b9e6be790cf13" providerId="LiveId" clId="{32D5C52F-A862-4B93-9A5A-37116BEC2D0D}" dt="2019-10-25T22:09:08.159" v="3580"/>
          <ac:spMkLst>
            <pc:docMk/>
            <pc:sldMk cId="2146850444" sldId="265"/>
            <ac:spMk id="2060" creationId="{B42E5253-D3AC-4AC2-B766-8B34F13C2F5E}"/>
          </ac:spMkLst>
        </pc:spChg>
        <pc:spChg chg="del">
          <ac:chgData name="Sean McBride" userId="613b9e6be790cf13" providerId="LiveId" clId="{32D5C52F-A862-4B93-9A5A-37116BEC2D0D}" dt="2019-10-25T22:09:08.159" v="3580"/>
          <ac:spMkLst>
            <pc:docMk/>
            <pc:sldMk cId="2146850444" sldId="265"/>
            <ac:spMk id="2061" creationId="{10AE8D57-436A-4073-9A75-15BB5949F8B4}"/>
          </ac:spMkLst>
        </pc:spChg>
        <pc:spChg chg="del">
          <ac:chgData name="Sean McBride" userId="613b9e6be790cf13" providerId="LiveId" clId="{32D5C52F-A862-4B93-9A5A-37116BEC2D0D}" dt="2019-10-25T22:09:08.159" v="3580"/>
          <ac:spMkLst>
            <pc:docMk/>
            <pc:sldMk cId="2146850444" sldId="265"/>
            <ac:spMk id="2062" creationId="{E2852671-8EB6-4EAF-8AF8-65CF3FD66456}"/>
          </ac:spMkLst>
        </pc:spChg>
        <pc:spChg chg="del">
          <ac:chgData name="Sean McBride" userId="613b9e6be790cf13" providerId="LiveId" clId="{32D5C52F-A862-4B93-9A5A-37116BEC2D0D}" dt="2019-10-25T22:09:08.159" v="3580"/>
          <ac:spMkLst>
            <pc:docMk/>
            <pc:sldMk cId="2146850444" sldId="265"/>
            <ac:spMk id="2063" creationId="{963FC0CD-F19B-4D9C-9C47-EB7E9D16E444}"/>
          </ac:spMkLst>
        </pc:spChg>
        <pc:spChg chg="del">
          <ac:chgData name="Sean McBride" userId="613b9e6be790cf13" providerId="LiveId" clId="{32D5C52F-A862-4B93-9A5A-37116BEC2D0D}" dt="2019-10-25T22:09:08.159" v="3580"/>
          <ac:spMkLst>
            <pc:docMk/>
            <pc:sldMk cId="2146850444" sldId="265"/>
            <ac:spMk id="2064" creationId="{2E70159E-5269-4C18-AA0B-D50513DB3B3C}"/>
          </ac:spMkLst>
        </pc:spChg>
        <pc:spChg chg="del">
          <ac:chgData name="Sean McBride" userId="613b9e6be790cf13" providerId="LiveId" clId="{32D5C52F-A862-4B93-9A5A-37116BEC2D0D}" dt="2019-10-25T22:09:08.159" v="3580"/>
          <ac:spMkLst>
            <pc:docMk/>
            <pc:sldMk cId="2146850444" sldId="265"/>
            <ac:spMk id="2065" creationId="{BBBE9C8C-98B2-41C2-B47B-9A396CBA2326}"/>
          </ac:spMkLst>
        </pc:spChg>
        <pc:spChg chg="del">
          <ac:chgData name="Sean McBride" userId="613b9e6be790cf13" providerId="LiveId" clId="{32D5C52F-A862-4B93-9A5A-37116BEC2D0D}" dt="2019-10-25T22:09:08.159" v="3580"/>
          <ac:spMkLst>
            <pc:docMk/>
            <pc:sldMk cId="2146850444" sldId="265"/>
            <ac:spMk id="2066" creationId="{B2ECCA3D-5ECA-4A8B-B9D7-CE6DEB72B952}"/>
          </ac:spMkLst>
        </pc:spChg>
        <pc:picChg chg="del">
          <ac:chgData name="Sean McBride" userId="613b9e6be790cf13" providerId="LiveId" clId="{32D5C52F-A862-4B93-9A5A-37116BEC2D0D}" dt="2019-10-25T22:09:23.905" v="3585" actId="478"/>
          <ac:picMkLst>
            <pc:docMk/>
            <pc:sldMk cId="2146850444" sldId="265"/>
            <ac:picMk id="2050" creationId="{0DDFCA0E-48A1-4641-9EE8-7643331FA178}"/>
          </ac:picMkLst>
        </pc:picChg>
        <pc:picChg chg="add del">
          <ac:chgData name="Sean McBride" userId="613b9e6be790cf13" providerId="LiveId" clId="{32D5C52F-A862-4B93-9A5A-37116BEC2D0D}" dt="2019-10-25T22:09:23.905" v="3585" actId="478"/>
          <ac:picMkLst>
            <pc:docMk/>
            <pc:sldMk cId="2146850444" sldId="265"/>
            <ac:picMk id="4098" creationId="{8E1219E6-BA02-447D-8BB6-06A6E3F24589}"/>
          </ac:picMkLst>
        </pc:picChg>
        <pc:picChg chg="add del">
          <ac:chgData name="Sean McBride" userId="613b9e6be790cf13" providerId="LiveId" clId="{32D5C52F-A862-4B93-9A5A-37116BEC2D0D}" dt="2019-10-25T22:09:38.329" v="3588" actId="478"/>
          <ac:picMkLst>
            <pc:docMk/>
            <pc:sldMk cId="2146850444" sldId="265"/>
            <ac:picMk id="4100" creationId="{817FCD87-0EF7-4B3E-A5B6-64220365AE79}"/>
          </ac:picMkLst>
        </pc:picChg>
        <pc:picChg chg="add del">
          <ac:chgData name="Sean McBride" userId="613b9e6be790cf13" providerId="LiveId" clId="{32D5C52F-A862-4B93-9A5A-37116BEC2D0D}" dt="2019-10-25T22:09:38.329" v="3588" actId="478"/>
          <ac:picMkLst>
            <pc:docMk/>
            <pc:sldMk cId="2146850444" sldId="265"/>
            <ac:picMk id="4102" creationId="{9C56C50E-53F6-42E3-BDC1-7FDE0BC4518E}"/>
          </ac:picMkLst>
        </pc:picChg>
        <pc:picChg chg="add">
          <ac:chgData name="Sean McBride" userId="613b9e6be790cf13" providerId="LiveId" clId="{32D5C52F-A862-4B93-9A5A-37116BEC2D0D}" dt="2019-10-25T22:09:40.954" v="3589"/>
          <ac:picMkLst>
            <pc:docMk/>
            <pc:sldMk cId="2146850444" sldId="265"/>
            <ac:picMk id="4104" creationId="{2A958611-B0C0-49A0-A3FD-639D86876B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0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9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8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3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1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2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5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591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Distributed_hash_t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ributed_hash_tab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ord_(peer-to-peer)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9D3CA-7AAB-403E-BEDA-6A0B201AB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849057"/>
            <a:ext cx="3703320" cy="949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012371"/>
            <a:ext cx="3702134" cy="4202862"/>
          </a:xfrm>
          <a:prstGeom prst="rect">
            <a:avLst/>
          </a:prstGeom>
          <a:solidFill>
            <a:schemeClr val="bg1">
              <a:alpha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D19BA-6F20-46A2-9FA6-0E3E51230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227" y="1153886"/>
            <a:ext cx="3374265" cy="971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Chord-based DHT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77D0F-E5FE-4D21-AA33-023D86447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226" y="2266683"/>
            <a:ext cx="3374265" cy="2704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Á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LVARO ALBERO </a:t>
            </a: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GRAN</a:t>
            </a:r>
          </a:p>
          <a:p>
            <a:pPr algn="r"/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TYLER JONES</a:t>
            </a:r>
          </a:p>
          <a:p>
            <a:pPr algn="r"/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SEAN McBride</a:t>
            </a:r>
          </a:p>
          <a:p>
            <a:pPr algn="r"/>
            <a:r>
              <a:rPr lang="en-US" sz="16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Naim</a:t>
            </a: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Merheb</a:t>
            </a:r>
            <a:endPara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829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92C7-BC41-4659-8C77-36BDC344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Hash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CD081-B49E-4D54-96BB-C877BA1EA0B7}"/>
              </a:ext>
            </a:extLst>
          </p:cNvPr>
          <p:cNvSpPr/>
          <p:nvPr/>
        </p:nvSpPr>
        <p:spPr>
          <a:xfrm>
            <a:off x="2952034" y="6423913"/>
            <a:ext cx="601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Source https://en.wikipedia.org/wiki/Distributed_hash_table</a:t>
            </a:r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A958611-B0C0-49A0-A3FD-639D86876B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02" y="2341563"/>
            <a:ext cx="4974596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5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0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1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2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63" name="Rectangle 7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A92C7-BC41-4659-8C77-36BDC344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Distributed Hash Table</a:t>
            </a:r>
          </a:p>
        </p:txBody>
      </p:sp>
      <p:sp>
        <p:nvSpPr>
          <p:cNvPr id="2064" name="Rectangle 8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5" name="Rectangle 8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6" name="Rectangle 8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DFCA0E-48A1-4641-9EE8-7643331FA1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4716" y="2790605"/>
            <a:ext cx="8577945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DCD081-B49E-4D54-96BB-C877BA1EA0B7}"/>
              </a:ext>
            </a:extLst>
          </p:cNvPr>
          <p:cNvSpPr/>
          <p:nvPr/>
        </p:nvSpPr>
        <p:spPr>
          <a:xfrm>
            <a:off x="2952034" y="6423913"/>
            <a:ext cx="601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Source https://en.wikipedia.org/wiki/Distributed_hash_table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9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6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38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D8402-E271-4420-8E19-AC6592E0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Chord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9985-1F83-4AA1-BF11-02F060273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dirty="0">
                <a:solidFill>
                  <a:srgbClr val="FFFFFF"/>
                </a:solidFill>
              </a:rPr>
              <a:t>A peer-to-peer distributed hash table.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>
                <a:solidFill>
                  <a:srgbClr val="FFFFFF"/>
                </a:solidFill>
              </a:rPr>
              <a:t>Developed by Ion </a:t>
            </a:r>
            <a:r>
              <a:rPr lang="en-US" sz="1500" dirty="0" err="1">
                <a:solidFill>
                  <a:srgbClr val="FFFFFF"/>
                </a:solidFill>
              </a:rPr>
              <a:t>Stoica</a:t>
            </a:r>
            <a:r>
              <a:rPr lang="en-US" sz="1500" dirty="0">
                <a:solidFill>
                  <a:srgbClr val="FFFFFF"/>
                </a:solidFill>
              </a:rPr>
              <a:t>, Robert Morris, David Karger, </a:t>
            </a:r>
            <a:r>
              <a:rPr lang="en-US" sz="1500" dirty="0" err="1">
                <a:solidFill>
                  <a:srgbClr val="FFFFFF"/>
                </a:solidFill>
              </a:rPr>
              <a:t>Kaashoek</a:t>
            </a:r>
            <a:r>
              <a:rPr lang="en-US" sz="1500" dirty="0">
                <a:solidFill>
                  <a:srgbClr val="FFFFFF"/>
                </a:solidFill>
              </a:rPr>
              <a:t>, and Hari Balakrishnan from MIT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>
                <a:solidFill>
                  <a:srgbClr val="FFFFFF"/>
                </a:solidFill>
              </a:rPr>
              <a:t>Keys and IP addresses are hashed into a uniform identifier space (typically using SHA-1)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>
                <a:solidFill>
                  <a:srgbClr val="FFFFFF"/>
                </a:solidFill>
              </a:rPr>
              <a:t>The keys of the distributed hash table are stored on their closest successor node.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>
                <a:solidFill>
                  <a:srgbClr val="FFFFFF"/>
                </a:solidFill>
              </a:rPr>
              <a:t>Forms a logical ring with “finger tables” to reduce access time</a:t>
            </a:r>
          </a:p>
        </p:txBody>
      </p:sp>
      <p:pic>
        <p:nvPicPr>
          <p:cNvPr id="1028" name="Picture 4" descr="If two nodes are at a distance 11 apart along the ring (i.e., there are 10 nodes between them), it takes three hops to send a message from one to the other. The first hop covers a distance of 8 units, the second 2 units, and the final hop 1 unit.">
            <a:extLst>
              <a:ext uri="{FF2B5EF4-FFF2-40B4-BE49-F238E27FC236}">
                <a16:creationId xmlns:a16="http://schemas.microsoft.com/office/drawing/2014/main" id="{8EE0FD5C-46D1-4E64-9ECB-2ABA91C0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3830" y="936141"/>
            <a:ext cx="4968305" cy="49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53F89A-719D-41FA-8B89-5A338A5CBC25}"/>
              </a:ext>
            </a:extLst>
          </p:cNvPr>
          <p:cNvSpPr/>
          <p:nvPr/>
        </p:nvSpPr>
        <p:spPr>
          <a:xfrm>
            <a:off x="3142746" y="6416252"/>
            <a:ext cx="5901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Source: https://en.wikipedia.org/wiki/Chord_(peer-to-peer)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31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E3B5-10DF-45F8-8BC1-67F0C83E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119362" cy="1188720"/>
          </a:xfrm>
        </p:spPr>
        <p:txBody>
          <a:bodyPr>
            <a:normAutofit/>
          </a:bodyPr>
          <a:lstStyle/>
          <a:p>
            <a:r>
              <a:rPr lang="en-US" sz="2700" dirty="0"/>
              <a:t>Major Design Decisions</a:t>
            </a:r>
          </a:p>
        </p:txBody>
      </p:sp>
      <p:sp>
        <p:nvSpPr>
          <p:cNvPr id="3087" name="Rectangle 138">
            <a:extLst>
              <a:ext uri="{FF2B5EF4-FFF2-40B4-BE49-F238E27FC236}">
                <a16:creationId xmlns:a16="http://schemas.microsoft.com/office/drawing/2014/main" id="{21535F90-6D74-414C-B582-4F27755D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41102"/>
            <a:ext cx="3695019" cy="1834053"/>
          </a:xfrm>
          <a:prstGeom prst="rect">
            <a:avLst/>
          </a:prstGeom>
          <a:noFill/>
          <a:ln w="1270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node.js">
            <a:extLst>
              <a:ext uri="{FF2B5EF4-FFF2-40B4-BE49-F238E27FC236}">
                <a16:creationId xmlns:a16="http://schemas.microsoft.com/office/drawing/2014/main" id="{E4113AA4-FD19-4235-8746-094F35423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7479" y="811690"/>
            <a:ext cx="1492093" cy="149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A772-6BED-4AEA-8E3E-3F763CED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119362" cy="3634486"/>
          </a:xfrm>
        </p:spPr>
        <p:txBody>
          <a:bodyPr>
            <a:normAutofit/>
          </a:bodyPr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Node.js, our “least common denominator” language</a:t>
            </a:r>
          </a:p>
          <a:p>
            <a:pPr lvl="1"/>
            <a:r>
              <a:rPr lang="en-US" dirty="0" err="1"/>
              <a:t>gRPC</a:t>
            </a:r>
            <a:r>
              <a:rPr lang="en-US" dirty="0"/>
              <a:t>, a modern and popular RPC framework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grpc</a:t>
            </a:r>
            <a:r>
              <a:rPr lang="en-US" dirty="0"/>
              <a:t>/proto-loader, a library capable of dynamically loading </a:t>
            </a:r>
            <a:r>
              <a:rPr lang="en-US" dirty="0" err="1"/>
              <a:t>gRPC</a:t>
            </a:r>
            <a:r>
              <a:rPr lang="en-US" dirty="0"/>
              <a:t> </a:t>
            </a:r>
            <a:r>
              <a:rPr lang="en-US" dirty="0" err="1"/>
              <a:t>protobuf</a:t>
            </a:r>
            <a:r>
              <a:rPr lang="en-US" dirty="0"/>
              <a:t> files</a:t>
            </a:r>
          </a:p>
          <a:p>
            <a:pPr lvl="1"/>
            <a:r>
              <a:rPr lang="en-US" dirty="0" err="1"/>
              <a:t>grpc</a:t>
            </a:r>
            <a:r>
              <a:rPr lang="en-US" dirty="0"/>
              <a:t>-caller, a third-party </a:t>
            </a:r>
            <a:r>
              <a:rPr lang="en-US" dirty="0" err="1"/>
              <a:t>gRPC</a:t>
            </a:r>
            <a:r>
              <a:rPr lang="en-US" dirty="0"/>
              <a:t> library that simplified use of async/await syntax</a:t>
            </a:r>
          </a:p>
          <a:p>
            <a:pPr lvl="1"/>
            <a:r>
              <a:rPr lang="en-US" dirty="0"/>
              <a:t>vis-network, a data visualization library for graph data structures</a:t>
            </a:r>
          </a:p>
          <a:p>
            <a:r>
              <a:rPr lang="en-US" dirty="0"/>
              <a:t>Collaboration Tools / Methodologies</a:t>
            </a:r>
          </a:p>
          <a:p>
            <a:pPr lvl="1"/>
            <a:r>
              <a:rPr lang="en-US" dirty="0"/>
              <a:t>Git and GitHub</a:t>
            </a:r>
          </a:p>
          <a:p>
            <a:pPr lvl="1"/>
            <a:r>
              <a:rPr lang="en-US" dirty="0"/>
              <a:t>Screen sharing via Blackboard Collaborate</a:t>
            </a:r>
          </a:p>
          <a:p>
            <a:pPr lvl="1"/>
            <a:r>
              <a:rPr lang="en-US" dirty="0"/>
              <a:t>Mob Programming via Visual Studio Code “Live Share”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88" name="Rectangle 140">
            <a:extLst>
              <a:ext uri="{FF2B5EF4-FFF2-40B4-BE49-F238E27FC236}">
                <a16:creationId xmlns:a16="http://schemas.microsoft.com/office/drawing/2014/main" id="{51F4E252-6C00-4560-BE2E-2179A853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9151" y="2587223"/>
            <a:ext cx="3695019" cy="1834053"/>
          </a:xfrm>
          <a:prstGeom prst="rect">
            <a:avLst/>
          </a:prstGeom>
          <a:noFill/>
          <a:ln w="1270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Image result for Visual Studio Code">
            <a:extLst>
              <a:ext uri="{FF2B5EF4-FFF2-40B4-BE49-F238E27FC236}">
                <a16:creationId xmlns:a16="http://schemas.microsoft.com/office/drawing/2014/main" id="{F24278E3-9128-4912-9F3F-3389B60ED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7478" y="2759666"/>
            <a:ext cx="1492094" cy="149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Rectangle 142">
            <a:extLst>
              <a:ext uri="{FF2B5EF4-FFF2-40B4-BE49-F238E27FC236}">
                <a16:creationId xmlns:a16="http://schemas.microsoft.com/office/drawing/2014/main" id="{10F59750-2FFB-4AD1-A3DA-2CBDE1AFB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9150" y="4561134"/>
            <a:ext cx="3695019" cy="1834053"/>
          </a:xfrm>
          <a:prstGeom prst="rect">
            <a:avLst/>
          </a:prstGeom>
          <a:noFill/>
          <a:ln w="1270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E70367E-73AF-42B3-BA51-7D0139EE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3671" y="4776546"/>
            <a:ext cx="3342405" cy="139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905F-50B2-4C77-BA08-3DD71DF8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D4828-82BC-4680-9A4C-1A89F4680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79C0-272B-4603-8EB0-40C59AC8BD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Nodes able to join cluster</a:t>
            </a:r>
          </a:p>
          <a:p>
            <a:r>
              <a:rPr lang="en-US" dirty="0"/>
              <a:t>Able to lookup successor</a:t>
            </a:r>
          </a:p>
          <a:p>
            <a:r>
              <a:rPr lang="en-US" dirty="0"/>
              <a:t>Nodes run in actual processes and form a distributed system with a real-world RPC framework</a:t>
            </a:r>
          </a:p>
          <a:p>
            <a:r>
              <a:rPr lang="en-US" dirty="0"/>
              <a:t>Downloaded and cleaned k-v store data from </a:t>
            </a:r>
            <a:r>
              <a:rPr lang="en-US" dirty="0" err="1"/>
              <a:t>StackOverflow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63FF0-654C-4F0B-B406-0DF08627B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Not yet complete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F3100-403E-4FC9-914A-6E30E48C58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Clean and refactor JavaScript source code.</a:t>
            </a:r>
          </a:p>
          <a:p>
            <a:r>
              <a:rPr lang="en-US" dirty="0"/>
              <a:t>Implement SHA-1 hashing</a:t>
            </a:r>
          </a:p>
          <a:p>
            <a:r>
              <a:rPr lang="en-US" dirty="0"/>
              <a:t>Troubleshoot and allow nodes to leave Chord cluster</a:t>
            </a:r>
          </a:p>
          <a:p>
            <a:r>
              <a:rPr lang="en-US" dirty="0"/>
              <a:t>Seed Chord cluster with </a:t>
            </a:r>
            <a:r>
              <a:rPr lang="en-US" dirty="0" err="1"/>
              <a:t>StackOverflow</a:t>
            </a:r>
            <a:r>
              <a:rPr lang="en-US" dirty="0"/>
              <a:t> data</a:t>
            </a:r>
          </a:p>
          <a:p>
            <a:r>
              <a:rPr lang="en-US" dirty="0"/>
              <a:t>Ensure data migrates as expected as nodes join or leave the cluster</a:t>
            </a:r>
          </a:p>
          <a:p>
            <a:r>
              <a:rPr lang="en-US" dirty="0"/>
              <a:t>Build CRUD web app to view, modify, delete </a:t>
            </a:r>
            <a:r>
              <a:rPr lang="en-US" dirty="0" err="1"/>
              <a:t>StackOverflow</a:t>
            </a:r>
            <a:r>
              <a:rPr lang="en-US" dirty="0"/>
              <a:t> user data and validate system transparency</a:t>
            </a:r>
          </a:p>
          <a:p>
            <a:r>
              <a:rPr lang="en-US" dirty="0"/>
              <a:t>Deploy to AWS or Azure</a:t>
            </a:r>
          </a:p>
          <a:p>
            <a:r>
              <a:rPr lang="en-US" dirty="0"/>
              <a:t>Enhance Admin Interface to allow scaling of Chore nodes up and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3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19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B0EAD-6648-4423-A0C9-691B642F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5" y="1005840"/>
            <a:ext cx="6828909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ECDBA7-7BA8-4800-A341-931BF436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9870" y="1007618"/>
            <a:ext cx="3303863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 first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Grow Cluster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Watch Chord Ring Grow</a:t>
            </a:r>
            <a:endParaRPr lang="en-US" sz="240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Rectangle 21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3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754768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25">
            <a:extLst>
              <a:ext uri="{FF2B5EF4-FFF2-40B4-BE49-F238E27FC236}">
                <a16:creationId xmlns:a16="http://schemas.microsoft.com/office/drawing/2014/main" id="{8F0679E2-68F3-4D6C-AF86-31979707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27263" y="2328256"/>
            <a:ext cx="0" cy="216019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7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950032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732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905F-50B2-4C77-BA08-3DD71DF8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Next steps!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F3100-403E-4FC9-914A-6E30E48C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Clean and refactor JavaScript source code.</a:t>
            </a:r>
          </a:p>
          <a:p>
            <a:r>
              <a:rPr lang="en-US" dirty="0"/>
              <a:t>Implement SHA-1 hashing</a:t>
            </a:r>
          </a:p>
          <a:p>
            <a:r>
              <a:rPr lang="en-US" dirty="0"/>
              <a:t>Troubleshoot and allow nodes to leave Chord cluster</a:t>
            </a:r>
          </a:p>
          <a:p>
            <a:r>
              <a:rPr lang="en-US" dirty="0"/>
              <a:t>Seed Chord cluster with </a:t>
            </a:r>
            <a:r>
              <a:rPr lang="en-US" dirty="0" err="1"/>
              <a:t>StackOverflow</a:t>
            </a:r>
            <a:r>
              <a:rPr lang="en-US" dirty="0"/>
              <a:t> data</a:t>
            </a:r>
          </a:p>
          <a:p>
            <a:r>
              <a:rPr lang="en-US" dirty="0"/>
              <a:t>Ensure data migrates as expected as nodes join or leave the cluster</a:t>
            </a:r>
          </a:p>
          <a:p>
            <a:r>
              <a:rPr lang="en-US" dirty="0"/>
              <a:t>Build CRUD web app to view, modify, delete </a:t>
            </a:r>
            <a:r>
              <a:rPr lang="en-US" dirty="0" err="1"/>
              <a:t>StackOverflow</a:t>
            </a:r>
            <a:r>
              <a:rPr lang="en-US" dirty="0"/>
              <a:t> user data and validate system transparency</a:t>
            </a:r>
          </a:p>
          <a:p>
            <a:r>
              <a:rPr lang="en-US" dirty="0"/>
              <a:t>Deploy to AWS or Azure</a:t>
            </a:r>
          </a:p>
          <a:p>
            <a:r>
              <a:rPr lang="en-US" dirty="0"/>
              <a:t>Enhance Admin Interface to allow scaling of Chore nodes up and down</a:t>
            </a:r>
          </a:p>
          <a:p>
            <a:endParaRPr lang="en-US" dirty="0"/>
          </a:p>
          <a:p>
            <a:r>
              <a:rPr lang="en-US" dirty="0"/>
              <a:t>Stretch goals: Replication, TypeScript, Shift SHA-1 Hashing to Worker Thread </a:t>
            </a:r>
          </a:p>
        </p:txBody>
      </p:sp>
    </p:spTree>
    <p:extLst>
      <p:ext uri="{BB962C8B-B14F-4D97-AF65-F5344CB8AC3E}">
        <p14:creationId xmlns:p14="http://schemas.microsoft.com/office/powerpoint/2010/main" val="37172385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421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Nova Light</vt:lpstr>
      <vt:lpstr>Wingdings 2</vt:lpstr>
      <vt:lpstr>DividendVTI</vt:lpstr>
      <vt:lpstr>Chord-based DHT</vt:lpstr>
      <vt:lpstr>Hash Table</vt:lpstr>
      <vt:lpstr>Distributed Hash Table</vt:lpstr>
      <vt:lpstr>Chord Overview</vt:lpstr>
      <vt:lpstr>Major Design Decisions</vt:lpstr>
      <vt:lpstr>Results</vt:lpstr>
      <vt:lpstr>Demo</vt:lpstr>
      <vt:lpstr>Next steps!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Chord</dc:title>
  <dc:creator>Sean McBride</dc:creator>
  <cp:lastModifiedBy>Sean McBride</cp:lastModifiedBy>
  <cp:revision>3</cp:revision>
  <dcterms:created xsi:type="dcterms:W3CDTF">2019-10-25T20:29:41Z</dcterms:created>
  <dcterms:modified xsi:type="dcterms:W3CDTF">2019-10-25T23:06:02Z</dcterms:modified>
</cp:coreProperties>
</file>