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919940646340" initials="" lastIdx="2" clrIdx="0">
    <p:extLst>
      <p:ext uri="{19B8F6BF-5375-455C-9EA6-DF929625EA0E}">
        <p15:presenceInfo xmlns:p15="http://schemas.microsoft.com/office/powerpoint/2012/main" userId="69caaa58d233f02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'[Book (5).xlsx]Sheet1'!$B$2:$B$20</c:f>
              <c:strCache>
                <c:ptCount val="19"/>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strCache>
            </c:strRef>
          </c:cat>
          <c:val>
            <c:numRef>
              <c:f>'[Book (5).xlsx]Sheet1'!$C$2:$C$20</c:f>
              <c:numCache>
                <c:formatCode>General</c:formatCode>
                <c:ptCount val="19"/>
                <c:pt idx="0">
                  <c:v>4</c:v>
                </c:pt>
                <c:pt idx="1">
                  <c:v>3</c:v>
                </c:pt>
                <c:pt idx="2">
                  <c:v>4</c:v>
                </c:pt>
                <c:pt idx="3">
                  <c:v>2</c:v>
                </c:pt>
                <c:pt idx="4">
                  <c:v>3</c:v>
                </c:pt>
                <c:pt idx="5">
                  <c:v>3</c:v>
                </c:pt>
                <c:pt idx="6">
                  <c:v>4</c:v>
                </c:pt>
                <c:pt idx="7">
                  <c:v>2</c:v>
                </c:pt>
                <c:pt idx="8">
                  <c:v>3</c:v>
                </c:pt>
                <c:pt idx="9">
                  <c:v>5</c:v>
                </c:pt>
                <c:pt idx="10">
                  <c:v>5</c:v>
                </c:pt>
                <c:pt idx="11">
                  <c:v>3</c:v>
                </c:pt>
                <c:pt idx="12">
                  <c:v>3</c:v>
                </c:pt>
                <c:pt idx="13">
                  <c:v>3</c:v>
                </c:pt>
                <c:pt idx="14">
                  <c:v>4</c:v>
                </c:pt>
                <c:pt idx="15">
                  <c:v>2</c:v>
                </c:pt>
                <c:pt idx="16">
                  <c:v>3</c:v>
                </c:pt>
                <c:pt idx="17">
                  <c:v>3</c:v>
                </c:pt>
                <c:pt idx="18">
                  <c:v>4</c:v>
                </c:pt>
              </c:numCache>
            </c:numRef>
          </c:val>
          <c:extLst>
            <c:ext xmlns:c16="http://schemas.microsoft.com/office/drawing/2014/chart" uri="{C3380CC4-5D6E-409C-BE32-E72D297353CC}">
              <c16:uniqueId val="{00000000-BD2B-804B-9F53-21D6743AB2E1}"/>
            </c:ext>
          </c:extLst>
        </c:ser>
        <c:dLbls>
          <c:showLegendKey val="0"/>
          <c:showVal val="0"/>
          <c:showCatName val="0"/>
          <c:showSerName val="0"/>
          <c:showPercent val="0"/>
          <c:showBubbleSize val="0"/>
        </c:dLbls>
        <c:gapWidth val="219"/>
        <c:overlap val="-27"/>
        <c:axId val="1661240256"/>
        <c:axId val="3482688"/>
      </c:barChart>
      <c:catAx>
        <c:axId val="1661240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82688"/>
        <c:crosses val="autoZero"/>
        <c:auto val="1"/>
        <c:lblAlgn val="ctr"/>
        <c:lblOffset val="100"/>
        <c:noMultiLvlLbl val="0"/>
      </c:catAx>
      <c:valAx>
        <c:axId val="3482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1240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9-02T20:59:19.037" idx="1">
    <p:pos x="5964" y="1020"/>
    <p:text>PRESENTED BY:S.SARANYA
REGISTER NO:2213331096063
USERNAME:asunm13332213331096063
DEPARTMENT:COMMERCE
COLLEGE:BHARATHI WOMEN'S COLLEGE </p:text>
    <p:extLst>
      <p:ext uri="{C676402C-5697-4E1C-873F-D02D1690AC5C}">
        <p15:threadingInfo xmlns:p15="http://schemas.microsoft.com/office/powerpoint/2012/main" timeZoneBias="-330"/>
      </p:ext>
    </p:extLst>
  </p:cm>
  <p:cm authorId="1" dt="2024-09-02T21:00:54.429" idx="2">
    <p:pos x="6095" y="2160"/>
    <p:text>PRESENTED BY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85FEE3-AEEF-F540-9131-40A8668A7EAE}" type="datetimeFigureOut">
              <a:rPr lang="en-US"/>
              <a:t>9/2/2024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7E956-ECBE-E143-A805-3AE34F008CF4}" type="slidenum">
              <a:rPr lang="en-US"/>
              <a:t>‹#›</a:t>
            </a:fld>
            <a:endParaRPr lang="en-US"/>
          </a:p>
        </p:txBody>
      </p:sp>
    </p:spTree>
    <p:extLst>
      <p:ext uri="{BB962C8B-B14F-4D97-AF65-F5344CB8AC3E}">
        <p14:creationId xmlns:p14="http://schemas.microsoft.com/office/powerpoint/2010/main" val="3589876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PRESENTED </a:t>
            </a:r>
            <a:endParaRPr lang="en-US"/>
          </a:p>
        </p:txBody>
      </p:sp>
      <p:sp>
        <p:nvSpPr>
          <p:cNvPr id="4" name="Slide Number Placeholder 3"/>
          <p:cNvSpPr>
            <a:spLocks noGrp="1"/>
          </p:cNvSpPr>
          <p:nvPr>
            <p:ph type="sldNum" sz="quarter" idx="5"/>
          </p:nvPr>
        </p:nvSpPr>
        <p:spPr/>
        <p:txBody>
          <a:bodyPr/>
          <a:lstStyle/>
          <a:p>
            <a:fld id="{9967E956-ECBE-E143-A805-3AE34F008CF4}" type="slidenum">
              <a:rPr lang="en-US"/>
              <a:t>1</a:t>
            </a:fld>
            <a:endParaRPr lang="en-US"/>
          </a:p>
        </p:txBody>
      </p:sp>
    </p:spTree>
    <p:extLst>
      <p:ext uri="{BB962C8B-B14F-4D97-AF65-F5344CB8AC3E}">
        <p14:creationId xmlns:p14="http://schemas.microsoft.com/office/powerpoint/2010/main" val="3377755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9/2/2024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908847" y="1592664"/>
            <a:ext cx="7766936" cy="1646302"/>
          </a:xfrm>
        </p:spPr>
        <p:txBody>
          <a:bodyPr/>
          <a:lstStyle/>
          <a:p>
            <a:pPr algn="l"/>
            <a:r>
              <a:rPr lang="en-US" sz="3600" b="1">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3" name="TextBox 2">
            <a:extLst>
              <a:ext uri="{FF2B5EF4-FFF2-40B4-BE49-F238E27FC236}">
                <a16:creationId xmlns:a16="http://schemas.microsoft.com/office/drawing/2014/main" id="{2A000914-CB7A-9414-765B-907E7E68C0DD}"/>
              </a:ext>
              <a:ext uri="{C183D7F6-B498-43B3-948B-1728B52AA6E4}">
                <adec:decorative xmlns:adec="http://schemas.microsoft.com/office/drawing/2017/decorative" val="1"/>
              </a:ext>
            </a:extLst>
          </p:cNvPr>
          <p:cNvSpPr txBox="1"/>
          <p:nvPr/>
        </p:nvSpPr>
        <p:spPr>
          <a:xfrm rot="10800000" flipV="1">
            <a:off x="1709272" y="3659829"/>
            <a:ext cx="7966512" cy="1477328"/>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spAutoFit/>
          </a:bodyPr>
          <a:lstStyle/>
          <a:p>
            <a:pPr algn="l"/>
            <a:r>
              <a:rPr lang="en-IN"/>
              <a:t>PRESENTED BY:S.SARANYA </a:t>
            </a:r>
          </a:p>
          <a:p>
            <a:pPr algn="l"/>
            <a:r>
              <a:rPr lang="en-IN"/>
              <a:t>REGISTER NO:2213331096063</a:t>
            </a:r>
          </a:p>
          <a:p>
            <a:pPr algn="l"/>
            <a:r>
              <a:rPr lang="en-IN"/>
              <a:t>USERNAME:asunm13332213331096063</a:t>
            </a:r>
          </a:p>
          <a:p>
            <a:pPr algn="l"/>
            <a:r>
              <a:rPr lang="en-IN"/>
              <a:t>DEPARTMENT:COMMERCE </a:t>
            </a:r>
          </a:p>
          <a:p>
            <a:pPr algn="l"/>
            <a:r>
              <a:rPr lang="en-IN"/>
              <a:t>COLLEGE:BHARATHI WOMEN’S COLLEGE </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a:latin typeface="Times New Roman" panose="02020603050405020304"/>
              </a:rPr>
              <a:t>RESULTS</a:t>
            </a:r>
          </a:p>
        </p:txBody>
      </p:sp>
      <p:graphicFrame>
        <p:nvGraphicFramePr>
          <p:cNvPr id="6" name="Chart 5">
            <a:extLst>
              <a:ext uri="{FF2B5EF4-FFF2-40B4-BE49-F238E27FC236}">
                <a16:creationId xmlns:a16="http://schemas.microsoft.com/office/drawing/2014/main" id="{97E01C56-4D1C-2C67-1C65-68BD425F3C30}"/>
              </a:ext>
            </a:extLst>
          </p:cNvPr>
          <p:cNvGraphicFramePr>
            <a:graphicFrameLocks/>
          </p:cNvGraphicFramePr>
          <p:nvPr>
            <p:extLst>
              <p:ext uri="{D42A27DB-BD31-4B8C-83A1-F6EECF244321}">
                <p14:modId xmlns:p14="http://schemas.microsoft.com/office/powerpoint/2010/main" val="3567374005"/>
              </p:ext>
            </p:extLst>
          </p:nvPr>
        </p:nvGraphicFramePr>
        <p:xfrm>
          <a:off x="2386853" y="1752917"/>
          <a:ext cx="6308911" cy="36483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010103" y="2179826"/>
            <a:ext cx="8741116" cy="1569660"/>
          </a:xfrm>
          <a:prstGeom prst="rect">
            <a:avLst/>
          </a:prstGeom>
          <a:noFill/>
        </p:spPr>
        <p:txBody>
          <a:bodyPr wrap="square">
            <a:spAutoFit/>
          </a:bodyPr>
          <a:lstStyle/>
          <a:p>
            <a:r>
              <a:rPr lang="en-IN" sz="2400" dirty="0">
                <a:latin typeface="Times New Roman" panose="02020603050405020304"/>
              </a:rPr>
              <a:t>Dr .  R.SUBHA</a:t>
            </a:r>
            <a:endParaRPr lang="en-GB" sz="2400" dirty="0">
              <a:latin typeface="Times New Roman" panose="02020603050405020304"/>
            </a:endParaRPr>
          </a:p>
          <a:p>
            <a:r>
              <a:rPr lang="en-IN" sz="2400" dirty="0">
                <a:latin typeface="Times New Roman" panose="02020603050405020304"/>
              </a:rPr>
              <a:t>ASSISTANT PROFESSOR </a:t>
            </a:r>
          </a:p>
          <a:p>
            <a:r>
              <a:rPr lang="en-IN" sz="2400" dirty="0">
                <a:latin typeface="Times New Roman" panose="02020603050405020304"/>
              </a:rPr>
              <a:t>BHARATHI WOMEN’S COLLEGE </a:t>
            </a:r>
          </a:p>
          <a:p>
            <a:r>
              <a:rPr lang="en-US" sz="2400" dirty="0">
                <a:latin typeface="Times New Roman" panose="02020603050405020304"/>
              </a:rPr>
              <a:t>C</a:t>
            </a:r>
            <a:r>
              <a:rPr lang="en-IN" sz="2400" dirty="0">
                <a:latin typeface="Times New Roman" panose="02020603050405020304"/>
              </a:rPr>
              <a:t>HENNAI, TAMILNADU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a:solidFill>
                  <a:schemeClr val="tx1"/>
                </a:solidFill>
                <a:latin typeface="Times New Roman" panose="02020603050405020304" pitchFamily="18" charset="0"/>
                <a:cs typeface="Times New Roman" panose="02020603050405020304" pitchFamily="18" charset="0"/>
              </a:rPr>
              <a:t>1.Problem Statement</a:t>
            </a:r>
          </a:p>
          <a:p>
            <a:r>
              <a:rPr lang="en-US">
                <a:solidFill>
                  <a:schemeClr val="tx1"/>
                </a:solidFill>
                <a:latin typeface="Times New Roman" panose="02020603050405020304" pitchFamily="18" charset="0"/>
                <a:cs typeface="Times New Roman" panose="02020603050405020304" pitchFamily="18" charset="0"/>
              </a:rPr>
              <a:t>2. Project Overview</a:t>
            </a:r>
          </a:p>
          <a:p>
            <a:r>
              <a:rPr lang="en-US">
                <a:solidFill>
                  <a:schemeClr val="tx1"/>
                </a:solidFill>
                <a:latin typeface="Times New Roman" panose="02020603050405020304" pitchFamily="18" charset="0"/>
                <a:cs typeface="Times New Roman" panose="02020603050405020304" pitchFamily="18" charset="0"/>
              </a:rPr>
              <a:t>3.End Users</a:t>
            </a:r>
          </a:p>
          <a:p>
            <a:r>
              <a:rPr lang="en-US">
                <a:solidFill>
                  <a:schemeClr val="tx1"/>
                </a:solidFill>
                <a:latin typeface="Times New Roman" panose="02020603050405020304" pitchFamily="18" charset="0"/>
                <a:cs typeface="Times New Roman" panose="02020603050405020304" pitchFamily="18" charset="0"/>
              </a:rPr>
              <a:t>4.Our Solution and Proposition</a:t>
            </a:r>
          </a:p>
          <a:p>
            <a:r>
              <a:rPr lang="en-US">
                <a:solidFill>
                  <a:schemeClr val="tx1"/>
                </a:solidFill>
                <a:latin typeface="Times New Roman" panose="02020603050405020304" pitchFamily="18" charset="0"/>
                <a:cs typeface="Times New Roman" panose="02020603050405020304" pitchFamily="18" charset="0"/>
              </a:rPr>
              <a:t>5. Dataset Description</a:t>
            </a:r>
          </a:p>
          <a:p>
            <a:r>
              <a:rPr lang="en-US">
                <a:solidFill>
                  <a:schemeClr val="tx1"/>
                </a:solidFill>
                <a:latin typeface="Times New Roman" panose="02020603050405020304" pitchFamily="18" charset="0"/>
                <a:cs typeface="Times New Roman" panose="02020603050405020304" pitchFamily="18" charset="0"/>
              </a:rPr>
              <a:t>6. Modelling Approach</a:t>
            </a:r>
          </a:p>
          <a:p>
            <a:r>
              <a:rPr lang="en-US">
                <a:solidFill>
                  <a:schemeClr val="tx1"/>
                </a:solidFill>
                <a:latin typeface="Times New Roman" panose="02020603050405020304" pitchFamily="18" charset="0"/>
                <a:cs typeface="Times New Roman" panose="02020603050405020304" pitchFamily="18" charset="0"/>
              </a:rPr>
              <a:t>7. Results and Discussion</a:t>
            </a:r>
          </a:p>
          <a:p>
            <a:r>
              <a:rPr lang="en-US">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Implement PivotTables to summarize and categorize performance data.</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Compare individual employee performance against benchmarks or targets.   </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seasonal or project-specific performance variations. . </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Design dashboards for easy visualization of performance metrics.</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Share analysis results with management for decision-making. </a:t>
            </a:r>
            <a:endParaRPr lang="en-GB"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Compensation and Benefits Teams </a:t>
            </a:r>
          </a:p>
          <a:p>
            <a:r>
              <a:rPr lang="en-GB" sz="240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F</a:t>
            </a:r>
            <a:r>
              <a:rPr lang="en-GB" sz="2000">
                <a:latin typeface="Times New Roman" panose="02020603050405020304" pitchFamily="18" charset="0"/>
                <a:cs typeface="Times New Roman" panose="02020603050405020304" pitchFamily="18" charset="0"/>
              </a:rPr>
              <a:t>l</a:t>
            </a:r>
            <a:r>
              <a:rPr lang="en-US" sz="2000" err="1">
                <a:latin typeface="Times New Roman" panose="02020603050405020304" pitchFamily="18" charset="0"/>
                <a:cs typeface="Times New Roman" panose="02020603050405020304" pitchFamily="18" charset="0"/>
              </a:rPr>
              <a:t>exibility</a:t>
            </a:r>
            <a:r>
              <a:rPr lang="en-US" sz="200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a:latin typeface="Times New Roman" panose="02020603050405020304" pitchFamily="18" charset="0"/>
              <a:cs typeface="Times New Roman" panose="02020603050405020304" pitchFamily="18" charset="0"/>
            </a:endParaRPr>
          </a:p>
          <a:p>
            <a:pPr algn="just"/>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a:latin typeface="Times New Roman" panose="02020603050405020304" pitchFamily="18" charset="0"/>
                <a:cs typeface="Times New Roman" panose="02020603050405020304" pitchFamily="18" charset="0"/>
              </a:rPr>
              <a:t>: Unique identifier for each employee in the    organization.</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a:latin typeface="Times New Roman" panose="02020603050405020304" pitchFamily="18" charset="0"/>
                <a:cs typeface="Times New Roman" panose="02020603050405020304" pitchFamily="18" charset="0"/>
              </a:rPr>
              <a:t>: The first name of the employee.</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a:latin typeface="Times New Roman" panose="02020603050405020304"/>
              </a:rPr>
              <a:t>DATA SET</a:t>
            </a:r>
            <a:r>
              <a:rPr lang="en-GB" sz="2400">
                <a:latin typeface="Times New Roman" panose="02020603050405020304"/>
              </a:rPr>
              <a:t>:</a:t>
            </a:r>
            <a:r>
              <a:rPr lang="en-US" sz="2400">
                <a:latin typeface="Times New Roman" panose="02020603050405020304"/>
              </a:rPr>
              <a:t> </a:t>
            </a:r>
            <a:r>
              <a:rPr lang="en-US" sz="2400" err="1">
                <a:latin typeface="Times New Roman" panose="02020603050405020304"/>
              </a:rPr>
              <a:t>Kaggle</a:t>
            </a:r>
            <a:r>
              <a:rPr lang="en-US" sz="2400">
                <a:latin typeface="Times New Roman" panose="02020603050405020304"/>
              </a:rPr>
              <a:t>, Employee dataset </a:t>
            </a:r>
            <a:endParaRPr lang="en-GB" sz="2400">
              <a:latin typeface="Times New Roman" panose="02020603050405020304"/>
            </a:endParaRPr>
          </a:p>
          <a:p>
            <a:pPr algn="just"/>
            <a:endParaRPr lang="en-GB" sz="2400">
              <a:latin typeface="Times New Roman" panose="02020603050405020304"/>
            </a:endParaRPr>
          </a:p>
          <a:p>
            <a:pPr algn="just"/>
            <a:r>
              <a:rPr lang="en-GB" sz="2400">
                <a:latin typeface="Times New Roman" panose="02020603050405020304"/>
              </a:rPr>
              <a:t>FEATURE </a:t>
            </a:r>
            <a:r>
              <a:rPr lang="en-US" sz="2400">
                <a:latin typeface="Times New Roman" panose="02020603050405020304"/>
              </a:rPr>
              <a:t>SELECTION: Slicer, Conditional Formatting, </a:t>
            </a:r>
            <a:r>
              <a:rPr lang="en-US" sz="2400" err="1">
                <a:latin typeface="Times New Roman" panose="02020603050405020304"/>
              </a:rPr>
              <a:t>Designin</a:t>
            </a:r>
            <a:r>
              <a:rPr lang="en-GB" sz="2400">
                <a:latin typeface="Times New Roman" panose="02020603050405020304"/>
              </a:rPr>
              <a:t>g</a:t>
            </a:r>
          </a:p>
          <a:p>
            <a:pPr algn="just"/>
            <a:r>
              <a:rPr lang="en-US" sz="2400">
                <a:latin typeface="Times New Roman" panose="02020603050405020304"/>
              </a:rPr>
              <a:t> </a:t>
            </a:r>
            <a:endParaRPr lang="en-GB" sz="2400">
              <a:latin typeface="Times New Roman" panose="02020603050405020304"/>
            </a:endParaRPr>
          </a:p>
          <a:p>
            <a:pPr algn="just"/>
            <a:r>
              <a:rPr lang="en-US" sz="2400">
                <a:latin typeface="Times New Roman" panose="02020603050405020304"/>
              </a:rPr>
              <a:t>DATA CLEANING Missing values, Irrelevant data, Correct Errors, Remove Unnecessary Columns and Rows </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PIVOT TABLE: Employee ID, First Name, Performance Score.</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919940646340</cp:lastModifiedBy>
  <cp:revision>2</cp:revision>
  <dcterms:created xsi:type="dcterms:W3CDTF">2024-08-21T00:32:52Z</dcterms:created>
  <dcterms:modified xsi:type="dcterms:W3CDTF">2024-09-02T15:47:10Z</dcterms:modified>
</cp:coreProperties>
</file>