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9" r:id="rId4"/>
    <p:sldId id="267" r:id="rId5"/>
    <p:sldId id="261" r:id="rId6"/>
    <p:sldId id="268" r:id="rId7"/>
    <p:sldId id="262" r:id="rId8"/>
    <p:sldId id="269" r:id="rId9"/>
    <p:sldId id="272" r:id="rId10"/>
    <p:sldId id="271" r:id="rId11"/>
    <p:sldId id="263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1933" y="2794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Hub Company Ltd.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733" y="2542181"/>
            <a:ext cx="8915399" cy="2415899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Secure and Efficient Network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Client Layout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584101"/>
            <a:ext cx="8911686" cy="5273899"/>
          </a:xfrm>
        </p:spPr>
      </p:pic>
    </p:spTree>
    <p:extLst>
      <p:ext uri="{BB962C8B-B14F-4D97-AF65-F5344CB8AC3E}">
        <p14:creationId xmlns:p14="http://schemas.microsoft.com/office/powerpoint/2010/main" val="5139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Client Info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client called as “Consultancy Firm”.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client, has one wired desktop, printer, access point &amp; DNS server (68.12.10.5).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Access Point provides wireless internet to a Laptop and a smartphone user.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Router2 acts as a link between the internet and the company networks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193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86" y="2099256"/>
            <a:ext cx="4485626" cy="372199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53270"/>
              </p:ext>
            </p:extLst>
          </p:nvPr>
        </p:nvGraphicFramePr>
        <p:xfrm>
          <a:off x="1957589" y="2099255"/>
          <a:ext cx="4739425" cy="3721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425"/>
              </a:tblGrid>
              <a:tr h="37219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 acts as a link between the company DMZ and the internet.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default gateway for the internet in this example is 68.12.10.1.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routing is enabled to allow traffic to pass through.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forwarding has been enabled to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 external users to be able to reach the company website.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patience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ayout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2" y="1352283"/>
            <a:ext cx="11741238" cy="5505718"/>
          </a:xfrm>
        </p:spPr>
      </p:pic>
    </p:spTree>
    <p:extLst>
      <p:ext uri="{BB962C8B-B14F-4D97-AF65-F5344CB8AC3E}">
        <p14:creationId xmlns:p14="http://schemas.microsoft.com/office/powerpoint/2010/main" val="8311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network is the network that is accessed within the company.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is used as the connection point and has the default gateway.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switch is used as a connection point for the many devices to the router.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contains three servers, used for DHCP, DNS, and the Internal Website, respectively.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PCs are connected with a wire to the switch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Network Layout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1287887"/>
            <a:ext cx="10525818" cy="5570113"/>
          </a:xfrm>
        </p:spPr>
      </p:pic>
    </p:spTree>
    <p:extLst>
      <p:ext uri="{BB962C8B-B14F-4D97-AF65-F5344CB8AC3E}">
        <p14:creationId xmlns:p14="http://schemas.microsoft.com/office/powerpoint/2010/main" val="40512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GHCP Servers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1249251"/>
            <a:ext cx="6267718" cy="44339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12995"/>
              </p:ext>
            </p:extLst>
          </p:nvPr>
        </p:nvGraphicFramePr>
        <p:xfrm>
          <a:off x="1120462" y="1350730"/>
          <a:ext cx="4699358" cy="4332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358"/>
              </a:tblGrid>
              <a:tr h="433251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server is configured to be the DHCP server and automatically assigns devices IP addresses.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DHCP server used a static IP address of 192.168.1.14.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Depicted IP address starts from 192.168.1.11.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addresses within the 192.168.1.11 and 192.168.1.20 range are used for static IPs on devices to ensure they do not change. 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96" y="1905000"/>
            <a:ext cx="5971504" cy="49530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5069"/>
              </p:ext>
            </p:extLst>
          </p:nvPr>
        </p:nvGraphicFramePr>
        <p:xfrm>
          <a:off x="1223493" y="2292438"/>
          <a:ext cx="4997003" cy="4565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003"/>
              </a:tblGrid>
              <a:tr h="4565561">
                <a:tc>
                  <a:txBody>
                    <a:bodyPr/>
                    <a:lstStyle/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server is used as the DNS server and its static IP address is set to 192.168.1.13.</a:t>
                      </a: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what IPs are used for websites &amp; illustrates the addresses used to connect on an internet browser.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7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12" y="2073499"/>
            <a:ext cx="4702100" cy="286959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72740"/>
              </p:ext>
            </p:extLst>
          </p:nvPr>
        </p:nvGraphicFramePr>
        <p:xfrm>
          <a:off x="1687132" y="2073498"/>
          <a:ext cx="463639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5"/>
              </a:tblGrid>
              <a:tr h="3000777">
                <a:tc>
                  <a:txBody>
                    <a:bodyPr/>
                    <a:lstStyle/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default gateway for the internal network is 192.168.1.1 based on Router1.</a:t>
                      </a: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default gateway for the DMZ is also on this router with 192.168.2.1.</a:t>
                      </a: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router also acts as a link between the company Internal Network and the DMZ.</a:t>
                      </a:r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routing is enabled to allow traffic to pass through.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52" y="2133600"/>
            <a:ext cx="4786648" cy="47244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60773"/>
              </p:ext>
            </p:extLst>
          </p:nvPr>
        </p:nvGraphicFramePr>
        <p:xfrm>
          <a:off x="2382592" y="2133600"/>
          <a:ext cx="480381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</a:tblGrid>
              <a:tr h="4724400">
                <a:tc>
                  <a:txBody>
                    <a:bodyPr/>
                    <a:lstStyle/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●"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  <a:p>
                      <a:pPr marL="48895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  <a:p>
                      <a:pPr marL="48895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ato"/>
                          <a:cs typeface="Times New Roman" panose="02020603050405020304" pitchFamily="18" charset="0"/>
                          <a:sym typeface="Lato"/>
                        </a:rPr>
                        <a:t>The DMZ acts as a buffer between the company internal network and the internet.</a:t>
                      </a:r>
                    </a:p>
                    <a:p>
                      <a:pPr marL="488950" lvl="0" indent="-3429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ato"/>
                          <a:cs typeface="Times New Roman" panose="02020603050405020304" pitchFamily="18" charset="0"/>
                          <a:sym typeface="Lato"/>
                        </a:rPr>
                        <a:t>Router1 is used as the link to the internal network whereas Router2 is used as the link to the internet.</a:t>
                      </a:r>
                    </a:p>
                    <a:p>
                      <a:pPr marL="488950" lvl="0" indent="-3429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ato"/>
                          <a:cs typeface="Times New Roman" panose="02020603050405020304" pitchFamily="18" charset="0"/>
                          <a:sym typeface="Lato"/>
                        </a:rPr>
                        <a:t>The company’s public website server is contained within the DMZ.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5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Web Server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42" y="1905000"/>
            <a:ext cx="6731358" cy="49530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51551"/>
              </p:ext>
            </p:extLst>
          </p:nvPr>
        </p:nvGraphicFramePr>
        <p:xfrm>
          <a:off x="1262130" y="2059068"/>
          <a:ext cx="4198512" cy="479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512"/>
              </a:tblGrid>
              <a:tr h="47989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server in the internal client is using to host the Company Website.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web server uses a static IP address of 192.168.1.12.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be accessed with the address www.company.com with the use of DNS servers.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6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459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Lato</vt:lpstr>
      <vt:lpstr>Times New Roman</vt:lpstr>
      <vt:lpstr>Wingdings 3</vt:lpstr>
      <vt:lpstr>Wisp</vt:lpstr>
      <vt:lpstr>IT Hub Company Ltd.</vt:lpstr>
      <vt:lpstr>Network Design Layout</vt:lpstr>
      <vt:lpstr>Internal Network</vt:lpstr>
      <vt:lpstr>Internal Network Layout</vt:lpstr>
      <vt:lpstr>GHCP Servers</vt:lpstr>
      <vt:lpstr>DNS Servers</vt:lpstr>
      <vt:lpstr>Router 1</vt:lpstr>
      <vt:lpstr>DMZ</vt:lpstr>
      <vt:lpstr>Internal Web Server</vt:lpstr>
      <vt:lpstr>External Client Layout</vt:lpstr>
      <vt:lpstr>External Client Info</vt:lpstr>
      <vt:lpstr>Router2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Network Infrastructure</dc:title>
  <dc:creator>Windows User</dc:creator>
  <cp:lastModifiedBy>Windows User</cp:lastModifiedBy>
  <cp:revision>15</cp:revision>
  <dcterms:created xsi:type="dcterms:W3CDTF">2023-11-17T20:34:21Z</dcterms:created>
  <dcterms:modified xsi:type="dcterms:W3CDTF">2023-11-18T19:15:55Z</dcterms:modified>
</cp:coreProperties>
</file>