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4F5A1E-352B-4A38-A8E0-73B862A171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B1AB39-5B57-4482-86A8-C709EADC62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F848C79-57FC-476C-931B-E8983F7296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0ED156C-505D-46EF-B8DC-6FB06C14CC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2AD9A0B-47B0-441C-B151-14DBEFA502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57CD2A3-A368-4FF0-B9DB-D6BA6735DE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5FA88D7-176E-45C3-95EF-4654E866CF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2FF769D-E278-4E6F-8B3B-DC42924AB9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282CF91-B91F-4008-89F1-7A71176ABE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05B1158-2328-4E9A-A180-2A5D049130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ED35C4E-265D-45AC-9110-DEA0648EA2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8E33C2-43D8-4542-8AFF-AAE76D779A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EE09E2-1A7C-45A3-9F30-47D51B3226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A86307-1F9A-49EC-A5A2-6566A1DFB6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545A43-C53C-4AE6-9AD1-56E33CF36B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777A60-E82E-4698-96B2-BF784F445E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29E817-0382-4445-A86B-0BFF367609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067BE6-59D8-41AC-9D94-B1CD6A480F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5B2133-7525-47DD-BB76-622AF23B68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6CE59D-65E8-4B50-BCD0-875722EDEA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A5309B-CEC1-48B5-892C-302F260622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6B668D-2C9E-4B74-B0D8-126FB784DD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8D782C-9495-4797-9832-356205EC7F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7C4EB1-E3CC-4AC8-9E34-4D7FEF0DC7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D92F76-A200-4587-B8DA-4C646D97C7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092834-B502-43CA-B659-F8275AD8F9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7ABF9C-F749-4467-92DC-CABF9C011D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A45796-550E-4740-A4D3-5AD3FF3BAC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4B8B8F-BB58-4F34-B156-80FFFA8432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9E161A-98EF-426D-802C-788DC2F0B2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59C543-DA7A-457D-8AAC-846094C27F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F6CF8D-41AB-4C9C-ABE1-C6E1CABD9D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D170B1-5639-49FE-BBD8-29112D2D89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064945-9B6E-464F-B0A7-EEB575A184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35C2B8-7833-45E2-A6CA-F217EF099E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DEEF5B-CBEB-4DA0-B14C-1DCC704AD4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CF71A6-1B87-4651-9553-DBB69B9527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619F8A-5CC6-4858-A66B-720B645917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CF2FE9-51D0-49B8-9009-3906BA4BFC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9238B6-C8BE-432A-BD30-5587EF0224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4BFE5F-5121-4D94-82BA-7650D63F83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DEF841-3ACF-4B4F-A292-ED215A08B3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A80F15-12A7-4F9B-BD3E-F3DDBF22F9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F15ECD-45C8-494A-8D88-355401EB0F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F4FE73-AFEF-42D4-8957-72C609ADB1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D7E36D8-2DCF-4186-B1BA-7FE017958D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77E5CCF-F8A8-4622-B74A-B40AEAFB5E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3D9214-FEF0-4872-920B-21BE04668E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AE6DEB-90CE-485F-99D2-24ABAD6128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B035B82-6C4D-479F-8049-732588A2E8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605180C-3369-4E71-853E-1E3EBF2C48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C6E7167-22F9-4E8C-9B6C-59D80F46FD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BC001D7-F0AE-49D4-B3D2-8CF5685F28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3BD715-7786-4FCF-90D0-2105EB5A34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BF98C69-029B-4539-85D6-1E39269F08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73CAF8F-D8F1-4AD2-BD51-ED99A198B2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4E795FB-4D9C-46BE-9DB1-7958B68B44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A85CAC8-15EE-441C-8C06-D9E6A102F0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E3ED229-18CC-4E92-90B4-37433DC2EE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956D6EA-FA83-4118-9C00-4183536CE0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9F55175-F2A8-4621-8241-B358505F8C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BEAADFD-9851-4D6F-A9F6-1994907A91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E363B85-963C-44CD-B8E3-BE482A08C3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4F398F5-556E-4AFC-A138-2FED9140C7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567664-60F8-4124-B3EA-E27DDCF5E2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1097E86-28D2-43D4-BEB6-2EF04D0A46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5EE913E-031A-4264-8E4F-CE22CB8E77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F52A5B2-17B1-4925-B2CA-19667EFAFE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1450559-A82E-440D-BFE2-0D2168F4D4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BDCC774-520E-459E-B010-E3C5C42681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F607D4D-97D5-48B4-8375-99B9287F5F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7954CEE-8DF4-41BB-87C5-4D92140BBE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E0A1DCB-D5E5-4B61-A2A4-21A40FF7DF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868212A-81BF-4183-8370-EE526F0F7F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55E896B-0D78-4D39-B225-D4AF329682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32250B-CF86-4270-815B-29C2EAF535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E40B3A1-DC0F-4A79-B77F-60F100C9BF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2C271AA-93D9-4D7C-B05B-54F8C038B4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0D6F2E4-7531-4410-A31E-D4708FD17D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32BB220-5E2F-4153-A486-856BB61CC5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15941BC-A7D9-4A17-B50F-13861BF6B2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9E6B9D1-9BBB-4066-816E-3E85864C8B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11A630B-42BB-46DE-931A-A712F9266C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3A5F818-93CE-42E9-AD5F-8DC8386C17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D7B284A-5E3D-4372-8BB0-56EF32EFCB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18E32C4-ADF5-444F-9F70-772CF57621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EF6B0-D959-4764-A078-DF25266AD4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44AF571-E59C-4A54-9967-F7339F694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7DF016D-6DA0-4763-AEFD-357F454E25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C755159-ACFE-4F5F-9D2E-E0FF35A754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40BDBB5-31BE-4CA4-8ED5-96406BEE18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A2AB3AE-9BFA-4565-A5F0-5812EC5D75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CA525FF-F611-4F03-BB27-67F706A614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81BBE06-027B-4EB3-8025-A0A19B39F7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C5FE2A4-225D-4460-92AC-F6811E6CCB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7BE2EC4-D037-45FB-AA9F-E7F99F6E96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E9CC2A8-5593-4102-9853-8FBC2C64B7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8407A7-C789-463A-BB46-E9D352F5F3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F8EC273-3580-4B9F-91A2-4C9731ECCA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15FE9AD-77C0-43CF-9B58-DF530033FE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693C4F6-5007-4C02-A807-8051AFCDB9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F325B15-8B7A-4992-A497-0D1826F445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10C027B-1AA5-4550-AB5B-BAF9C53AFA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9B6E2A8-1AC5-442A-A962-C57BB8F123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FA36EB8-26F0-4E56-A7C0-17ABA29925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5AD2B2D-D051-4224-8F8E-E9FF06E3B7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3B1DB37-4D15-4E79-B0A2-20BBD30E92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B22B0DF-9F88-4B0E-BFCC-90E3A2150E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</a:t>
            </a:r>
            <a:r>
              <a:rPr b="0" lang="en-US" sz="4400" spc="-1" strike="noStrike">
                <a:latin typeface="Noto Sans"/>
              </a:rPr>
              <a:t>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B68CEBB-3E0B-4DB3-8148-5B09F7860E2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imbus Sans"/>
              </a:defRPr>
            </a:lvl1pPr>
          </a:lstStyle>
          <a:p>
            <a:r>
              <a:rPr b="0" lang="en-US" sz="1400" spc="-1" strike="noStrike">
                <a:latin typeface="Nimbus Sans"/>
              </a:rPr>
              <a:t>&lt;date/time&gt;</a:t>
            </a:r>
            <a:endParaRPr b="0" lang="en-US" sz="1400" spc="-1" strike="noStrike">
              <a:latin typeface="Nimbus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imbus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imbus Sans"/>
              </a:rPr>
              <a:t>&lt;footer&gt;</a:t>
            </a:r>
            <a:endParaRPr b="0" lang="en-US" sz="1400" spc="-1" strike="noStrike">
              <a:latin typeface="Nimbus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imbus Sans"/>
              </a:defRPr>
            </a:lvl1pPr>
          </a:lstStyle>
          <a:p>
            <a:pPr algn="r">
              <a:buNone/>
            </a:pPr>
            <a:fld id="{BC9F9DE6-601C-45DA-8D26-36E1712C39B7}" type="slidenum">
              <a:rPr b="0" lang="en-US" sz="1400" spc="-1" strike="noStrike">
                <a:latin typeface="Nimbus Sans"/>
              </a:rPr>
              <a:t>&lt;number&gt;</a:t>
            </a:fld>
            <a:endParaRPr b="0" lang="en-US" sz="1400" spc="-1" strike="noStrike">
              <a:latin typeface="Nimbus Sans"/>
            </a:endParaRPr>
          </a:p>
        </p:txBody>
      </p:sp>
      <p:sp>
        <p:nvSpPr>
          <p:cNvPr id="84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85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6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87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91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4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</p:sp>
      <p:sp>
        <p:nvSpPr>
          <p:cNvPr id="96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107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973D0AF-CDDC-4AA5-B088-C1C05402152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57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</p:sp>
      <p:sp>
        <p:nvSpPr>
          <p:cNvPr id="158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</p:sp>
      <p:sp>
        <p:nvSpPr>
          <p:cNvPr id="159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</p:sp>
      <p:sp>
        <p:nvSpPr>
          <p:cNvPr id="160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</p:sp>
      <p:sp>
        <p:nvSpPr>
          <p:cNvPr id="161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</p:sp>
      <p:sp>
        <p:nvSpPr>
          <p:cNvPr id="162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</p:sp>
      <p:sp>
        <p:nvSpPr>
          <p:cNvPr id="163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</p:sp>
      <p:sp>
        <p:nvSpPr>
          <p:cNvPr id="164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</p:sp>
      <p:sp>
        <p:nvSpPr>
          <p:cNvPr id="165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</p:sp>
      <p:sp>
        <p:nvSpPr>
          <p:cNvPr id="166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</p:sp>
      <p:sp>
        <p:nvSpPr>
          <p:cNvPr id="167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6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7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8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9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4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5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6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7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8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9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0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1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4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745F503-A051-4F72-A8EE-E791395A42B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</p:sp>
      <p:sp>
        <p:nvSpPr>
          <p:cNvPr id="241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5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60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99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82D46EE-9422-4DA6-8A6F-C1EB7ED66DF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06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9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15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7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A54ADCE-B998-4A53-863A-89054E5C669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</p:sp>
      <p:sp>
        <p:nvSpPr>
          <p:cNvPr id="36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</p:sp>
      <p:sp>
        <p:nvSpPr>
          <p:cNvPr id="37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7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8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8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9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B7E2CE4-343B-4A8D-B730-6D3424FFC2A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445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46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47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50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5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45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46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482A526-0900-4AA0-B89D-9FDC2239657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1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4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5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6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52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52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2F58D34-3EFE-4781-B565-7B872622CD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</p:sp>
      <p:sp>
        <p:nvSpPr>
          <p:cNvPr id="580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1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2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3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</p:sp>
      <p:sp>
        <p:nvSpPr>
          <p:cNvPr id="589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0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1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2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2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3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4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611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/>
          <p:nvPr/>
        </p:nvSpPr>
        <p:spPr>
          <a:xfrm>
            <a:off x="4800600" y="3535200"/>
            <a:ext cx="2286000" cy="351000"/>
          </a:xfrm>
          <a:custGeom>
            <a:avLst/>
            <a:gdLst/>
            <a:ahLst/>
            <a:rect l="0" t="0" r="r" b="b"/>
            <a:pathLst>
              <a:path w="6350" h="975">
                <a:moveTo>
                  <a:pt x="3175" y="975"/>
                </a:moveTo>
                <a:lnTo>
                  <a:pt x="5618" y="975"/>
                </a:lnTo>
                <a:lnTo>
                  <a:pt x="5694" y="973"/>
                </a:lnTo>
                <a:lnTo>
                  <a:pt x="5766" y="964"/>
                </a:lnTo>
                <a:lnTo>
                  <a:pt x="5835" y="952"/>
                </a:lnTo>
                <a:lnTo>
                  <a:pt x="5904" y="937"/>
                </a:lnTo>
                <a:lnTo>
                  <a:pt x="5966" y="916"/>
                </a:lnTo>
                <a:lnTo>
                  <a:pt x="6028" y="891"/>
                </a:lnTo>
                <a:lnTo>
                  <a:pt x="6083" y="864"/>
                </a:lnTo>
                <a:lnTo>
                  <a:pt x="6136" y="833"/>
                </a:lnTo>
                <a:lnTo>
                  <a:pt x="6183" y="797"/>
                </a:lnTo>
                <a:lnTo>
                  <a:pt x="6224" y="761"/>
                </a:lnTo>
                <a:lnTo>
                  <a:pt x="6262" y="720"/>
                </a:lnTo>
                <a:lnTo>
                  <a:pt x="6293" y="677"/>
                </a:lnTo>
                <a:lnTo>
                  <a:pt x="6317" y="632"/>
                </a:lnTo>
                <a:lnTo>
                  <a:pt x="6335" y="585"/>
                </a:lnTo>
                <a:lnTo>
                  <a:pt x="6347" y="537"/>
                </a:lnTo>
                <a:lnTo>
                  <a:pt x="6350" y="487"/>
                </a:lnTo>
                <a:lnTo>
                  <a:pt x="6350" y="487"/>
                </a:lnTo>
                <a:lnTo>
                  <a:pt x="6347" y="437"/>
                </a:lnTo>
                <a:lnTo>
                  <a:pt x="6335" y="389"/>
                </a:lnTo>
                <a:lnTo>
                  <a:pt x="6317" y="343"/>
                </a:lnTo>
                <a:lnTo>
                  <a:pt x="6293" y="297"/>
                </a:lnTo>
                <a:lnTo>
                  <a:pt x="6262" y="255"/>
                </a:lnTo>
                <a:lnTo>
                  <a:pt x="6224" y="214"/>
                </a:lnTo>
                <a:lnTo>
                  <a:pt x="6183" y="178"/>
                </a:lnTo>
                <a:lnTo>
                  <a:pt x="6136" y="142"/>
                </a:lnTo>
                <a:lnTo>
                  <a:pt x="6083" y="111"/>
                </a:lnTo>
                <a:lnTo>
                  <a:pt x="6028" y="84"/>
                </a:lnTo>
                <a:lnTo>
                  <a:pt x="5966" y="59"/>
                </a:lnTo>
                <a:lnTo>
                  <a:pt x="5904" y="38"/>
                </a:lnTo>
                <a:lnTo>
                  <a:pt x="5835" y="23"/>
                </a:lnTo>
                <a:lnTo>
                  <a:pt x="5766" y="11"/>
                </a:lnTo>
                <a:lnTo>
                  <a:pt x="5694" y="2"/>
                </a:lnTo>
                <a:lnTo>
                  <a:pt x="5618" y="0"/>
                </a:lnTo>
                <a:lnTo>
                  <a:pt x="733" y="0"/>
                </a:lnTo>
                <a:lnTo>
                  <a:pt x="659" y="2"/>
                </a:lnTo>
                <a:lnTo>
                  <a:pt x="585" y="11"/>
                </a:lnTo>
                <a:lnTo>
                  <a:pt x="515" y="23"/>
                </a:lnTo>
                <a:lnTo>
                  <a:pt x="448" y="38"/>
                </a:lnTo>
                <a:lnTo>
                  <a:pt x="384" y="59"/>
                </a:lnTo>
                <a:lnTo>
                  <a:pt x="322" y="84"/>
                </a:lnTo>
                <a:lnTo>
                  <a:pt x="267" y="111"/>
                </a:lnTo>
                <a:lnTo>
                  <a:pt x="214" y="142"/>
                </a:lnTo>
                <a:lnTo>
                  <a:pt x="167" y="178"/>
                </a:lnTo>
                <a:lnTo>
                  <a:pt x="126" y="214"/>
                </a:lnTo>
                <a:lnTo>
                  <a:pt x="88" y="255"/>
                </a:lnTo>
                <a:lnTo>
                  <a:pt x="57" y="297"/>
                </a:lnTo>
                <a:lnTo>
                  <a:pt x="33" y="343"/>
                </a:lnTo>
                <a:lnTo>
                  <a:pt x="15" y="389"/>
                </a:lnTo>
                <a:lnTo>
                  <a:pt x="3" y="437"/>
                </a:lnTo>
                <a:lnTo>
                  <a:pt x="0" y="487"/>
                </a:lnTo>
                <a:lnTo>
                  <a:pt x="0" y="487"/>
                </a:lnTo>
                <a:lnTo>
                  <a:pt x="3" y="537"/>
                </a:lnTo>
                <a:lnTo>
                  <a:pt x="15" y="585"/>
                </a:lnTo>
                <a:lnTo>
                  <a:pt x="33" y="632"/>
                </a:lnTo>
                <a:lnTo>
                  <a:pt x="57" y="677"/>
                </a:lnTo>
                <a:lnTo>
                  <a:pt x="88" y="720"/>
                </a:lnTo>
                <a:lnTo>
                  <a:pt x="126" y="761"/>
                </a:lnTo>
                <a:lnTo>
                  <a:pt x="167" y="797"/>
                </a:lnTo>
                <a:lnTo>
                  <a:pt x="214" y="833"/>
                </a:lnTo>
                <a:lnTo>
                  <a:pt x="267" y="864"/>
                </a:lnTo>
                <a:lnTo>
                  <a:pt x="322" y="891"/>
                </a:lnTo>
                <a:lnTo>
                  <a:pt x="384" y="916"/>
                </a:lnTo>
                <a:lnTo>
                  <a:pt x="448" y="937"/>
                </a:lnTo>
                <a:lnTo>
                  <a:pt x="515" y="952"/>
                </a:lnTo>
                <a:lnTo>
                  <a:pt x="585" y="964"/>
                </a:lnTo>
                <a:lnTo>
                  <a:pt x="659" y="973"/>
                </a:lnTo>
                <a:lnTo>
                  <a:pt x="733" y="975"/>
                </a:lnTo>
                <a:lnTo>
                  <a:pt x="3175" y="97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By ENG :Elsayed Saper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977000" y="2297880"/>
            <a:ext cx="388512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PRESENTATION TO CI/CD</a:t>
            </a:r>
            <a:endParaRPr b="0" lang="en-US" sz="26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" descr=""/>
          <p:cNvPicPr/>
          <p:nvPr/>
        </p:nvPicPr>
        <p:blipFill>
          <a:blip r:embed="rId1"/>
          <a:stretch/>
        </p:blipFill>
        <p:spPr>
          <a:xfrm>
            <a:off x="779040" y="457200"/>
            <a:ext cx="8822160" cy="45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0" y="1686240"/>
            <a:ext cx="4800600" cy="11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latin typeface="Noto Sans"/>
                <a:ea typeface="DejaVu Sans"/>
              </a:rPr>
              <a:t>Benefits &amp; </a:t>
            </a:r>
            <a:r>
              <a:rPr b="0" lang="en-US" sz="4000" spc="-1" strike="noStrike">
                <a:latin typeface="Noto Sans"/>
              </a:rPr>
              <a:t>Revenue</a:t>
            </a:r>
            <a:endParaRPr b="0" lang="en-US" sz="4000" spc="-1" strike="noStrike">
              <a:latin typeface="Noto Sans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4576680" y="2998440"/>
            <a:ext cx="4023360" cy="14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200" spc="-1" strike="noStrike">
                <a:latin typeface="Noto Sans"/>
              </a:rPr>
              <a:t>Why  want to used CI/CD in the project &amp; what benfits to add ?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Noto Sans"/>
              </a:rPr>
              <a:t> </a:t>
            </a:r>
            <a:r>
              <a:rPr b="0" lang="en-US" sz="1200" spc="-1" strike="noStrike">
                <a:latin typeface="Noto Sans"/>
              </a:rPr>
              <a:t>1- Avoiding Cost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Noto Sans"/>
              </a:rPr>
              <a:t> </a:t>
            </a:r>
            <a:r>
              <a:rPr b="0" lang="en-US" sz="1200" spc="-1" strike="noStrike">
                <a:latin typeface="Noto Sans"/>
              </a:rPr>
              <a:t>2-Reducing Cost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Noto Sans"/>
              </a:rPr>
              <a:t> </a:t>
            </a:r>
            <a:r>
              <a:rPr b="0" lang="en-US" sz="1200" spc="-1" strike="noStrike">
                <a:latin typeface="Noto Sans"/>
              </a:rPr>
              <a:t>3-Increasing Revenue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Noto Sans"/>
              </a:rPr>
              <a:t> </a:t>
            </a:r>
            <a:r>
              <a:rPr b="0" lang="en-US" sz="1200" spc="-1" strike="noStrike">
                <a:latin typeface="Noto Sans"/>
              </a:rPr>
              <a:t>4-Protecting Revenue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Noto Sans"/>
              </a:rPr>
              <a:t> </a:t>
            </a:r>
            <a:r>
              <a:rPr b="0" lang="en-US" sz="1200" spc="-1" strike="noStrike">
                <a:latin typeface="Noto Sans"/>
              </a:rPr>
              <a:t>5-faster to add new update or Version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400" cy="22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n-US" sz="130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373480" y="6030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Noto Sans"/>
              </a:rPr>
              <a:t>CI :</a:t>
            </a:r>
            <a:endParaRPr b="0" lang="en-US" sz="1800" spc="-1" strike="noStrike">
              <a:latin typeface="Noto Sans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2412720" y="1014480"/>
            <a:ext cx="5588280" cy="195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latin typeface="Noto Sans"/>
              </a:rPr>
              <a:t>- The practice of merging all developers' working copies to a shared mainline several times a day. It's the process of "Making".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- Everything related to the code fits here, and it all culminates in the ultimate goal of CI: a high quality, deployable artifact!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- Some common CI-related phases might include: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    </a:t>
            </a:r>
            <a:r>
              <a:rPr b="0" lang="en-US" sz="1100" spc="-1" strike="noStrike">
                <a:latin typeface="Noto Sans"/>
              </a:rPr>
              <a:t>- Compile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    </a:t>
            </a:r>
            <a:r>
              <a:rPr b="0" lang="en-US" sz="1100" spc="-1" strike="noStrike">
                <a:latin typeface="Noto Sans"/>
              </a:rPr>
              <a:t>- Unit Test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    </a:t>
            </a:r>
            <a:r>
              <a:rPr b="0" lang="en-US" sz="1100" spc="-1" strike="noStrike">
                <a:latin typeface="Noto Sans"/>
              </a:rPr>
              <a:t>- Static Analysis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    </a:t>
            </a:r>
            <a:r>
              <a:rPr b="0" lang="en-US" sz="1100" spc="-1" strike="noStrike">
                <a:latin typeface="Noto Sans"/>
              </a:rPr>
              <a:t>- Dependency vulnerability testing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    </a:t>
            </a:r>
            <a:r>
              <a:rPr b="0" lang="en-US" sz="1100" spc="-1" strike="noStrike">
                <a:latin typeface="Noto Sans"/>
              </a:rPr>
              <a:t>- Store artifact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title"/>
          </p:nvPr>
        </p:nvSpPr>
        <p:spPr>
          <a:xfrm>
            <a:off x="2144880" y="29718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Noto Sans"/>
              </a:rPr>
              <a:t>CI :</a:t>
            </a:r>
            <a:endParaRPr b="0" lang="en-US" sz="1800" spc="-1" strike="noStrike">
              <a:latin typeface="Noto Sans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2286000" y="3267000"/>
            <a:ext cx="3214800" cy="19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latin typeface="Noto Sans"/>
              </a:rPr>
              <a:t>- Automatically kick off a new release when new code is checked in 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- Build and test code in a consistent ,repeatable environment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-Continually have an artifact ready for deployment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- Continually close feedback loop when build fails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title"/>
          </p:nvPr>
        </p:nvSpPr>
        <p:spPr>
          <a:xfrm>
            <a:off x="5943600" y="17460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Noto Sans"/>
              </a:rPr>
              <a:t>CD :</a:t>
            </a:r>
            <a:endParaRPr b="0" lang="en-US" sz="1800" spc="-1" strike="noStrike">
              <a:latin typeface="Noto Sans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6629400" y="1746000"/>
            <a:ext cx="3450600" cy="228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latin typeface="Noto Sans"/>
              </a:rPr>
              <a:t>- A software engineering approach in which the value is delivered frequently through automated deployments.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- Everything related to deploying the artifact autonomously fits here. It's the process of "Moving" the artifact from the shelf to the spotlight without human intervention.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- Some common CD-related phases might include: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    </a:t>
            </a:r>
            <a:r>
              <a:rPr b="0" lang="en-US" sz="1100" spc="-1" strike="noStrike">
                <a:latin typeface="Noto Sans"/>
              </a:rPr>
              <a:t>- Creating and configuring infrastructure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    </a:t>
            </a:r>
            <a:r>
              <a:rPr b="0" lang="en-US" sz="1100" spc="-1" strike="noStrike">
                <a:latin typeface="Noto Sans"/>
              </a:rPr>
              <a:t>- Promoting to production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    </a:t>
            </a:r>
            <a:r>
              <a:rPr b="0" lang="en-US" sz="1100" spc="-1" strike="noStrike">
                <a:latin typeface="Noto Sans"/>
              </a:rPr>
              <a:t>- Smoke Testing (aka Verify)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    </a:t>
            </a:r>
            <a:r>
              <a:rPr b="0" lang="en-US" sz="1100" spc="-1" strike="noStrike">
                <a:latin typeface="Noto Sans"/>
              </a:rPr>
              <a:t>- Rollbacks in case if any failure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 type="title"/>
          </p:nvPr>
        </p:nvSpPr>
        <p:spPr>
          <a:xfrm>
            <a:off x="6716880" y="40320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Noto Sans"/>
              </a:rPr>
              <a:t>CD :</a:t>
            </a:r>
            <a:endParaRPr b="0" lang="en-US" sz="1800" spc="-1" strike="noStrike">
              <a:latin typeface="Noto Sans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6668640" y="4210200"/>
            <a:ext cx="292608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latin typeface="Noto Sans"/>
              </a:rPr>
              <a:t>- Automatically deploy new changes to staging environment for testing .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Noto Sans"/>
              </a:rPr>
              <a:t>-Deploy to production safely without impacting customers,increase deployment frequency and reduce change lead time and change failure rate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"/>
          <p:cNvSpPr/>
          <p:nvPr/>
        </p:nvSpPr>
        <p:spPr>
          <a:xfrm>
            <a:off x="8963640" y="1525680"/>
            <a:ext cx="1115640" cy="1009080"/>
          </a:xfrm>
          <a:custGeom>
            <a:avLst/>
            <a:gdLst/>
            <a:ahLst/>
            <a:rect l="0" t="0" r="r" b="b"/>
            <a:pathLst>
              <a:path w="3099" h="2803">
                <a:moveTo>
                  <a:pt x="3099" y="0"/>
                </a:moveTo>
                <a:lnTo>
                  <a:pt x="3099" y="0"/>
                </a:lnTo>
                <a:lnTo>
                  <a:pt x="2798" y="9"/>
                </a:lnTo>
                <a:lnTo>
                  <a:pt x="2507" y="36"/>
                </a:lnTo>
                <a:lnTo>
                  <a:pt x="2225" y="82"/>
                </a:lnTo>
                <a:lnTo>
                  <a:pt x="1949" y="146"/>
                </a:lnTo>
                <a:lnTo>
                  <a:pt x="1678" y="229"/>
                </a:lnTo>
                <a:lnTo>
                  <a:pt x="1411" y="331"/>
                </a:lnTo>
                <a:lnTo>
                  <a:pt x="1145" y="454"/>
                </a:lnTo>
                <a:lnTo>
                  <a:pt x="880" y="597"/>
                </a:lnTo>
                <a:lnTo>
                  <a:pt x="640" y="745"/>
                </a:lnTo>
                <a:lnTo>
                  <a:pt x="527" y="821"/>
                </a:lnTo>
                <a:lnTo>
                  <a:pt x="418" y="901"/>
                </a:lnTo>
                <a:lnTo>
                  <a:pt x="312" y="984"/>
                </a:lnTo>
                <a:lnTo>
                  <a:pt x="208" y="1071"/>
                </a:lnTo>
                <a:lnTo>
                  <a:pt x="0" y="1263"/>
                </a:lnTo>
                <a:lnTo>
                  <a:pt x="1540" y="2803"/>
                </a:lnTo>
                <a:lnTo>
                  <a:pt x="1540" y="2803"/>
                </a:lnTo>
                <a:lnTo>
                  <a:pt x="1641" y="2712"/>
                </a:lnTo>
                <a:lnTo>
                  <a:pt x="1743" y="2631"/>
                </a:lnTo>
                <a:lnTo>
                  <a:pt x="1850" y="2557"/>
                </a:lnTo>
                <a:lnTo>
                  <a:pt x="1966" y="2486"/>
                </a:lnTo>
                <a:lnTo>
                  <a:pt x="2101" y="2413"/>
                </a:lnTo>
                <a:lnTo>
                  <a:pt x="2237" y="2350"/>
                </a:lnTo>
                <a:lnTo>
                  <a:pt x="2373" y="2298"/>
                </a:lnTo>
                <a:lnTo>
                  <a:pt x="2511" y="2256"/>
                </a:lnTo>
                <a:lnTo>
                  <a:pt x="2652" y="2223"/>
                </a:lnTo>
                <a:lnTo>
                  <a:pt x="2797" y="2200"/>
                </a:lnTo>
                <a:lnTo>
                  <a:pt x="2945" y="2186"/>
                </a:lnTo>
                <a:lnTo>
                  <a:pt x="3099" y="2182"/>
                </a:lnTo>
                <a:lnTo>
                  <a:pt x="3099" y="0"/>
                </a:lnTo>
                <a:close/>
              </a:path>
            </a:pathLst>
          </a:custGeom>
          <a:solidFill>
            <a:srgbClr val="ffffff">
              <a:alpha val="66000"/>
            </a:srgbClr>
          </a:solidFill>
          <a:ln w="0">
            <a:noFill/>
          </a:ln>
        </p:spPr>
      </p:sp>
      <p:sp>
        <p:nvSpPr>
          <p:cNvPr id="665" name=""/>
          <p:cNvSpPr/>
          <p:nvPr/>
        </p:nvSpPr>
        <p:spPr>
          <a:xfrm>
            <a:off x="8537760" y="2011320"/>
            <a:ext cx="948600" cy="883800"/>
          </a:xfrm>
          <a:custGeom>
            <a:avLst/>
            <a:gdLst/>
            <a:ahLst/>
            <a:rect l="0" t="0" r="r" b="b"/>
            <a:pathLst>
              <a:path w="2635" h="2455">
                <a:moveTo>
                  <a:pt x="1090" y="0"/>
                </a:moveTo>
                <a:lnTo>
                  <a:pt x="1090" y="0"/>
                </a:lnTo>
                <a:lnTo>
                  <a:pt x="900" y="207"/>
                </a:lnTo>
                <a:lnTo>
                  <a:pt x="813" y="311"/>
                </a:lnTo>
                <a:lnTo>
                  <a:pt x="730" y="416"/>
                </a:lnTo>
                <a:lnTo>
                  <a:pt x="651" y="524"/>
                </a:lnTo>
                <a:lnTo>
                  <a:pt x="575" y="636"/>
                </a:lnTo>
                <a:lnTo>
                  <a:pt x="428" y="875"/>
                </a:lnTo>
                <a:lnTo>
                  <a:pt x="294" y="1123"/>
                </a:lnTo>
                <a:lnTo>
                  <a:pt x="235" y="1245"/>
                </a:lnTo>
                <a:lnTo>
                  <a:pt x="181" y="1368"/>
                </a:lnTo>
                <a:lnTo>
                  <a:pt x="131" y="1493"/>
                </a:lnTo>
                <a:lnTo>
                  <a:pt x="84" y="1621"/>
                </a:lnTo>
                <a:lnTo>
                  <a:pt x="0" y="1890"/>
                </a:lnTo>
                <a:lnTo>
                  <a:pt x="2109" y="2455"/>
                </a:lnTo>
                <a:lnTo>
                  <a:pt x="2109" y="2455"/>
                </a:lnTo>
                <a:lnTo>
                  <a:pt x="2151" y="2326"/>
                </a:lnTo>
                <a:lnTo>
                  <a:pt x="2174" y="2265"/>
                </a:lnTo>
                <a:lnTo>
                  <a:pt x="2199" y="2206"/>
                </a:lnTo>
                <a:lnTo>
                  <a:pt x="2254" y="2088"/>
                </a:lnTo>
                <a:lnTo>
                  <a:pt x="2318" y="1970"/>
                </a:lnTo>
                <a:lnTo>
                  <a:pt x="2389" y="1854"/>
                </a:lnTo>
                <a:lnTo>
                  <a:pt x="2463" y="1748"/>
                </a:lnTo>
                <a:lnTo>
                  <a:pt x="2544" y="1646"/>
                </a:lnTo>
                <a:lnTo>
                  <a:pt x="2635" y="1545"/>
                </a:lnTo>
                <a:lnTo>
                  <a:pt x="10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6" name=""/>
          <p:cNvSpPr/>
          <p:nvPr/>
        </p:nvSpPr>
        <p:spPr>
          <a:xfrm>
            <a:off x="8476920" y="2736000"/>
            <a:ext cx="1009080" cy="1508040"/>
          </a:xfrm>
          <a:custGeom>
            <a:avLst/>
            <a:gdLst/>
            <a:ahLst/>
            <a:rect l="0" t="0" r="r" b="b"/>
            <a:pathLst>
              <a:path w="2803" h="4189">
                <a:moveTo>
                  <a:pt x="139" y="0"/>
                </a:moveTo>
                <a:lnTo>
                  <a:pt x="139" y="0"/>
                </a:lnTo>
                <a:lnTo>
                  <a:pt x="77" y="274"/>
                </a:lnTo>
                <a:lnTo>
                  <a:pt x="53" y="407"/>
                </a:lnTo>
                <a:lnTo>
                  <a:pt x="34" y="540"/>
                </a:lnTo>
                <a:lnTo>
                  <a:pt x="19" y="673"/>
                </a:lnTo>
                <a:lnTo>
                  <a:pt x="9" y="809"/>
                </a:lnTo>
                <a:lnTo>
                  <a:pt x="0" y="1090"/>
                </a:lnTo>
                <a:lnTo>
                  <a:pt x="0" y="1090"/>
                </a:lnTo>
                <a:lnTo>
                  <a:pt x="9" y="1391"/>
                </a:lnTo>
                <a:lnTo>
                  <a:pt x="36" y="1682"/>
                </a:lnTo>
                <a:lnTo>
                  <a:pt x="81" y="1964"/>
                </a:lnTo>
                <a:lnTo>
                  <a:pt x="145" y="2240"/>
                </a:lnTo>
                <a:lnTo>
                  <a:pt x="228" y="2511"/>
                </a:lnTo>
                <a:lnTo>
                  <a:pt x="331" y="2778"/>
                </a:lnTo>
                <a:lnTo>
                  <a:pt x="453" y="3044"/>
                </a:lnTo>
                <a:lnTo>
                  <a:pt x="596" y="3309"/>
                </a:lnTo>
                <a:lnTo>
                  <a:pt x="744" y="3549"/>
                </a:lnTo>
                <a:lnTo>
                  <a:pt x="821" y="3662"/>
                </a:lnTo>
                <a:lnTo>
                  <a:pt x="900" y="3770"/>
                </a:lnTo>
                <a:lnTo>
                  <a:pt x="983" y="3877"/>
                </a:lnTo>
                <a:lnTo>
                  <a:pt x="1071" y="3981"/>
                </a:lnTo>
                <a:lnTo>
                  <a:pt x="1262" y="4189"/>
                </a:lnTo>
                <a:lnTo>
                  <a:pt x="2803" y="2648"/>
                </a:lnTo>
                <a:lnTo>
                  <a:pt x="2803" y="2648"/>
                </a:lnTo>
                <a:lnTo>
                  <a:pt x="2712" y="2547"/>
                </a:lnTo>
                <a:lnTo>
                  <a:pt x="2631" y="2445"/>
                </a:lnTo>
                <a:lnTo>
                  <a:pt x="2593" y="2393"/>
                </a:lnTo>
                <a:lnTo>
                  <a:pt x="2556" y="2339"/>
                </a:lnTo>
                <a:lnTo>
                  <a:pt x="2485" y="2223"/>
                </a:lnTo>
                <a:lnTo>
                  <a:pt x="2412" y="2087"/>
                </a:lnTo>
                <a:lnTo>
                  <a:pt x="2349" y="1952"/>
                </a:lnTo>
                <a:lnTo>
                  <a:pt x="2297" y="1815"/>
                </a:lnTo>
                <a:lnTo>
                  <a:pt x="2255" y="1677"/>
                </a:lnTo>
                <a:lnTo>
                  <a:pt x="2222" y="1536"/>
                </a:lnTo>
                <a:lnTo>
                  <a:pt x="2199" y="1392"/>
                </a:lnTo>
                <a:lnTo>
                  <a:pt x="2185" y="1243"/>
                </a:lnTo>
                <a:lnTo>
                  <a:pt x="2181" y="1090"/>
                </a:lnTo>
                <a:lnTo>
                  <a:pt x="2181" y="1090"/>
                </a:lnTo>
                <a:lnTo>
                  <a:pt x="2185" y="954"/>
                </a:lnTo>
                <a:lnTo>
                  <a:pt x="2197" y="825"/>
                </a:lnTo>
                <a:lnTo>
                  <a:pt x="2217" y="697"/>
                </a:lnTo>
                <a:lnTo>
                  <a:pt x="2246" y="565"/>
                </a:lnTo>
                <a:lnTo>
                  <a:pt x="139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 w="0">
            <a:noFill/>
          </a:ln>
        </p:spPr>
      </p:sp>
      <p:sp>
        <p:nvSpPr>
          <p:cNvPr id="667" name=""/>
          <p:cNvSpPr/>
          <p:nvPr/>
        </p:nvSpPr>
        <p:spPr>
          <a:xfrm>
            <a:off x="8962560" y="3720960"/>
            <a:ext cx="1116720" cy="1009440"/>
          </a:xfrm>
          <a:custGeom>
            <a:avLst/>
            <a:gdLst/>
            <a:ahLst/>
            <a:rect l="0" t="0" r="r" b="b"/>
            <a:pathLst>
              <a:path w="3102" h="2804">
                <a:moveTo>
                  <a:pt x="1544" y="0"/>
                </a:moveTo>
                <a:lnTo>
                  <a:pt x="0" y="1545"/>
                </a:lnTo>
                <a:lnTo>
                  <a:pt x="0" y="1545"/>
                </a:lnTo>
                <a:lnTo>
                  <a:pt x="207" y="1735"/>
                </a:lnTo>
                <a:lnTo>
                  <a:pt x="310" y="1822"/>
                </a:lnTo>
                <a:lnTo>
                  <a:pt x="416" y="1905"/>
                </a:lnTo>
                <a:lnTo>
                  <a:pt x="524" y="1984"/>
                </a:lnTo>
                <a:lnTo>
                  <a:pt x="637" y="2061"/>
                </a:lnTo>
                <a:lnTo>
                  <a:pt x="876" y="2208"/>
                </a:lnTo>
                <a:lnTo>
                  <a:pt x="1142" y="2351"/>
                </a:lnTo>
                <a:lnTo>
                  <a:pt x="1408" y="2474"/>
                </a:lnTo>
                <a:lnTo>
                  <a:pt x="1676" y="2576"/>
                </a:lnTo>
                <a:lnTo>
                  <a:pt x="1948" y="2659"/>
                </a:lnTo>
                <a:lnTo>
                  <a:pt x="2225" y="2723"/>
                </a:lnTo>
                <a:lnTo>
                  <a:pt x="2508" y="2768"/>
                </a:lnTo>
                <a:lnTo>
                  <a:pt x="2800" y="2795"/>
                </a:lnTo>
                <a:lnTo>
                  <a:pt x="3102" y="2804"/>
                </a:lnTo>
                <a:lnTo>
                  <a:pt x="3102" y="622"/>
                </a:lnTo>
                <a:lnTo>
                  <a:pt x="3102" y="622"/>
                </a:lnTo>
                <a:lnTo>
                  <a:pt x="2949" y="617"/>
                </a:lnTo>
                <a:lnTo>
                  <a:pt x="2800" y="604"/>
                </a:lnTo>
                <a:lnTo>
                  <a:pt x="2656" y="581"/>
                </a:lnTo>
                <a:lnTo>
                  <a:pt x="2516" y="548"/>
                </a:lnTo>
                <a:lnTo>
                  <a:pt x="2378" y="506"/>
                </a:lnTo>
                <a:lnTo>
                  <a:pt x="2242" y="453"/>
                </a:lnTo>
                <a:lnTo>
                  <a:pt x="2106" y="391"/>
                </a:lnTo>
                <a:lnTo>
                  <a:pt x="1971" y="318"/>
                </a:lnTo>
                <a:lnTo>
                  <a:pt x="1855" y="247"/>
                </a:lnTo>
                <a:lnTo>
                  <a:pt x="1748" y="172"/>
                </a:lnTo>
                <a:lnTo>
                  <a:pt x="1646" y="91"/>
                </a:lnTo>
                <a:lnTo>
                  <a:pt x="1544" y="0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</a:ln>
        </p:spPr>
      </p:sp>
      <p:sp>
        <p:nvSpPr>
          <p:cNvPr id="668" name=""/>
          <p:cNvSpPr/>
          <p:nvPr/>
        </p:nvSpPr>
        <p:spPr>
          <a:xfrm>
            <a:off x="4345200" y="1300320"/>
            <a:ext cx="4924080" cy="446760"/>
          </a:xfrm>
          <a:custGeom>
            <a:avLst/>
            <a:gdLst/>
            <a:ahLst/>
            <a:rect l="0" t="0" r="r" b="b"/>
            <a:pathLst>
              <a:path fill="none" w="13678" h="1241">
                <a:moveTo>
                  <a:pt x="0" y="0"/>
                </a:moveTo>
                <a:lnTo>
                  <a:pt x="13678" y="0"/>
                </a:lnTo>
                <a:lnTo>
                  <a:pt x="13678" y="1241"/>
                </a:lnTo>
              </a:path>
            </a:pathLst>
          </a:custGeom>
          <a:ln cap="rnd" w="36720">
            <a:solidFill>
              <a:srgbClr val="ffffff"/>
            </a:solidFill>
            <a:round/>
          </a:ln>
        </p:spPr>
      </p:sp>
      <p:sp>
        <p:nvSpPr>
          <p:cNvPr id="669" name=""/>
          <p:cNvSpPr/>
          <p:nvPr/>
        </p:nvSpPr>
        <p:spPr>
          <a:xfrm flipH="1">
            <a:off x="6388920" y="2433600"/>
            <a:ext cx="2246400" cy="0"/>
          </a:xfrm>
          <a:prstGeom prst="line">
            <a:avLst/>
          </a:prstGeom>
          <a:ln cap="rnd"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4345200" y="3505320"/>
            <a:ext cx="4177440" cy="0"/>
          </a:xfrm>
          <a:prstGeom prst="line">
            <a:avLst/>
          </a:prstGeom>
          <a:ln cap="rnd"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"/>
          <p:cNvSpPr/>
          <p:nvPr/>
        </p:nvSpPr>
        <p:spPr>
          <a:xfrm>
            <a:off x="6371280" y="4510440"/>
            <a:ext cx="2897640" cy="326880"/>
          </a:xfrm>
          <a:custGeom>
            <a:avLst/>
            <a:gdLst/>
            <a:ahLst/>
            <a:rect l="0" t="0" r="r" b="b"/>
            <a:pathLst>
              <a:path fill="none" w="8049" h="908">
                <a:moveTo>
                  <a:pt x="0" y="908"/>
                </a:moveTo>
                <a:lnTo>
                  <a:pt x="35" y="905"/>
                </a:lnTo>
                <a:lnTo>
                  <a:pt x="113" y="903"/>
                </a:lnTo>
                <a:lnTo>
                  <a:pt x="386" y="900"/>
                </a:lnTo>
                <a:lnTo>
                  <a:pt x="1317" y="896"/>
                </a:lnTo>
                <a:lnTo>
                  <a:pt x="4077" y="897"/>
                </a:lnTo>
                <a:lnTo>
                  <a:pt x="8049" y="908"/>
                </a:lnTo>
                <a:lnTo>
                  <a:pt x="8049" y="0"/>
                </a:lnTo>
              </a:path>
            </a:pathLst>
          </a:custGeom>
          <a:ln cap="rnd" w="36720">
            <a:solidFill>
              <a:srgbClr val="ffffff"/>
            </a:solidFill>
            <a:round/>
          </a:ln>
        </p:spPr>
      </p:sp>
      <p:sp>
        <p:nvSpPr>
          <p:cNvPr id="672" name=""/>
          <p:cNvSpPr/>
          <p:nvPr/>
        </p:nvSpPr>
        <p:spPr>
          <a:xfrm>
            <a:off x="4276800" y="123156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0" y="376"/>
                </a:lnTo>
                <a:lnTo>
                  <a:pt x="229" y="378"/>
                </a:lnTo>
                <a:lnTo>
                  <a:pt x="217" y="380"/>
                </a:lnTo>
                <a:lnTo>
                  <a:pt x="204" y="382"/>
                </a:lnTo>
                <a:lnTo>
                  <a:pt x="191" y="382"/>
                </a:lnTo>
                <a:lnTo>
                  <a:pt x="178" y="382"/>
                </a:lnTo>
                <a:lnTo>
                  <a:pt x="165" y="380"/>
                </a:lnTo>
                <a:lnTo>
                  <a:pt x="153" y="378"/>
                </a:lnTo>
                <a:lnTo>
                  <a:pt x="141" y="376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4"/>
                </a:lnTo>
                <a:lnTo>
                  <a:pt x="6" y="142"/>
                </a:lnTo>
                <a:lnTo>
                  <a:pt x="9" y="130"/>
                </a:lnTo>
                <a:lnTo>
                  <a:pt x="14" y="119"/>
                </a:lnTo>
                <a:lnTo>
                  <a:pt x="19" y="107"/>
                </a:lnTo>
                <a:lnTo>
                  <a:pt x="25" y="96"/>
                </a:lnTo>
                <a:lnTo>
                  <a:pt x="32" y="85"/>
                </a:lnTo>
                <a:lnTo>
                  <a:pt x="39" y="75"/>
                </a:lnTo>
                <a:lnTo>
                  <a:pt x="47" y="65"/>
                </a:lnTo>
                <a:lnTo>
                  <a:pt x="55" y="56"/>
                </a:lnTo>
                <a:lnTo>
                  <a:pt x="64" y="48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5" y="2"/>
                </a:lnTo>
                <a:lnTo>
                  <a:pt x="178" y="0"/>
                </a:lnTo>
                <a:lnTo>
                  <a:pt x="191" y="0"/>
                </a:lnTo>
                <a:lnTo>
                  <a:pt x="204" y="0"/>
                </a:lnTo>
                <a:lnTo>
                  <a:pt x="216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8"/>
                </a:lnTo>
                <a:lnTo>
                  <a:pt x="326" y="56"/>
                </a:lnTo>
                <a:lnTo>
                  <a:pt x="334" y="65"/>
                </a:lnTo>
                <a:lnTo>
                  <a:pt x="342" y="75"/>
                </a:lnTo>
                <a:lnTo>
                  <a:pt x="349" y="85"/>
                </a:lnTo>
                <a:lnTo>
                  <a:pt x="356" y="96"/>
                </a:lnTo>
                <a:lnTo>
                  <a:pt x="362" y="107"/>
                </a:lnTo>
                <a:lnTo>
                  <a:pt x="367" y="119"/>
                </a:lnTo>
                <a:lnTo>
                  <a:pt x="372" y="130"/>
                </a:lnTo>
                <a:lnTo>
                  <a:pt x="375" y="142"/>
                </a:lnTo>
                <a:lnTo>
                  <a:pt x="378" y="154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3" name=""/>
          <p:cNvSpPr/>
          <p:nvPr/>
        </p:nvSpPr>
        <p:spPr>
          <a:xfrm>
            <a:off x="6320520" y="236484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8"/>
                </a:lnTo>
                <a:lnTo>
                  <a:pt x="252" y="372"/>
                </a:lnTo>
                <a:lnTo>
                  <a:pt x="240" y="376"/>
                </a:lnTo>
                <a:lnTo>
                  <a:pt x="228" y="378"/>
                </a:lnTo>
                <a:lnTo>
                  <a:pt x="216" y="380"/>
                </a:lnTo>
                <a:lnTo>
                  <a:pt x="203" y="382"/>
                </a:lnTo>
                <a:lnTo>
                  <a:pt x="190" y="382"/>
                </a:lnTo>
                <a:lnTo>
                  <a:pt x="177" y="382"/>
                </a:lnTo>
                <a:lnTo>
                  <a:pt x="164" y="380"/>
                </a:lnTo>
                <a:lnTo>
                  <a:pt x="152" y="378"/>
                </a:lnTo>
                <a:lnTo>
                  <a:pt x="140" y="376"/>
                </a:lnTo>
                <a:lnTo>
                  <a:pt x="129" y="372"/>
                </a:lnTo>
                <a:lnTo>
                  <a:pt x="118" y="368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3"/>
                </a:lnTo>
                <a:lnTo>
                  <a:pt x="6" y="141"/>
                </a:lnTo>
                <a:lnTo>
                  <a:pt x="9" y="130"/>
                </a:lnTo>
                <a:lnTo>
                  <a:pt x="14" y="118"/>
                </a:lnTo>
                <a:lnTo>
                  <a:pt x="19" y="106"/>
                </a:lnTo>
                <a:lnTo>
                  <a:pt x="25" y="95"/>
                </a:lnTo>
                <a:lnTo>
                  <a:pt x="32" y="84"/>
                </a:lnTo>
                <a:lnTo>
                  <a:pt x="39" y="74"/>
                </a:lnTo>
                <a:lnTo>
                  <a:pt x="47" y="64"/>
                </a:lnTo>
                <a:lnTo>
                  <a:pt x="55" y="56"/>
                </a:lnTo>
                <a:lnTo>
                  <a:pt x="64" y="47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2" y="4"/>
                </a:lnTo>
                <a:lnTo>
                  <a:pt x="165" y="2"/>
                </a:lnTo>
                <a:lnTo>
                  <a:pt x="177" y="0"/>
                </a:lnTo>
                <a:lnTo>
                  <a:pt x="190" y="0"/>
                </a:lnTo>
                <a:lnTo>
                  <a:pt x="203" y="0"/>
                </a:lnTo>
                <a:lnTo>
                  <a:pt x="216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7"/>
                </a:lnTo>
                <a:lnTo>
                  <a:pt x="326" y="56"/>
                </a:lnTo>
                <a:lnTo>
                  <a:pt x="334" y="64"/>
                </a:lnTo>
                <a:lnTo>
                  <a:pt x="342" y="74"/>
                </a:lnTo>
                <a:lnTo>
                  <a:pt x="349" y="84"/>
                </a:lnTo>
                <a:lnTo>
                  <a:pt x="356" y="95"/>
                </a:lnTo>
                <a:lnTo>
                  <a:pt x="362" y="106"/>
                </a:lnTo>
                <a:lnTo>
                  <a:pt x="367" y="118"/>
                </a:lnTo>
                <a:lnTo>
                  <a:pt x="372" y="130"/>
                </a:lnTo>
                <a:lnTo>
                  <a:pt x="375" y="141"/>
                </a:lnTo>
                <a:lnTo>
                  <a:pt x="378" y="153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4" name=""/>
          <p:cNvSpPr/>
          <p:nvPr/>
        </p:nvSpPr>
        <p:spPr>
          <a:xfrm>
            <a:off x="4276800" y="3436920"/>
            <a:ext cx="137160" cy="137160"/>
          </a:xfrm>
          <a:custGeom>
            <a:avLst/>
            <a:gdLst/>
            <a:ahLst/>
            <a:rect l="0" t="0" r="r" b="b"/>
            <a:pathLst>
              <a:path w="381" h="381">
                <a:moveTo>
                  <a:pt x="381" y="190"/>
                </a:moveTo>
                <a:lnTo>
                  <a:pt x="381" y="203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0" y="375"/>
                </a:lnTo>
                <a:lnTo>
                  <a:pt x="228" y="378"/>
                </a:lnTo>
                <a:lnTo>
                  <a:pt x="216" y="380"/>
                </a:lnTo>
                <a:lnTo>
                  <a:pt x="203" y="381"/>
                </a:lnTo>
                <a:lnTo>
                  <a:pt x="190" y="381"/>
                </a:lnTo>
                <a:lnTo>
                  <a:pt x="177" y="381"/>
                </a:lnTo>
                <a:lnTo>
                  <a:pt x="164" y="380"/>
                </a:lnTo>
                <a:lnTo>
                  <a:pt x="152" y="378"/>
                </a:lnTo>
                <a:lnTo>
                  <a:pt x="141" y="375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3"/>
                </a:lnTo>
                <a:lnTo>
                  <a:pt x="0" y="190"/>
                </a:lnTo>
                <a:lnTo>
                  <a:pt x="0" y="177"/>
                </a:lnTo>
                <a:lnTo>
                  <a:pt x="1" y="164"/>
                </a:lnTo>
                <a:lnTo>
                  <a:pt x="3" y="152"/>
                </a:lnTo>
                <a:lnTo>
                  <a:pt x="6" y="141"/>
                </a:lnTo>
                <a:lnTo>
                  <a:pt x="9" y="129"/>
                </a:lnTo>
                <a:lnTo>
                  <a:pt x="14" y="118"/>
                </a:lnTo>
                <a:lnTo>
                  <a:pt x="19" y="106"/>
                </a:lnTo>
                <a:lnTo>
                  <a:pt x="25" y="95"/>
                </a:lnTo>
                <a:lnTo>
                  <a:pt x="32" y="84"/>
                </a:lnTo>
                <a:lnTo>
                  <a:pt x="39" y="74"/>
                </a:lnTo>
                <a:lnTo>
                  <a:pt x="47" y="64"/>
                </a:lnTo>
                <a:lnTo>
                  <a:pt x="55" y="55"/>
                </a:lnTo>
                <a:lnTo>
                  <a:pt x="64" y="47"/>
                </a:lnTo>
                <a:lnTo>
                  <a:pt x="74" y="39"/>
                </a:lnTo>
                <a:lnTo>
                  <a:pt x="84" y="32"/>
                </a:lnTo>
                <a:lnTo>
                  <a:pt x="95" y="25"/>
                </a:lnTo>
                <a:lnTo>
                  <a:pt x="106" y="19"/>
                </a:lnTo>
                <a:lnTo>
                  <a:pt x="118" y="14"/>
                </a:lnTo>
                <a:lnTo>
                  <a:pt x="129" y="9"/>
                </a:lnTo>
                <a:lnTo>
                  <a:pt x="141" y="6"/>
                </a:lnTo>
                <a:lnTo>
                  <a:pt x="153" y="3"/>
                </a:lnTo>
                <a:lnTo>
                  <a:pt x="165" y="1"/>
                </a:lnTo>
                <a:lnTo>
                  <a:pt x="177" y="0"/>
                </a:lnTo>
                <a:lnTo>
                  <a:pt x="190" y="0"/>
                </a:lnTo>
                <a:lnTo>
                  <a:pt x="203" y="0"/>
                </a:lnTo>
                <a:lnTo>
                  <a:pt x="216" y="1"/>
                </a:lnTo>
                <a:lnTo>
                  <a:pt x="228" y="3"/>
                </a:lnTo>
                <a:lnTo>
                  <a:pt x="240" y="6"/>
                </a:lnTo>
                <a:lnTo>
                  <a:pt x="252" y="9"/>
                </a:lnTo>
                <a:lnTo>
                  <a:pt x="263" y="14"/>
                </a:lnTo>
                <a:lnTo>
                  <a:pt x="275" y="19"/>
                </a:lnTo>
                <a:lnTo>
                  <a:pt x="286" y="25"/>
                </a:lnTo>
                <a:lnTo>
                  <a:pt x="297" y="32"/>
                </a:lnTo>
                <a:lnTo>
                  <a:pt x="307" y="39"/>
                </a:lnTo>
                <a:lnTo>
                  <a:pt x="317" y="47"/>
                </a:lnTo>
                <a:lnTo>
                  <a:pt x="326" y="55"/>
                </a:lnTo>
                <a:lnTo>
                  <a:pt x="334" y="64"/>
                </a:lnTo>
                <a:lnTo>
                  <a:pt x="342" y="74"/>
                </a:lnTo>
                <a:lnTo>
                  <a:pt x="349" y="84"/>
                </a:lnTo>
                <a:lnTo>
                  <a:pt x="356" y="95"/>
                </a:lnTo>
                <a:lnTo>
                  <a:pt x="362" y="106"/>
                </a:lnTo>
                <a:lnTo>
                  <a:pt x="367" y="118"/>
                </a:lnTo>
                <a:lnTo>
                  <a:pt x="372" y="129"/>
                </a:lnTo>
                <a:lnTo>
                  <a:pt x="375" y="141"/>
                </a:lnTo>
                <a:lnTo>
                  <a:pt x="378" y="153"/>
                </a:lnTo>
                <a:lnTo>
                  <a:pt x="380" y="165"/>
                </a:lnTo>
                <a:lnTo>
                  <a:pt x="381" y="177"/>
                </a:lnTo>
                <a:lnTo>
                  <a:pt x="381" y="19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5" name=""/>
          <p:cNvSpPr/>
          <p:nvPr/>
        </p:nvSpPr>
        <p:spPr>
          <a:xfrm>
            <a:off x="6302520" y="476856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381" y="191"/>
                </a:moveTo>
                <a:lnTo>
                  <a:pt x="381" y="204"/>
                </a:lnTo>
                <a:lnTo>
                  <a:pt x="380" y="216"/>
                </a:lnTo>
                <a:lnTo>
                  <a:pt x="378" y="228"/>
                </a:lnTo>
                <a:lnTo>
                  <a:pt x="375" y="240"/>
                </a:lnTo>
                <a:lnTo>
                  <a:pt x="372" y="252"/>
                </a:lnTo>
                <a:lnTo>
                  <a:pt x="367" y="263"/>
                </a:lnTo>
                <a:lnTo>
                  <a:pt x="362" y="275"/>
                </a:lnTo>
                <a:lnTo>
                  <a:pt x="356" y="286"/>
                </a:lnTo>
                <a:lnTo>
                  <a:pt x="349" y="297"/>
                </a:lnTo>
                <a:lnTo>
                  <a:pt x="342" y="307"/>
                </a:lnTo>
                <a:lnTo>
                  <a:pt x="334" y="317"/>
                </a:lnTo>
                <a:lnTo>
                  <a:pt x="326" y="326"/>
                </a:lnTo>
                <a:lnTo>
                  <a:pt x="317" y="334"/>
                </a:lnTo>
                <a:lnTo>
                  <a:pt x="307" y="342"/>
                </a:lnTo>
                <a:lnTo>
                  <a:pt x="297" y="349"/>
                </a:lnTo>
                <a:lnTo>
                  <a:pt x="286" y="356"/>
                </a:lnTo>
                <a:lnTo>
                  <a:pt x="275" y="362"/>
                </a:lnTo>
                <a:lnTo>
                  <a:pt x="263" y="367"/>
                </a:lnTo>
                <a:lnTo>
                  <a:pt x="252" y="372"/>
                </a:lnTo>
                <a:lnTo>
                  <a:pt x="241" y="376"/>
                </a:lnTo>
                <a:lnTo>
                  <a:pt x="229" y="378"/>
                </a:lnTo>
                <a:lnTo>
                  <a:pt x="217" y="380"/>
                </a:lnTo>
                <a:lnTo>
                  <a:pt x="204" y="382"/>
                </a:lnTo>
                <a:lnTo>
                  <a:pt x="191" y="382"/>
                </a:lnTo>
                <a:lnTo>
                  <a:pt x="178" y="382"/>
                </a:lnTo>
                <a:lnTo>
                  <a:pt x="165" y="380"/>
                </a:lnTo>
                <a:lnTo>
                  <a:pt x="153" y="378"/>
                </a:lnTo>
                <a:lnTo>
                  <a:pt x="141" y="376"/>
                </a:lnTo>
                <a:lnTo>
                  <a:pt x="129" y="372"/>
                </a:lnTo>
                <a:lnTo>
                  <a:pt x="118" y="367"/>
                </a:lnTo>
                <a:lnTo>
                  <a:pt x="106" y="362"/>
                </a:lnTo>
                <a:lnTo>
                  <a:pt x="95" y="356"/>
                </a:lnTo>
                <a:lnTo>
                  <a:pt x="84" y="349"/>
                </a:lnTo>
                <a:lnTo>
                  <a:pt x="74" y="342"/>
                </a:lnTo>
                <a:lnTo>
                  <a:pt x="64" y="334"/>
                </a:lnTo>
                <a:lnTo>
                  <a:pt x="55" y="326"/>
                </a:lnTo>
                <a:lnTo>
                  <a:pt x="47" y="317"/>
                </a:lnTo>
                <a:lnTo>
                  <a:pt x="39" y="307"/>
                </a:lnTo>
                <a:lnTo>
                  <a:pt x="32" y="297"/>
                </a:lnTo>
                <a:lnTo>
                  <a:pt x="25" y="286"/>
                </a:lnTo>
                <a:lnTo>
                  <a:pt x="19" y="275"/>
                </a:lnTo>
                <a:lnTo>
                  <a:pt x="14" y="263"/>
                </a:lnTo>
                <a:lnTo>
                  <a:pt x="9" y="252"/>
                </a:lnTo>
                <a:lnTo>
                  <a:pt x="6" y="240"/>
                </a:lnTo>
                <a:lnTo>
                  <a:pt x="3" y="228"/>
                </a:lnTo>
                <a:lnTo>
                  <a:pt x="1" y="216"/>
                </a:lnTo>
                <a:lnTo>
                  <a:pt x="0" y="204"/>
                </a:lnTo>
                <a:lnTo>
                  <a:pt x="0" y="191"/>
                </a:lnTo>
                <a:lnTo>
                  <a:pt x="0" y="178"/>
                </a:lnTo>
                <a:lnTo>
                  <a:pt x="1" y="166"/>
                </a:lnTo>
                <a:lnTo>
                  <a:pt x="3" y="154"/>
                </a:lnTo>
                <a:lnTo>
                  <a:pt x="6" y="142"/>
                </a:lnTo>
                <a:lnTo>
                  <a:pt x="9" y="130"/>
                </a:lnTo>
                <a:lnTo>
                  <a:pt x="14" y="119"/>
                </a:lnTo>
                <a:lnTo>
                  <a:pt x="19" y="107"/>
                </a:lnTo>
                <a:lnTo>
                  <a:pt x="25" y="96"/>
                </a:lnTo>
                <a:lnTo>
                  <a:pt x="32" y="85"/>
                </a:lnTo>
                <a:lnTo>
                  <a:pt x="39" y="75"/>
                </a:lnTo>
                <a:lnTo>
                  <a:pt x="47" y="65"/>
                </a:lnTo>
                <a:lnTo>
                  <a:pt x="55" y="56"/>
                </a:lnTo>
                <a:lnTo>
                  <a:pt x="64" y="48"/>
                </a:lnTo>
                <a:lnTo>
                  <a:pt x="74" y="40"/>
                </a:lnTo>
                <a:lnTo>
                  <a:pt x="84" y="33"/>
                </a:lnTo>
                <a:lnTo>
                  <a:pt x="95" y="26"/>
                </a:lnTo>
                <a:lnTo>
                  <a:pt x="106" y="20"/>
                </a:lnTo>
                <a:lnTo>
                  <a:pt x="118" y="15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5" y="2"/>
                </a:lnTo>
                <a:lnTo>
                  <a:pt x="178" y="0"/>
                </a:lnTo>
                <a:lnTo>
                  <a:pt x="191" y="0"/>
                </a:lnTo>
                <a:lnTo>
                  <a:pt x="204" y="0"/>
                </a:lnTo>
                <a:lnTo>
                  <a:pt x="216" y="2"/>
                </a:lnTo>
                <a:lnTo>
                  <a:pt x="229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5"/>
                </a:lnTo>
                <a:lnTo>
                  <a:pt x="275" y="20"/>
                </a:lnTo>
                <a:lnTo>
                  <a:pt x="286" y="26"/>
                </a:lnTo>
                <a:lnTo>
                  <a:pt x="297" y="33"/>
                </a:lnTo>
                <a:lnTo>
                  <a:pt x="307" y="40"/>
                </a:lnTo>
                <a:lnTo>
                  <a:pt x="317" y="48"/>
                </a:lnTo>
                <a:lnTo>
                  <a:pt x="326" y="56"/>
                </a:lnTo>
                <a:lnTo>
                  <a:pt x="334" y="65"/>
                </a:lnTo>
                <a:lnTo>
                  <a:pt x="342" y="75"/>
                </a:lnTo>
                <a:lnTo>
                  <a:pt x="349" y="85"/>
                </a:lnTo>
                <a:lnTo>
                  <a:pt x="356" y="96"/>
                </a:lnTo>
                <a:lnTo>
                  <a:pt x="362" y="107"/>
                </a:lnTo>
                <a:lnTo>
                  <a:pt x="367" y="119"/>
                </a:lnTo>
                <a:lnTo>
                  <a:pt x="372" y="130"/>
                </a:lnTo>
                <a:lnTo>
                  <a:pt x="375" y="142"/>
                </a:lnTo>
                <a:lnTo>
                  <a:pt x="378" y="154"/>
                </a:lnTo>
                <a:lnTo>
                  <a:pt x="380" y="166"/>
                </a:lnTo>
                <a:lnTo>
                  <a:pt x="381" y="178"/>
                </a:lnTo>
                <a:lnTo>
                  <a:pt x="381" y="19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6" name=""/>
          <p:cNvSpPr/>
          <p:nvPr/>
        </p:nvSpPr>
        <p:spPr>
          <a:xfrm>
            <a:off x="8760240" y="2296080"/>
            <a:ext cx="167040" cy="243000"/>
          </a:xfrm>
          <a:custGeom>
            <a:avLst/>
            <a:gdLst/>
            <a:ahLst/>
            <a:rect l="0" t="0" r="r" b="b"/>
            <a:pathLst>
              <a:path w="464" h="675">
                <a:moveTo>
                  <a:pt x="106" y="675"/>
                </a:moveTo>
                <a:lnTo>
                  <a:pt x="0" y="614"/>
                </a:lnTo>
                <a:lnTo>
                  <a:pt x="210" y="250"/>
                </a:lnTo>
                <a:lnTo>
                  <a:pt x="294" y="116"/>
                </a:lnTo>
                <a:lnTo>
                  <a:pt x="291" y="118"/>
                </a:lnTo>
                <a:lnTo>
                  <a:pt x="283" y="121"/>
                </a:lnTo>
                <a:lnTo>
                  <a:pt x="259" y="131"/>
                </a:lnTo>
                <a:lnTo>
                  <a:pt x="146" y="169"/>
                </a:lnTo>
                <a:lnTo>
                  <a:pt x="126" y="64"/>
                </a:lnTo>
                <a:lnTo>
                  <a:pt x="368" y="0"/>
                </a:lnTo>
                <a:lnTo>
                  <a:pt x="464" y="55"/>
                </a:lnTo>
                <a:lnTo>
                  <a:pt x="106" y="67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77" name=""/>
          <p:cNvSpPr/>
          <p:nvPr/>
        </p:nvSpPr>
        <p:spPr>
          <a:xfrm>
            <a:off x="8870400" y="2366280"/>
            <a:ext cx="186480" cy="239400"/>
          </a:xfrm>
          <a:custGeom>
            <a:avLst/>
            <a:gdLst/>
            <a:ahLst/>
            <a:rect l="0" t="0" r="r" b="b"/>
            <a:pathLst>
              <a:path w="518" h="665">
                <a:moveTo>
                  <a:pt x="417" y="424"/>
                </a:moveTo>
                <a:lnTo>
                  <a:pt x="393" y="464"/>
                </a:lnTo>
                <a:lnTo>
                  <a:pt x="370" y="499"/>
                </a:lnTo>
                <a:lnTo>
                  <a:pt x="348" y="532"/>
                </a:lnTo>
                <a:lnTo>
                  <a:pt x="326" y="560"/>
                </a:lnTo>
                <a:lnTo>
                  <a:pt x="304" y="585"/>
                </a:lnTo>
                <a:lnTo>
                  <a:pt x="283" y="607"/>
                </a:lnTo>
                <a:lnTo>
                  <a:pt x="262" y="625"/>
                </a:lnTo>
                <a:lnTo>
                  <a:pt x="252" y="633"/>
                </a:lnTo>
                <a:lnTo>
                  <a:pt x="242" y="639"/>
                </a:lnTo>
                <a:lnTo>
                  <a:pt x="232" y="645"/>
                </a:lnTo>
                <a:lnTo>
                  <a:pt x="222" y="651"/>
                </a:lnTo>
                <a:lnTo>
                  <a:pt x="212" y="655"/>
                </a:lnTo>
                <a:lnTo>
                  <a:pt x="202" y="659"/>
                </a:lnTo>
                <a:lnTo>
                  <a:pt x="192" y="662"/>
                </a:lnTo>
                <a:lnTo>
                  <a:pt x="182" y="664"/>
                </a:lnTo>
                <a:lnTo>
                  <a:pt x="172" y="665"/>
                </a:lnTo>
                <a:lnTo>
                  <a:pt x="162" y="665"/>
                </a:lnTo>
                <a:lnTo>
                  <a:pt x="151" y="665"/>
                </a:lnTo>
                <a:lnTo>
                  <a:pt x="141" y="664"/>
                </a:lnTo>
                <a:lnTo>
                  <a:pt x="131" y="662"/>
                </a:lnTo>
                <a:lnTo>
                  <a:pt x="121" y="660"/>
                </a:lnTo>
                <a:lnTo>
                  <a:pt x="110" y="656"/>
                </a:lnTo>
                <a:lnTo>
                  <a:pt x="100" y="652"/>
                </a:lnTo>
                <a:lnTo>
                  <a:pt x="89" y="647"/>
                </a:lnTo>
                <a:lnTo>
                  <a:pt x="79" y="642"/>
                </a:lnTo>
                <a:lnTo>
                  <a:pt x="69" y="635"/>
                </a:lnTo>
                <a:lnTo>
                  <a:pt x="59" y="629"/>
                </a:lnTo>
                <a:lnTo>
                  <a:pt x="51" y="622"/>
                </a:lnTo>
                <a:lnTo>
                  <a:pt x="43" y="614"/>
                </a:lnTo>
                <a:lnTo>
                  <a:pt x="35" y="607"/>
                </a:lnTo>
                <a:lnTo>
                  <a:pt x="29" y="599"/>
                </a:lnTo>
                <a:lnTo>
                  <a:pt x="23" y="590"/>
                </a:lnTo>
                <a:lnTo>
                  <a:pt x="17" y="582"/>
                </a:lnTo>
                <a:lnTo>
                  <a:pt x="13" y="573"/>
                </a:lnTo>
                <a:lnTo>
                  <a:pt x="9" y="563"/>
                </a:lnTo>
                <a:lnTo>
                  <a:pt x="6" y="553"/>
                </a:lnTo>
                <a:lnTo>
                  <a:pt x="3" y="543"/>
                </a:lnTo>
                <a:lnTo>
                  <a:pt x="1" y="533"/>
                </a:lnTo>
                <a:lnTo>
                  <a:pt x="0" y="522"/>
                </a:lnTo>
                <a:lnTo>
                  <a:pt x="0" y="510"/>
                </a:lnTo>
                <a:lnTo>
                  <a:pt x="0" y="499"/>
                </a:lnTo>
                <a:lnTo>
                  <a:pt x="1" y="487"/>
                </a:lnTo>
                <a:lnTo>
                  <a:pt x="3" y="474"/>
                </a:lnTo>
                <a:lnTo>
                  <a:pt x="8" y="448"/>
                </a:lnTo>
                <a:lnTo>
                  <a:pt x="17" y="419"/>
                </a:lnTo>
                <a:lnTo>
                  <a:pt x="28" y="388"/>
                </a:lnTo>
                <a:lnTo>
                  <a:pt x="42" y="354"/>
                </a:lnTo>
                <a:lnTo>
                  <a:pt x="59" y="319"/>
                </a:lnTo>
                <a:lnTo>
                  <a:pt x="78" y="281"/>
                </a:lnTo>
                <a:lnTo>
                  <a:pt x="100" y="242"/>
                </a:lnTo>
                <a:lnTo>
                  <a:pt x="123" y="203"/>
                </a:lnTo>
                <a:lnTo>
                  <a:pt x="146" y="167"/>
                </a:lnTo>
                <a:lnTo>
                  <a:pt x="169" y="135"/>
                </a:lnTo>
                <a:lnTo>
                  <a:pt x="191" y="106"/>
                </a:lnTo>
                <a:lnTo>
                  <a:pt x="213" y="81"/>
                </a:lnTo>
                <a:lnTo>
                  <a:pt x="234" y="59"/>
                </a:lnTo>
                <a:lnTo>
                  <a:pt x="255" y="41"/>
                </a:lnTo>
                <a:lnTo>
                  <a:pt x="265" y="34"/>
                </a:lnTo>
                <a:lnTo>
                  <a:pt x="275" y="27"/>
                </a:lnTo>
                <a:lnTo>
                  <a:pt x="285" y="21"/>
                </a:lnTo>
                <a:lnTo>
                  <a:pt x="295" y="15"/>
                </a:lnTo>
                <a:lnTo>
                  <a:pt x="306" y="11"/>
                </a:lnTo>
                <a:lnTo>
                  <a:pt x="316" y="7"/>
                </a:lnTo>
                <a:lnTo>
                  <a:pt x="326" y="4"/>
                </a:lnTo>
                <a:lnTo>
                  <a:pt x="336" y="2"/>
                </a:lnTo>
                <a:lnTo>
                  <a:pt x="346" y="1"/>
                </a:lnTo>
                <a:lnTo>
                  <a:pt x="357" y="0"/>
                </a:lnTo>
                <a:lnTo>
                  <a:pt x="367" y="0"/>
                </a:lnTo>
                <a:lnTo>
                  <a:pt x="377" y="1"/>
                </a:lnTo>
                <a:lnTo>
                  <a:pt x="387" y="3"/>
                </a:lnTo>
                <a:lnTo>
                  <a:pt x="397" y="5"/>
                </a:lnTo>
                <a:lnTo>
                  <a:pt x="408" y="8"/>
                </a:lnTo>
                <a:lnTo>
                  <a:pt x="418" y="12"/>
                </a:lnTo>
                <a:lnTo>
                  <a:pt x="428" y="17"/>
                </a:lnTo>
                <a:lnTo>
                  <a:pt x="438" y="23"/>
                </a:lnTo>
                <a:lnTo>
                  <a:pt x="448" y="29"/>
                </a:lnTo>
                <a:lnTo>
                  <a:pt x="458" y="35"/>
                </a:lnTo>
                <a:lnTo>
                  <a:pt x="467" y="42"/>
                </a:lnTo>
                <a:lnTo>
                  <a:pt x="475" y="50"/>
                </a:lnTo>
                <a:lnTo>
                  <a:pt x="482" y="57"/>
                </a:lnTo>
                <a:lnTo>
                  <a:pt x="489" y="65"/>
                </a:lnTo>
                <a:lnTo>
                  <a:pt x="495" y="73"/>
                </a:lnTo>
                <a:lnTo>
                  <a:pt x="500" y="82"/>
                </a:lnTo>
                <a:lnTo>
                  <a:pt x="505" y="91"/>
                </a:lnTo>
                <a:lnTo>
                  <a:pt x="508" y="101"/>
                </a:lnTo>
                <a:lnTo>
                  <a:pt x="512" y="110"/>
                </a:lnTo>
                <a:lnTo>
                  <a:pt x="514" y="120"/>
                </a:lnTo>
                <a:lnTo>
                  <a:pt x="516" y="131"/>
                </a:lnTo>
                <a:lnTo>
                  <a:pt x="517" y="142"/>
                </a:lnTo>
                <a:lnTo>
                  <a:pt x="518" y="153"/>
                </a:lnTo>
                <a:lnTo>
                  <a:pt x="517" y="164"/>
                </a:lnTo>
                <a:lnTo>
                  <a:pt x="516" y="176"/>
                </a:lnTo>
                <a:lnTo>
                  <a:pt x="515" y="189"/>
                </a:lnTo>
                <a:lnTo>
                  <a:pt x="509" y="216"/>
                </a:lnTo>
                <a:lnTo>
                  <a:pt x="501" y="245"/>
                </a:lnTo>
                <a:lnTo>
                  <a:pt x="490" y="276"/>
                </a:lnTo>
                <a:lnTo>
                  <a:pt x="476" y="310"/>
                </a:lnTo>
                <a:lnTo>
                  <a:pt x="459" y="346"/>
                </a:lnTo>
                <a:lnTo>
                  <a:pt x="439" y="384"/>
                </a:lnTo>
                <a:lnTo>
                  <a:pt x="417" y="424"/>
                </a:lnTo>
                <a:moveTo>
                  <a:pt x="208" y="304"/>
                </a:moveTo>
                <a:lnTo>
                  <a:pt x="176" y="362"/>
                </a:lnTo>
                <a:lnTo>
                  <a:pt x="150" y="411"/>
                </a:lnTo>
                <a:lnTo>
                  <a:pt x="132" y="450"/>
                </a:lnTo>
                <a:lnTo>
                  <a:pt x="126" y="466"/>
                </a:lnTo>
                <a:lnTo>
                  <a:pt x="121" y="479"/>
                </a:lnTo>
                <a:lnTo>
                  <a:pt x="118" y="491"/>
                </a:lnTo>
                <a:lnTo>
                  <a:pt x="117" y="497"/>
                </a:lnTo>
                <a:lnTo>
                  <a:pt x="116" y="502"/>
                </a:lnTo>
                <a:lnTo>
                  <a:pt x="116" y="507"/>
                </a:lnTo>
                <a:lnTo>
                  <a:pt x="116" y="512"/>
                </a:lnTo>
                <a:lnTo>
                  <a:pt x="116" y="516"/>
                </a:lnTo>
                <a:lnTo>
                  <a:pt x="117" y="520"/>
                </a:lnTo>
                <a:lnTo>
                  <a:pt x="118" y="524"/>
                </a:lnTo>
                <a:lnTo>
                  <a:pt x="120" y="528"/>
                </a:lnTo>
                <a:lnTo>
                  <a:pt x="122" y="532"/>
                </a:lnTo>
                <a:lnTo>
                  <a:pt x="124" y="535"/>
                </a:lnTo>
                <a:lnTo>
                  <a:pt x="126" y="538"/>
                </a:lnTo>
                <a:lnTo>
                  <a:pt x="129" y="540"/>
                </a:lnTo>
                <a:lnTo>
                  <a:pt x="132" y="543"/>
                </a:lnTo>
                <a:lnTo>
                  <a:pt x="136" y="545"/>
                </a:lnTo>
                <a:lnTo>
                  <a:pt x="138" y="547"/>
                </a:lnTo>
                <a:lnTo>
                  <a:pt x="141" y="548"/>
                </a:lnTo>
                <a:lnTo>
                  <a:pt x="143" y="549"/>
                </a:lnTo>
                <a:lnTo>
                  <a:pt x="146" y="550"/>
                </a:lnTo>
                <a:lnTo>
                  <a:pt x="148" y="550"/>
                </a:lnTo>
                <a:lnTo>
                  <a:pt x="151" y="551"/>
                </a:lnTo>
                <a:lnTo>
                  <a:pt x="153" y="551"/>
                </a:lnTo>
                <a:lnTo>
                  <a:pt x="156" y="551"/>
                </a:lnTo>
                <a:lnTo>
                  <a:pt x="159" y="551"/>
                </a:lnTo>
                <a:lnTo>
                  <a:pt x="161" y="550"/>
                </a:lnTo>
                <a:lnTo>
                  <a:pt x="164" y="550"/>
                </a:lnTo>
                <a:lnTo>
                  <a:pt x="166" y="549"/>
                </a:lnTo>
                <a:lnTo>
                  <a:pt x="169" y="548"/>
                </a:lnTo>
                <a:lnTo>
                  <a:pt x="172" y="547"/>
                </a:lnTo>
                <a:lnTo>
                  <a:pt x="174" y="546"/>
                </a:lnTo>
                <a:lnTo>
                  <a:pt x="177" y="544"/>
                </a:lnTo>
                <a:lnTo>
                  <a:pt x="182" y="541"/>
                </a:lnTo>
                <a:lnTo>
                  <a:pt x="188" y="536"/>
                </a:lnTo>
                <a:lnTo>
                  <a:pt x="194" y="531"/>
                </a:lnTo>
                <a:lnTo>
                  <a:pt x="201" y="525"/>
                </a:lnTo>
                <a:lnTo>
                  <a:pt x="207" y="517"/>
                </a:lnTo>
                <a:lnTo>
                  <a:pt x="214" y="509"/>
                </a:lnTo>
                <a:lnTo>
                  <a:pt x="229" y="491"/>
                </a:lnTo>
                <a:lnTo>
                  <a:pt x="245" y="468"/>
                </a:lnTo>
                <a:lnTo>
                  <a:pt x="264" y="439"/>
                </a:lnTo>
                <a:lnTo>
                  <a:pt x="310" y="362"/>
                </a:lnTo>
                <a:lnTo>
                  <a:pt x="341" y="306"/>
                </a:lnTo>
                <a:lnTo>
                  <a:pt x="366" y="257"/>
                </a:lnTo>
                <a:lnTo>
                  <a:pt x="376" y="237"/>
                </a:lnTo>
                <a:lnTo>
                  <a:pt x="384" y="218"/>
                </a:lnTo>
                <a:lnTo>
                  <a:pt x="391" y="202"/>
                </a:lnTo>
                <a:lnTo>
                  <a:pt x="395" y="188"/>
                </a:lnTo>
                <a:lnTo>
                  <a:pt x="398" y="176"/>
                </a:lnTo>
                <a:lnTo>
                  <a:pt x="399" y="170"/>
                </a:lnTo>
                <a:lnTo>
                  <a:pt x="400" y="165"/>
                </a:lnTo>
                <a:lnTo>
                  <a:pt x="400" y="159"/>
                </a:lnTo>
                <a:lnTo>
                  <a:pt x="400" y="154"/>
                </a:lnTo>
                <a:lnTo>
                  <a:pt x="400" y="150"/>
                </a:lnTo>
                <a:lnTo>
                  <a:pt x="399" y="145"/>
                </a:lnTo>
                <a:lnTo>
                  <a:pt x="398" y="141"/>
                </a:lnTo>
                <a:lnTo>
                  <a:pt x="397" y="137"/>
                </a:lnTo>
                <a:lnTo>
                  <a:pt x="395" y="134"/>
                </a:lnTo>
                <a:lnTo>
                  <a:pt x="393" y="130"/>
                </a:lnTo>
                <a:lnTo>
                  <a:pt x="391" y="127"/>
                </a:lnTo>
                <a:lnTo>
                  <a:pt x="388" y="124"/>
                </a:lnTo>
                <a:lnTo>
                  <a:pt x="385" y="122"/>
                </a:lnTo>
                <a:lnTo>
                  <a:pt x="381" y="120"/>
                </a:lnTo>
                <a:lnTo>
                  <a:pt x="377" y="118"/>
                </a:lnTo>
                <a:lnTo>
                  <a:pt x="374" y="116"/>
                </a:lnTo>
                <a:lnTo>
                  <a:pt x="370" y="115"/>
                </a:lnTo>
                <a:lnTo>
                  <a:pt x="366" y="115"/>
                </a:lnTo>
                <a:lnTo>
                  <a:pt x="362" y="115"/>
                </a:lnTo>
                <a:lnTo>
                  <a:pt x="358" y="115"/>
                </a:lnTo>
                <a:lnTo>
                  <a:pt x="354" y="116"/>
                </a:lnTo>
                <a:lnTo>
                  <a:pt x="350" y="117"/>
                </a:lnTo>
                <a:lnTo>
                  <a:pt x="346" y="118"/>
                </a:lnTo>
                <a:lnTo>
                  <a:pt x="342" y="120"/>
                </a:lnTo>
                <a:lnTo>
                  <a:pt x="338" y="123"/>
                </a:lnTo>
                <a:lnTo>
                  <a:pt x="333" y="126"/>
                </a:lnTo>
                <a:lnTo>
                  <a:pt x="329" y="129"/>
                </a:lnTo>
                <a:lnTo>
                  <a:pt x="325" y="133"/>
                </a:lnTo>
                <a:lnTo>
                  <a:pt x="316" y="142"/>
                </a:lnTo>
                <a:lnTo>
                  <a:pt x="306" y="153"/>
                </a:lnTo>
                <a:lnTo>
                  <a:pt x="296" y="166"/>
                </a:lnTo>
                <a:lnTo>
                  <a:pt x="271" y="202"/>
                </a:lnTo>
                <a:lnTo>
                  <a:pt x="242" y="247"/>
                </a:lnTo>
                <a:lnTo>
                  <a:pt x="208" y="30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78" name=""/>
          <p:cNvSpPr/>
          <p:nvPr/>
        </p:nvSpPr>
        <p:spPr>
          <a:xfrm>
            <a:off x="9021960" y="2437560"/>
            <a:ext cx="244440" cy="304560"/>
          </a:xfrm>
          <a:custGeom>
            <a:avLst/>
            <a:gdLst/>
            <a:ahLst/>
            <a:rect l="0" t="0" r="r" b="b"/>
            <a:pathLst>
              <a:path w="679" h="846">
                <a:moveTo>
                  <a:pt x="211" y="191"/>
                </a:moveTo>
                <a:lnTo>
                  <a:pt x="196" y="217"/>
                </a:lnTo>
                <a:lnTo>
                  <a:pt x="184" y="241"/>
                </a:lnTo>
                <a:lnTo>
                  <a:pt x="179" y="252"/>
                </a:lnTo>
                <a:lnTo>
                  <a:pt x="175" y="262"/>
                </a:lnTo>
                <a:lnTo>
                  <a:pt x="171" y="271"/>
                </a:lnTo>
                <a:lnTo>
                  <a:pt x="169" y="279"/>
                </a:lnTo>
                <a:lnTo>
                  <a:pt x="167" y="286"/>
                </a:lnTo>
                <a:lnTo>
                  <a:pt x="166" y="292"/>
                </a:lnTo>
                <a:lnTo>
                  <a:pt x="166" y="296"/>
                </a:lnTo>
                <a:lnTo>
                  <a:pt x="166" y="298"/>
                </a:lnTo>
                <a:lnTo>
                  <a:pt x="167" y="301"/>
                </a:lnTo>
                <a:lnTo>
                  <a:pt x="167" y="304"/>
                </a:lnTo>
                <a:lnTo>
                  <a:pt x="168" y="306"/>
                </a:lnTo>
                <a:lnTo>
                  <a:pt x="168" y="308"/>
                </a:lnTo>
                <a:lnTo>
                  <a:pt x="169" y="310"/>
                </a:lnTo>
                <a:lnTo>
                  <a:pt x="171" y="312"/>
                </a:lnTo>
                <a:lnTo>
                  <a:pt x="172" y="314"/>
                </a:lnTo>
                <a:lnTo>
                  <a:pt x="174" y="316"/>
                </a:lnTo>
                <a:lnTo>
                  <a:pt x="175" y="317"/>
                </a:lnTo>
                <a:lnTo>
                  <a:pt x="177" y="318"/>
                </a:lnTo>
                <a:lnTo>
                  <a:pt x="180" y="320"/>
                </a:lnTo>
                <a:lnTo>
                  <a:pt x="182" y="320"/>
                </a:lnTo>
                <a:lnTo>
                  <a:pt x="184" y="321"/>
                </a:lnTo>
                <a:lnTo>
                  <a:pt x="186" y="321"/>
                </a:lnTo>
                <a:lnTo>
                  <a:pt x="188" y="321"/>
                </a:lnTo>
                <a:lnTo>
                  <a:pt x="191" y="321"/>
                </a:lnTo>
                <a:lnTo>
                  <a:pt x="193" y="321"/>
                </a:lnTo>
                <a:lnTo>
                  <a:pt x="195" y="320"/>
                </a:lnTo>
                <a:lnTo>
                  <a:pt x="198" y="319"/>
                </a:lnTo>
                <a:lnTo>
                  <a:pt x="200" y="318"/>
                </a:lnTo>
                <a:lnTo>
                  <a:pt x="203" y="317"/>
                </a:lnTo>
                <a:lnTo>
                  <a:pt x="205" y="315"/>
                </a:lnTo>
                <a:lnTo>
                  <a:pt x="211" y="311"/>
                </a:lnTo>
                <a:lnTo>
                  <a:pt x="216" y="306"/>
                </a:lnTo>
                <a:lnTo>
                  <a:pt x="222" y="300"/>
                </a:lnTo>
                <a:lnTo>
                  <a:pt x="229" y="293"/>
                </a:lnTo>
                <a:lnTo>
                  <a:pt x="235" y="285"/>
                </a:lnTo>
                <a:lnTo>
                  <a:pt x="242" y="275"/>
                </a:lnTo>
                <a:lnTo>
                  <a:pt x="257" y="253"/>
                </a:lnTo>
                <a:lnTo>
                  <a:pt x="273" y="227"/>
                </a:lnTo>
                <a:lnTo>
                  <a:pt x="288" y="200"/>
                </a:lnTo>
                <a:lnTo>
                  <a:pt x="300" y="176"/>
                </a:lnTo>
                <a:lnTo>
                  <a:pt x="304" y="165"/>
                </a:lnTo>
                <a:lnTo>
                  <a:pt x="308" y="155"/>
                </a:lnTo>
                <a:lnTo>
                  <a:pt x="311" y="147"/>
                </a:lnTo>
                <a:lnTo>
                  <a:pt x="313" y="139"/>
                </a:lnTo>
                <a:lnTo>
                  <a:pt x="315" y="131"/>
                </a:lnTo>
                <a:lnTo>
                  <a:pt x="315" y="125"/>
                </a:lnTo>
                <a:lnTo>
                  <a:pt x="315" y="122"/>
                </a:lnTo>
                <a:lnTo>
                  <a:pt x="315" y="119"/>
                </a:lnTo>
                <a:lnTo>
                  <a:pt x="315" y="116"/>
                </a:lnTo>
                <a:lnTo>
                  <a:pt x="315" y="113"/>
                </a:lnTo>
                <a:lnTo>
                  <a:pt x="314" y="111"/>
                </a:lnTo>
                <a:lnTo>
                  <a:pt x="313" y="109"/>
                </a:lnTo>
                <a:lnTo>
                  <a:pt x="312" y="107"/>
                </a:lnTo>
                <a:lnTo>
                  <a:pt x="311" y="105"/>
                </a:lnTo>
                <a:lnTo>
                  <a:pt x="310" y="103"/>
                </a:lnTo>
                <a:lnTo>
                  <a:pt x="308" y="101"/>
                </a:lnTo>
                <a:lnTo>
                  <a:pt x="306" y="100"/>
                </a:lnTo>
                <a:lnTo>
                  <a:pt x="304" y="99"/>
                </a:lnTo>
                <a:lnTo>
                  <a:pt x="302" y="98"/>
                </a:lnTo>
                <a:lnTo>
                  <a:pt x="300" y="97"/>
                </a:lnTo>
                <a:lnTo>
                  <a:pt x="298" y="96"/>
                </a:lnTo>
                <a:lnTo>
                  <a:pt x="296" y="96"/>
                </a:lnTo>
                <a:lnTo>
                  <a:pt x="293" y="96"/>
                </a:lnTo>
                <a:lnTo>
                  <a:pt x="291" y="96"/>
                </a:lnTo>
                <a:lnTo>
                  <a:pt x="289" y="96"/>
                </a:lnTo>
                <a:lnTo>
                  <a:pt x="286" y="97"/>
                </a:lnTo>
                <a:lnTo>
                  <a:pt x="284" y="98"/>
                </a:lnTo>
                <a:lnTo>
                  <a:pt x="281" y="99"/>
                </a:lnTo>
                <a:lnTo>
                  <a:pt x="279" y="101"/>
                </a:lnTo>
                <a:lnTo>
                  <a:pt x="276" y="102"/>
                </a:lnTo>
                <a:lnTo>
                  <a:pt x="271" y="106"/>
                </a:lnTo>
                <a:lnTo>
                  <a:pt x="265" y="111"/>
                </a:lnTo>
                <a:lnTo>
                  <a:pt x="260" y="117"/>
                </a:lnTo>
                <a:lnTo>
                  <a:pt x="254" y="124"/>
                </a:lnTo>
                <a:lnTo>
                  <a:pt x="248" y="133"/>
                </a:lnTo>
                <a:lnTo>
                  <a:pt x="241" y="142"/>
                </a:lnTo>
                <a:lnTo>
                  <a:pt x="226" y="164"/>
                </a:lnTo>
                <a:lnTo>
                  <a:pt x="211" y="191"/>
                </a:lnTo>
                <a:moveTo>
                  <a:pt x="358" y="275"/>
                </a:moveTo>
                <a:lnTo>
                  <a:pt x="344" y="297"/>
                </a:lnTo>
                <a:lnTo>
                  <a:pt x="330" y="318"/>
                </a:lnTo>
                <a:lnTo>
                  <a:pt x="317" y="336"/>
                </a:lnTo>
                <a:lnTo>
                  <a:pt x="303" y="353"/>
                </a:lnTo>
                <a:lnTo>
                  <a:pt x="289" y="368"/>
                </a:lnTo>
                <a:lnTo>
                  <a:pt x="274" y="381"/>
                </a:lnTo>
                <a:lnTo>
                  <a:pt x="260" y="392"/>
                </a:lnTo>
                <a:lnTo>
                  <a:pt x="253" y="396"/>
                </a:lnTo>
                <a:lnTo>
                  <a:pt x="245" y="400"/>
                </a:lnTo>
                <a:lnTo>
                  <a:pt x="238" y="404"/>
                </a:lnTo>
                <a:lnTo>
                  <a:pt x="231" y="407"/>
                </a:lnTo>
                <a:lnTo>
                  <a:pt x="224" y="410"/>
                </a:lnTo>
                <a:lnTo>
                  <a:pt x="216" y="412"/>
                </a:lnTo>
                <a:lnTo>
                  <a:pt x="209" y="413"/>
                </a:lnTo>
                <a:lnTo>
                  <a:pt x="202" y="415"/>
                </a:lnTo>
                <a:lnTo>
                  <a:pt x="195" y="415"/>
                </a:lnTo>
                <a:lnTo>
                  <a:pt x="188" y="415"/>
                </a:lnTo>
                <a:lnTo>
                  <a:pt x="180" y="415"/>
                </a:lnTo>
                <a:lnTo>
                  <a:pt x="173" y="414"/>
                </a:lnTo>
                <a:lnTo>
                  <a:pt x="166" y="413"/>
                </a:lnTo>
                <a:lnTo>
                  <a:pt x="159" y="411"/>
                </a:lnTo>
                <a:lnTo>
                  <a:pt x="152" y="409"/>
                </a:lnTo>
                <a:lnTo>
                  <a:pt x="144" y="406"/>
                </a:lnTo>
                <a:lnTo>
                  <a:pt x="137" y="402"/>
                </a:lnTo>
                <a:lnTo>
                  <a:pt x="130" y="399"/>
                </a:lnTo>
                <a:lnTo>
                  <a:pt x="123" y="394"/>
                </a:lnTo>
                <a:lnTo>
                  <a:pt x="116" y="390"/>
                </a:lnTo>
                <a:lnTo>
                  <a:pt x="110" y="385"/>
                </a:lnTo>
                <a:lnTo>
                  <a:pt x="104" y="380"/>
                </a:lnTo>
                <a:lnTo>
                  <a:pt x="99" y="374"/>
                </a:lnTo>
                <a:lnTo>
                  <a:pt x="94" y="369"/>
                </a:lnTo>
                <a:lnTo>
                  <a:pt x="90" y="363"/>
                </a:lnTo>
                <a:lnTo>
                  <a:pt x="86" y="357"/>
                </a:lnTo>
                <a:lnTo>
                  <a:pt x="82" y="351"/>
                </a:lnTo>
                <a:lnTo>
                  <a:pt x="79" y="344"/>
                </a:lnTo>
                <a:lnTo>
                  <a:pt x="77" y="338"/>
                </a:lnTo>
                <a:lnTo>
                  <a:pt x="74" y="331"/>
                </a:lnTo>
                <a:lnTo>
                  <a:pt x="73" y="323"/>
                </a:lnTo>
                <a:lnTo>
                  <a:pt x="72" y="316"/>
                </a:lnTo>
                <a:lnTo>
                  <a:pt x="71" y="308"/>
                </a:lnTo>
                <a:lnTo>
                  <a:pt x="71" y="301"/>
                </a:lnTo>
                <a:lnTo>
                  <a:pt x="71" y="292"/>
                </a:lnTo>
                <a:lnTo>
                  <a:pt x="71" y="284"/>
                </a:lnTo>
                <a:lnTo>
                  <a:pt x="74" y="267"/>
                </a:lnTo>
                <a:lnTo>
                  <a:pt x="78" y="248"/>
                </a:lnTo>
                <a:lnTo>
                  <a:pt x="84" y="229"/>
                </a:lnTo>
                <a:lnTo>
                  <a:pt x="92" y="209"/>
                </a:lnTo>
                <a:lnTo>
                  <a:pt x="101" y="188"/>
                </a:lnTo>
                <a:lnTo>
                  <a:pt x="112" y="166"/>
                </a:lnTo>
                <a:lnTo>
                  <a:pt x="125" y="142"/>
                </a:lnTo>
                <a:lnTo>
                  <a:pt x="153" y="99"/>
                </a:lnTo>
                <a:lnTo>
                  <a:pt x="167" y="80"/>
                </a:lnTo>
                <a:lnTo>
                  <a:pt x="181" y="63"/>
                </a:lnTo>
                <a:lnTo>
                  <a:pt x="195" y="48"/>
                </a:lnTo>
                <a:lnTo>
                  <a:pt x="209" y="35"/>
                </a:lnTo>
                <a:lnTo>
                  <a:pt x="223" y="24"/>
                </a:lnTo>
                <a:lnTo>
                  <a:pt x="237" y="15"/>
                </a:lnTo>
                <a:lnTo>
                  <a:pt x="251" y="8"/>
                </a:lnTo>
                <a:lnTo>
                  <a:pt x="265" y="4"/>
                </a:lnTo>
                <a:lnTo>
                  <a:pt x="279" y="1"/>
                </a:lnTo>
                <a:lnTo>
                  <a:pt x="293" y="0"/>
                </a:lnTo>
                <a:lnTo>
                  <a:pt x="307" y="1"/>
                </a:lnTo>
                <a:lnTo>
                  <a:pt x="322" y="4"/>
                </a:lnTo>
                <a:lnTo>
                  <a:pt x="336" y="10"/>
                </a:lnTo>
                <a:lnTo>
                  <a:pt x="350" y="17"/>
                </a:lnTo>
                <a:lnTo>
                  <a:pt x="364" y="26"/>
                </a:lnTo>
                <a:lnTo>
                  <a:pt x="376" y="36"/>
                </a:lnTo>
                <a:lnTo>
                  <a:pt x="386" y="47"/>
                </a:lnTo>
                <a:lnTo>
                  <a:pt x="395" y="59"/>
                </a:lnTo>
                <a:lnTo>
                  <a:pt x="402" y="71"/>
                </a:lnTo>
                <a:lnTo>
                  <a:pt x="406" y="85"/>
                </a:lnTo>
                <a:lnTo>
                  <a:pt x="410" y="100"/>
                </a:lnTo>
                <a:lnTo>
                  <a:pt x="411" y="115"/>
                </a:lnTo>
                <a:lnTo>
                  <a:pt x="410" y="132"/>
                </a:lnTo>
                <a:lnTo>
                  <a:pt x="408" y="149"/>
                </a:lnTo>
                <a:lnTo>
                  <a:pt x="404" y="168"/>
                </a:lnTo>
                <a:lnTo>
                  <a:pt x="398" y="187"/>
                </a:lnTo>
                <a:lnTo>
                  <a:pt x="391" y="208"/>
                </a:lnTo>
                <a:lnTo>
                  <a:pt x="382" y="229"/>
                </a:lnTo>
                <a:lnTo>
                  <a:pt x="358" y="275"/>
                </a:lnTo>
                <a:moveTo>
                  <a:pt x="407" y="622"/>
                </a:moveTo>
                <a:lnTo>
                  <a:pt x="392" y="649"/>
                </a:lnTo>
                <a:lnTo>
                  <a:pt x="380" y="672"/>
                </a:lnTo>
                <a:lnTo>
                  <a:pt x="375" y="683"/>
                </a:lnTo>
                <a:lnTo>
                  <a:pt x="371" y="693"/>
                </a:lnTo>
                <a:lnTo>
                  <a:pt x="367" y="702"/>
                </a:lnTo>
                <a:lnTo>
                  <a:pt x="365" y="710"/>
                </a:lnTo>
                <a:lnTo>
                  <a:pt x="363" y="717"/>
                </a:lnTo>
                <a:lnTo>
                  <a:pt x="363" y="724"/>
                </a:lnTo>
                <a:lnTo>
                  <a:pt x="362" y="727"/>
                </a:lnTo>
                <a:lnTo>
                  <a:pt x="363" y="730"/>
                </a:lnTo>
                <a:lnTo>
                  <a:pt x="363" y="732"/>
                </a:lnTo>
                <a:lnTo>
                  <a:pt x="363" y="735"/>
                </a:lnTo>
                <a:lnTo>
                  <a:pt x="364" y="737"/>
                </a:lnTo>
                <a:lnTo>
                  <a:pt x="365" y="740"/>
                </a:lnTo>
                <a:lnTo>
                  <a:pt x="366" y="742"/>
                </a:lnTo>
                <a:lnTo>
                  <a:pt x="367" y="744"/>
                </a:lnTo>
                <a:lnTo>
                  <a:pt x="368" y="745"/>
                </a:lnTo>
                <a:lnTo>
                  <a:pt x="370" y="747"/>
                </a:lnTo>
                <a:lnTo>
                  <a:pt x="372" y="748"/>
                </a:lnTo>
                <a:lnTo>
                  <a:pt x="374" y="750"/>
                </a:lnTo>
                <a:lnTo>
                  <a:pt x="376" y="751"/>
                </a:lnTo>
                <a:lnTo>
                  <a:pt x="378" y="752"/>
                </a:lnTo>
                <a:lnTo>
                  <a:pt x="380" y="752"/>
                </a:lnTo>
                <a:lnTo>
                  <a:pt x="382" y="752"/>
                </a:lnTo>
                <a:lnTo>
                  <a:pt x="385" y="753"/>
                </a:lnTo>
                <a:lnTo>
                  <a:pt x="387" y="752"/>
                </a:lnTo>
                <a:lnTo>
                  <a:pt x="389" y="752"/>
                </a:lnTo>
                <a:lnTo>
                  <a:pt x="392" y="751"/>
                </a:lnTo>
                <a:lnTo>
                  <a:pt x="394" y="751"/>
                </a:lnTo>
                <a:lnTo>
                  <a:pt x="397" y="749"/>
                </a:lnTo>
                <a:lnTo>
                  <a:pt x="400" y="748"/>
                </a:lnTo>
                <a:lnTo>
                  <a:pt x="402" y="746"/>
                </a:lnTo>
                <a:lnTo>
                  <a:pt x="408" y="743"/>
                </a:lnTo>
                <a:lnTo>
                  <a:pt x="413" y="738"/>
                </a:lnTo>
                <a:lnTo>
                  <a:pt x="419" y="732"/>
                </a:lnTo>
                <a:lnTo>
                  <a:pt x="425" y="724"/>
                </a:lnTo>
                <a:lnTo>
                  <a:pt x="432" y="716"/>
                </a:lnTo>
                <a:lnTo>
                  <a:pt x="439" y="706"/>
                </a:lnTo>
                <a:lnTo>
                  <a:pt x="453" y="684"/>
                </a:lnTo>
                <a:lnTo>
                  <a:pt x="469" y="658"/>
                </a:lnTo>
                <a:lnTo>
                  <a:pt x="484" y="631"/>
                </a:lnTo>
                <a:lnTo>
                  <a:pt x="496" y="607"/>
                </a:lnTo>
                <a:lnTo>
                  <a:pt x="500" y="597"/>
                </a:lnTo>
                <a:lnTo>
                  <a:pt x="504" y="587"/>
                </a:lnTo>
                <a:lnTo>
                  <a:pt x="507" y="578"/>
                </a:lnTo>
                <a:lnTo>
                  <a:pt x="509" y="570"/>
                </a:lnTo>
                <a:lnTo>
                  <a:pt x="510" y="563"/>
                </a:lnTo>
                <a:lnTo>
                  <a:pt x="511" y="556"/>
                </a:lnTo>
                <a:lnTo>
                  <a:pt x="511" y="553"/>
                </a:lnTo>
                <a:lnTo>
                  <a:pt x="511" y="550"/>
                </a:lnTo>
                <a:lnTo>
                  <a:pt x="511" y="547"/>
                </a:lnTo>
                <a:lnTo>
                  <a:pt x="511" y="545"/>
                </a:lnTo>
                <a:lnTo>
                  <a:pt x="510" y="542"/>
                </a:lnTo>
                <a:lnTo>
                  <a:pt x="509" y="540"/>
                </a:lnTo>
                <a:lnTo>
                  <a:pt x="508" y="538"/>
                </a:lnTo>
                <a:lnTo>
                  <a:pt x="507" y="536"/>
                </a:lnTo>
                <a:lnTo>
                  <a:pt x="506" y="534"/>
                </a:lnTo>
                <a:lnTo>
                  <a:pt x="504" y="533"/>
                </a:lnTo>
                <a:lnTo>
                  <a:pt x="502" y="531"/>
                </a:lnTo>
                <a:lnTo>
                  <a:pt x="500" y="530"/>
                </a:lnTo>
                <a:lnTo>
                  <a:pt x="498" y="529"/>
                </a:lnTo>
                <a:lnTo>
                  <a:pt x="496" y="528"/>
                </a:lnTo>
                <a:lnTo>
                  <a:pt x="494" y="528"/>
                </a:lnTo>
                <a:lnTo>
                  <a:pt x="492" y="527"/>
                </a:lnTo>
                <a:lnTo>
                  <a:pt x="490" y="527"/>
                </a:lnTo>
                <a:lnTo>
                  <a:pt x="488" y="528"/>
                </a:lnTo>
                <a:lnTo>
                  <a:pt x="485" y="528"/>
                </a:lnTo>
                <a:lnTo>
                  <a:pt x="483" y="529"/>
                </a:lnTo>
                <a:lnTo>
                  <a:pt x="481" y="530"/>
                </a:lnTo>
                <a:lnTo>
                  <a:pt x="478" y="531"/>
                </a:lnTo>
                <a:lnTo>
                  <a:pt x="476" y="532"/>
                </a:lnTo>
                <a:lnTo>
                  <a:pt x="473" y="534"/>
                </a:lnTo>
                <a:lnTo>
                  <a:pt x="468" y="538"/>
                </a:lnTo>
                <a:lnTo>
                  <a:pt x="462" y="543"/>
                </a:lnTo>
                <a:lnTo>
                  <a:pt x="456" y="549"/>
                </a:lnTo>
                <a:lnTo>
                  <a:pt x="450" y="556"/>
                </a:lnTo>
                <a:lnTo>
                  <a:pt x="444" y="564"/>
                </a:lnTo>
                <a:lnTo>
                  <a:pt x="437" y="574"/>
                </a:lnTo>
                <a:lnTo>
                  <a:pt x="422" y="595"/>
                </a:lnTo>
                <a:lnTo>
                  <a:pt x="407" y="622"/>
                </a:lnTo>
                <a:moveTo>
                  <a:pt x="553" y="706"/>
                </a:moveTo>
                <a:lnTo>
                  <a:pt x="540" y="729"/>
                </a:lnTo>
                <a:lnTo>
                  <a:pt x="526" y="749"/>
                </a:lnTo>
                <a:lnTo>
                  <a:pt x="512" y="768"/>
                </a:lnTo>
                <a:lnTo>
                  <a:pt x="498" y="784"/>
                </a:lnTo>
                <a:lnTo>
                  <a:pt x="484" y="799"/>
                </a:lnTo>
                <a:lnTo>
                  <a:pt x="470" y="811"/>
                </a:lnTo>
                <a:lnTo>
                  <a:pt x="455" y="822"/>
                </a:lnTo>
                <a:lnTo>
                  <a:pt x="441" y="831"/>
                </a:lnTo>
                <a:lnTo>
                  <a:pt x="434" y="835"/>
                </a:lnTo>
                <a:lnTo>
                  <a:pt x="426" y="838"/>
                </a:lnTo>
                <a:lnTo>
                  <a:pt x="419" y="840"/>
                </a:lnTo>
                <a:lnTo>
                  <a:pt x="412" y="843"/>
                </a:lnTo>
                <a:lnTo>
                  <a:pt x="405" y="844"/>
                </a:lnTo>
                <a:lnTo>
                  <a:pt x="398" y="845"/>
                </a:lnTo>
                <a:lnTo>
                  <a:pt x="390" y="846"/>
                </a:lnTo>
                <a:lnTo>
                  <a:pt x="383" y="846"/>
                </a:lnTo>
                <a:lnTo>
                  <a:pt x="376" y="846"/>
                </a:lnTo>
                <a:lnTo>
                  <a:pt x="369" y="845"/>
                </a:lnTo>
                <a:lnTo>
                  <a:pt x="362" y="844"/>
                </a:lnTo>
                <a:lnTo>
                  <a:pt x="355" y="842"/>
                </a:lnTo>
                <a:lnTo>
                  <a:pt x="348" y="840"/>
                </a:lnTo>
                <a:lnTo>
                  <a:pt x="341" y="837"/>
                </a:lnTo>
                <a:lnTo>
                  <a:pt x="333" y="834"/>
                </a:lnTo>
                <a:lnTo>
                  <a:pt x="326" y="830"/>
                </a:lnTo>
                <a:lnTo>
                  <a:pt x="319" y="825"/>
                </a:lnTo>
                <a:lnTo>
                  <a:pt x="312" y="821"/>
                </a:lnTo>
                <a:lnTo>
                  <a:pt x="306" y="816"/>
                </a:lnTo>
                <a:lnTo>
                  <a:pt x="301" y="811"/>
                </a:lnTo>
                <a:lnTo>
                  <a:pt x="295" y="806"/>
                </a:lnTo>
                <a:lnTo>
                  <a:pt x="290" y="800"/>
                </a:lnTo>
                <a:lnTo>
                  <a:pt x="286" y="794"/>
                </a:lnTo>
                <a:lnTo>
                  <a:pt x="282" y="788"/>
                </a:lnTo>
                <a:lnTo>
                  <a:pt x="279" y="782"/>
                </a:lnTo>
                <a:lnTo>
                  <a:pt x="276" y="776"/>
                </a:lnTo>
                <a:lnTo>
                  <a:pt x="273" y="769"/>
                </a:lnTo>
                <a:lnTo>
                  <a:pt x="271" y="762"/>
                </a:lnTo>
                <a:lnTo>
                  <a:pt x="270" y="755"/>
                </a:lnTo>
                <a:lnTo>
                  <a:pt x="268" y="748"/>
                </a:lnTo>
                <a:lnTo>
                  <a:pt x="268" y="740"/>
                </a:lnTo>
                <a:lnTo>
                  <a:pt x="267" y="732"/>
                </a:lnTo>
                <a:lnTo>
                  <a:pt x="268" y="724"/>
                </a:lnTo>
                <a:lnTo>
                  <a:pt x="268" y="716"/>
                </a:lnTo>
                <a:lnTo>
                  <a:pt x="271" y="698"/>
                </a:lnTo>
                <a:lnTo>
                  <a:pt x="275" y="680"/>
                </a:lnTo>
                <a:lnTo>
                  <a:pt x="281" y="661"/>
                </a:lnTo>
                <a:lnTo>
                  <a:pt x="289" y="640"/>
                </a:lnTo>
                <a:lnTo>
                  <a:pt x="298" y="619"/>
                </a:lnTo>
                <a:lnTo>
                  <a:pt x="309" y="597"/>
                </a:lnTo>
                <a:lnTo>
                  <a:pt x="322" y="574"/>
                </a:lnTo>
                <a:lnTo>
                  <a:pt x="335" y="552"/>
                </a:lnTo>
                <a:lnTo>
                  <a:pt x="349" y="531"/>
                </a:lnTo>
                <a:lnTo>
                  <a:pt x="363" y="513"/>
                </a:lnTo>
                <a:lnTo>
                  <a:pt x="376" y="496"/>
                </a:lnTo>
                <a:lnTo>
                  <a:pt x="390" y="482"/>
                </a:lnTo>
                <a:lnTo>
                  <a:pt x="404" y="469"/>
                </a:lnTo>
                <a:lnTo>
                  <a:pt x="418" y="458"/>
                </a:lnTo>
                <a:lnTo>
                  <a:pt x="432" y="449"/>
                </a:lnTo>
                <a:lnTo>
                  <a:pt x="439" y="445"/>
                </a:lnTo>
                <a:lnTo>
                  <a:pt x="446" y="441"/>
                </a:lnTo>
                <a:lnTo>
                  <a:pt x="454" y="438"/>
                </a:lnTo>
                <a:lnTo>
                  <a:pt x="461" y="436"/>
                </a:lnTo>
                <a:lnTo>
                  <a:pt x="468" y="434"/>
                </a:lnTo>
                <a:lnTo>
                  <a:pt x="475" y="433"/>
                </a:lnTo>
                <a:lnTo>
                  <a:pt x="482" y="432"/>
                </a:lnTo>
                <a:lnTo>
                  <a:pt x="489" y="432"/>
                </a:lnTo>
                <a:lnTo>
                  <a:pt x="497" y="432"/>
                </a:lnTo>
                <a:lnTo>
                  <a:pt x="504" y="433"/>
                </a:lnTo>
                <a:lnTo>
                  <a:pt x="511" y="434"/>
                </a:lnTo>
                <a:lnTo>
                  <a:pt x="518" y="436"/>
                </a:lnTo>
                <a:lnTo>
                  <a:pt x="525" y="438"/>
                </a:lnTo>
                <a:lnTo>
                  <a:pt x="532" y="441"/>
                </a:lnTo>
                <a:lnTo>
                  <a:pt x="539" y="444"/>
                </a:lnTo>
                <a:lnTo>
                  <a:pt x="547" y="448"/>
                </a:lnTo>
                <a:lnTo>
                  <a:pt x="560" y="457"/>
                </a:lnTo>
                <a:lnTo>
                  <a:pt x="572" y="467"/>
                </a:lnTo>
                <a:lnTo>
                  <a:pt x="583" y="478"/>
                </a:lnTo>
                <a:lnTo>
                  <a:pt x="591" y="490"/>
                </a:lnTo>
                <a:lnTo>
                  <a:pt x="598" y="502"/>
                </a:lnTo>
                <a:lnTo>
                  <a:pt x="603" y="516"/>
                </a:lnTo>
                <a:lnTo>
                  <a:pt x="606" y="531"/>
                </a:lnTo>
                <a:lnTo>
                  <a:pt x="607" y="546"/>
                </a:lnTo>
                <a:lnTo>
                  <a:pt x="606" y="563"/>
                </a:lnTo>
                <a:lnTo>
                  <a:pt x="604" y="581"/>
                </a:lnTo>
                <a:lnTo>
                  <a:pt x="600" y="599"/>
                </a:lnTo>
                <a:lnTo>
                  <a:pt x="594" y="619"/>
                </a:lnTo>
                <a:lnTo>
                  <a:pt x="587" y="639"/>
                </a:lnTo>
                <a:lnTo>
                  <a:pt x="577" y="661"/>
                </a:lnTo>
                <a:lnTo>
                  <a:pt x="553" y="706"/>
                </a:lnTo>
                <a:moveTo>
                  <a:pt x="679" y="207"/>
                </a:moveTo>
                <a:lnTo>
                  <a:pt x="82" y="689"/>
                </a:lnTo>
                <a:lnTo>
                  <a:pt x="0" y="641"/>
                </a:lnTo>
                <a:lnTo>
                  <a:pt x="596" y="159"/>
                </a:lnTo>
                <a:lnTo>
                  <a:pt x="679" y="20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79" name=""/>
          <p:cNvSpPr/>
          <p:nvPr/>
        </p:nvSpPr>
        <p:spPr>
          <a:xfrm>
            <a:off x="9391680" y="1703520"/>
            <a:ext cx="254880" cy="203040"/>
          </a:xfrm>
          <a:custGeom>
            <a:avLst/>
            <a:gdLst/>
            <a:ahLst/>
            <a:rect l="0" t="0" r="r" b="b"/>
            <a:pathLst>
              <a:path w="708" h="564">
                <a:moveTo>
                  <a:pt x="627" y="347"/>
                </a:moveTo>
                <a:lnTo>
                  <a:pt x="614" y="354"/>
                </a:lnTo>
                <a:lnTo>
                  <a:pt x="600" y="361"/>
                </a:lnTo>
                <a:lnTo>
                  <a:pt x="586" y="366"/>
                </a:lnTo>
                <a:lnTo>
                  <a:pt x="573" y="370"/>
                </a:lnTo>
                <a:lnTo>
                  <a:pt x="559" y="372"/>
                </a:lnTo>
                <a:lnTo>
                  <a:pt x="546" y="374"/>
                </a:lnTo>
                <a:lnTo>
                  <a:pt x="533" y="374"/>
                </a:lnTo>
                <a:lnTo>
                  <a:pt x="519" y="374"/>
                </a:lnTo>
                <a:lnTo>
                  <a:pt x="507" y="372"/>
                </a:lnTo>
                <a:lnTo>
                  <a:pt x="494" y="369"/>
                </a:lnTo>
                <a:lnTo>
                  <a:pt x="482" y="365"/>
                </a:lnTo>
                <a:lnTo>
                  <a:pt x="469" y="359"/>
                </a:lnTo>
                <a:lnTo>
                  <a:pt x="458" y="353"/>
                </a:lnTo>
                <a:lnTo>
                  <a:pt x="446" y="346"/>
                </a:lnTo>
                <a:lnTo>
                  <a:pt x="435" y="337"/>
                </a:lnTo>
                <a:lnTo>
                  <a:pt x="424" y="327"/>
                </a:lnTo>
                <a:lnTo>
                  <a:pt x="421" y="329"/>
                </a:lnTo>
                <a:lnTo>
                  <a:pt x="426" y="344"/>
                </a:lnTo>
                <a:lnTo>
                  <a:pt x="429" y="359"/>
                </a:lnTo>
                <a:lnTo>
                  <a:pt x="432" y="373"/>
                </a:lnTo>
                <a:lnTo>
                  <a:pt x="433" y="387"/>
                </a:lnTo>
                <a:lnTo>
                  <a:pt x="432" y="401"/>
                </a:lnTo>
                <a:lnTo>
                  <a:pt x="430" y="415"/>
                </a:lnTo>
                <a:lnTo>
                  <a:pt x="428" y="428"/>
                </a:lnTo>
                <a:lnTo>
                  <a:pt x="423" y="441"/>
                </a:lnTo>
                <a:lnTo>
                  <a:pt x="421" y="447"/>
                </a:lnTo>
                <a:lnTo>
                  <a:pt x="418" y="454"/>
                </a:lnTo>
                <a:lnTo>
                  <a:pt x="415" y="460"/>
                </a:lnTo>
                <a:lnTo>
                  <a:pt x="411" y="466"/>
                </a:lnTo>
                <a:lnTo>
                  <a:pt x="403" y="477"/>
                </a:lnTo>
                <a:lnTo>
                  <a:pt x="393" y="488"/>
                </a:lnTo>
                <a:lnTo>
                  <a:pt x="382" y="499"/>
                </a:lnTo>
                <a:lnTo>
                  <a:pt x="370" y="509"/>
                </a:lnTo>
                <a:lnTo>
                  <a:pt x="356" y="519"/>
                </a:lnTo>
                <a:lnTo>
                  <a:pt x="341" y="528"/>
                </a:lnTo>
                <a:lnTo>
                  <a:pt x="320" y="539"/>
                </a:lnTo>
                <a:lnTo>
                  <a:pt x="299" y="549"/>
                </a:lnTo>
                <a:lnTo>
                  <a:pt x="278" y="556"/>
                </a:lnTo>
                <a:lnTo>
                  <a:pt x="257" y="561"/>
                </a:lnTo>
                <a:lnTo>
                  <a:pt x="246" y="562"/>
                </a:lnTo>
                <a:lnTo>
                  <a:pt x="236" y="563"/>
                </a:lnTo>
                <a:lnTo>
                  <a:pt x="226" y="564"/>
                </a:lnTo>
                <a:lnTo>
                  <a:pt x="215" y="564"/>
                </a:lnTo>
                <a:lnTo>
                  <a:pt x="205" y="563"/>
                </a:lnTo>
                <a:lnTo>
                  <a:pt x="195" y="562"/>
                </a:lnTo>
                <a:lnTo>
                  <a:pt x="185" y="560"/>
                </a:lnTo>
                <a:lnTo>
                  <a:pt x="175" y="558"/>
                </a:lnTo>
                <a:lnTo>
                  <a:pt x="165" y="555"/>
                </a:lnTo>
                <a:lnTo>
                  <a:pt x="155" y="551"/>
                </a:lnTo>
                <a:lnTo>
                  <a:pt x="146" y="548"/>
                </a:lnTo>
                <a:lnTo>
                  <a:pt x="137" y="543"/>
                </a:lnTo>
                <a:lnTo>
                  <a:pt x="128" y="538"/>
                </a:lnTo>
                <a:lnTo>
                  <a:pt x="119" y="533"/>
                </a:lnTo>
                <a:lnTo>
                  <a:pt x="111" y="527"/>
                </a:lnTo>
                <a:lnTo>
                  <a:pt x="103" y="521"/>
                </a:lnTo>
                <a:lnTo>
                  <a:pt x="87" y="507"/>
                </a:lnTo>
                <a:lnTo>
                  <a:pt x="72" y="490"/>
                </a:lnTo>
                <a:lnTo>
                  <a:pt x="59" y="472"/>
                </a:lnTo>
                <a:lnTo>
                  <a:pt x="46" y="451"/>
                </a:lnTo>
                <a:lnTo>
                  <a:pt x="35" y="432"/>
                </a:lnTo>
                <a:lnTo>
                  <a:pt x="26" y="413"/>
                </a:lnTo>
                <a:lnTo>
                  <a:pt x="18" y="395"/>
                </a:lnTo>
                <a:lnTo>
                  <a:pt x="12" y="376"/>
                </a:lnTo>
                <a:lnTo>
                  <a:pt x="7" y="358"/>
                </a:lnTo>
                <a:lnTo>
                  <a:pt x="3" y="340"/>
                </a:lnTo>
                <a:lnTo>
                  <a:pt x="1" y="322"/>
                </a:lnTo>
                <a:lnTo>
                  <a:pt x="0" y="305"/>
                </a:lnTo>
                <a:lnTo>
                  <a:pt x="104" y="245"/>
                </a:lnTo>
                <a:lnTo>
                  <a:pt x="103" y="263"/>
                </a:lnTo>
                <a:lnTo>
                  <a:pt x="104" y="282"/>
                </a:lnTo>
                <a:lnTo>
                  <a:pt x="105" y="291"/>
                </a:lnTo>
                <a:lnTo>
                  <a:pt x="106" y="300"/>
                </a:lnTo>
                <a:lnTo>
                  <a:pt x="107" y="309"/>
                </a:lnTo>
                <a:lnTo>
                  <a:pt x="109" y="318"/>
                </a:lnTo>
                <a:lnTo>
                  <a:pt x="111" y="327"/>
                </a:lnTo>
                <a:lnTo>
                  <a:pt x="113" y="335"/>
                </a:lnTo>
                <a:lnTo>
                  <a:pt x="116" y="344"/>
                </a:lnTo>
                <a:lnTo>
                  <a:pt x="119" y="352"/>
                </a:lnTo>
                <a:lnTo>
                  <a:pt x="122" y="360"/>
                </a:lnTo>
                <a:lnTo>
                  <a:pt x="125" y="368"/>
                </a:lnTo>
                <a:lnTo>
                  <a:pt x="129" y="375"/>
                </a:lnTo>
                <a:lnTo>
                  <a:pt x="133" y="382"/>
                </a:lnTo>
                <a:lnTo>
                  <a:pt x="140" y="393"/>
                </a:lnTo>
                <a:lnTo>
                  <a:pt x="147" y="403"/>
                </a:lnTo>
                <a:lnTo>
                  <a:pt x="154" y="412"/>
                </a:lnTo>
                <a:lnTo>
                  <a:pt x="162" y="419"/>
                </a:lnTo>
                <a:lnTo>
                  <a:pt x="166" y="423"/>
                </a:lnTo>
                <a:lnTo>
                  <a:pt x="170" y="426"/>
                </a:lnTo>
                <a:lnTo>
                  <a:pt x="174" y="428"/>
                </a:lnTo>
                <a:lnTo>
                  <a:pt x="178" y="431"/>
                </a:lnTo>
                <a:lnTo>
                  <a:pt x="183" y="433"/>
                </a:lnTo>
                <a:lnTo>
                  <a:pt x="187" y="435"/>
                </a:lnTo>
                <a:lnTo>
                  <a:pt x="192" y="437"/>
                </a:lnTo>
                <a:lnTo>
                  <a:pt x="196" y="438"/>
                </a:lnTo>
                <a:lnTo>
                  <a:pt x="201" y="439"/>
                </a:lnTo>
                <a:lnTo>
                  <a:pt x="206" y="440"/>
                </a:lnTo>
                <a:lnTo>
                  <a:pt x="210" y="441"/>
                </a:lnTo>
                <a:lnTo>
                  <a:pt x="215" y="441"/>
                </a:lnTo>
                <a:lnTo>
                  <a:pt x="220" y="441"/>
                </a:lnTo>
                <a:lnTo>
                  <a:pt x="225" y="440"/>
                </a:lnTo>
                <a:lnTo>
                  <a:pt x="231" y="439"/>
                </a:lnTo>
                <a:lnTo>
                  <a:pt x="236" y="438"/>
                </a:lnTo>
                <a:lnTo>
                  <a:pt x="247" y="435"/>
                </a:lnTo>
                <a:lnTo>
                  <a:pt x="258" y="431"/>
                </a:lnTo>
                <a:lnTo>
                  <a:pt x="270" y="426"/>
                </a:lnTo>
                <a:lnTo>
                  <a:pt x="282" y="419"/>
                </a:lnTo>
                <a:lnTo>
                  <a:pt x="294" y="412"/>
                </a:lnTo>
                <a:lnTo>
                  <a:pt x="304" y="405"/>
                </a:lnTo>
                <a:lnTo>
                  <a:pt x="313" y="397"/>
                </a:lnTo>
                <a:lnTo>
                  <a:pt x="320" y="388"/>
                </a:lnTo>
                <a:lnTo>
                  <a:pt x="326" y="380"/>
                </a:lnTo>
                <a:lnTo>
                  <a:pt x="332" y="371"/>
                </a:lnTo>
                <a:lnTo>
                  <a:pt x="335" y="361"/>
                </a:lnTo>
                <a:lnTo>
                  <a:pt x="338" y="351"/>
                </a:lnTo>
                <a:lnTo>
                  <a:pt x="340" y="341"/>
                </a:lnTo>
                <a:lnTo>
                  <a:pt x="340" y="330"/>
                </a:lnTo>
                <a:lnTo>
                  <a:pt x="339" y="319"/>
                </a:lnTo>
                <a:lnTo>
                  <a:pt x="337" y="308"/>
                </a:lnTo>
                <a:lnTo>
                  <a:pt x="333" y="296"/>
                </a:lnTo>
                <a:lnTo>
                  <a:pt x="328" y="284"/>
                </a:lnTo>
                <a:lnTo>
                  <a:pt x="323" y="271"/>
                </a:lnTo>
                <a:lnTo>
                  <a:pt x="316" y="258"/>
                </a:lnTo>
                <a:lnTo>
                  <a:pt x="297" y="225"/>
                </a:lnTo>
                <a:lnTo>
                  <a:pt x="382" y="176"/>
                </a:lnTo>
                <a:lnTo>
                  <a:pt x="400" y="207"/>
                </a:lnTo>
                <a:lnTo>
                  <a:pt x="407" y="219"/>
                </a:lnTo>
                <a:lnTo>
                  <a:pt x="414" y="229"/>
                </a:lnTo>
                <a:lnTo>
                  <a:pt x="422" y="238"/>
                </a:lnTo>
                <a:lnTo>
                  <a:pt x="429" y="246"/>
                </a:lnTo>
                <a:lnTo>
                  <a:pt x="437" y="253"/>
                </a:lnTo>
                <a:lnTo>
                  <a:pt x="442" y="256"/>
                </a:lnTo>
                <a:lnTo>
                  <a:pt x="446" y="259"/>
                </a:lnTo>
                <a:lnTo>
                  <a:pt x="450" y="261"/>
                </a:lnTo>
                <a:lnTo>
                  <a:pt x="454" y="264"/>
                </a:lnTo>
                <a:lnTo>
                  <a:pt x="459" y="266"/>
                </a:lnTo>
                <a:lnTo>
                  <a:pt x="463" y="267"/>
                </a:lnTo>
                <a:lnTo>
                  <a:pt x="468" y="269"/>
                </a:lnTo>
                <a:lnTo>
                  <a:pt x="472" y="270"/>
                </a:lnTo>
                <a:lnTo>
                  <a:pt x="477" y="271"/>
                </a:lnTo>
                <a:lnTo>
                  <a:pt x="481" y="271"/>
                </a:lnTo>
                <a:lnTo>
                  <a:pt x="486" y="272"/>
                </a:lnTo>
                <a:lnTo>
                  <a:pt x="491" y="272"/>
                </a:lnTo>
                <a:lnTo>
                  <a:pt x="496" y="271"/>
                </a:lnTo>
                <a:lnTo>
                  <a:pt x="501" y="271"/>
                </a:lnTo>
                <a:lnTo>
                  <a:pt x="506" y="270"/>
                </a:lnTo>
                <a:lnTo>
                  <a:pt x="511" y="269"/>
                </a:lnTo>
                <a:lnTo>
                  <a:pt x="521" y="266"/>
                </a:lnTo>
                <a:lnTo>
                  <a:pt x="531" y="261"/>
                </a:lnTo>
                <a:lnTo>
                  <a:pt x="541" y="256"/>
                </a:lnTo>
                <a:lnTo>
                  <a:pt x="549" y="251"/>
                </a:lnTo>
                <a:lnTo>
                  <a:pt x="556" y="246"/>
                </a:lnTo>
                <a:lnTo>
                  <a:pt x="562" y="241"/>
                </a:lnTo>
                <a:lnTo>
                  <a:pt x="567" y="235"/>
                </a:lnTo>
                <a:lnTo>
                  <a:pt x="570" y="233"/>
                </a:lnTo>
                <a:lnTo>
                  <a:pt x="572" y="230"/>
                </a:lnTo>
                <a:lnTo>
                  <a:pt x="574" y="227"/>
                </a:lnTo>
                <a:lnTo>
                  <a:pt x="575" y="224"/>
                </a:lnTo>
                <a:lnTo>
                  <a:pt x="577" y="221"/>
                </a:lnTo>
                <a:lnTo>
                  <a:pt x="578" y="218"/>
                </a:lnTo>
                <a:lnTo>
                  <a:pt x="580" y="214"/>
                </a:lnTo>
                <a:lnTo>
                  <a:pt x="581" y="211"/>
                </a:lnTo>
                <a:lnTo>
                  <a:pt x="582" y="208"/>
                </a:lnTo>
                <a:lnTo>
                  <a:pt x="582" y="205"/>
                </a:lnTo>
                <a:lnTo>
                  <a:pt x="583" y="202"/>
                </a:lnTo>
                <a:lnTo>
                  <a:pt x="583" y="198"/>
                </a:lnTo>
                <a:lnTo>
                  <a:pt x="583" y="195"/>
                </a:lnTo>
                <a:lnTo>
                  <a:pt x="583" y="192"/>
                </a:lnTo>
                <a:lnTo>
                  <a:pt x="583" y="188"/>
                </a:lnTo>
                <a:lnTo>
                  <a:pt x="582" y="185"/>
                </a:lnTo>
                <a:lnTo>
                  <a:pt x="582" y="181"/>
                </a:lnTo>
                <a:lnTo>
                  <a:pt x="581" y="178"/>
                </a:lnTo>
                <a:lnTo>
                  <a:pt x="579" y="171"/>
                </a:lnTo>
                <a:lnTo>
                  <a:pt x="576" y="164"/>
                </a:lnTo>
                <a:lnTo>
                  <a:pt x="572" y="157"/>
                </a:lnTo>
                <a:lnTo>
                  <a:pt x="569" y="151"/>
                </a:lnTo>
                <a:lnTo>
                  <a:pt x="565" y="146"/>
                </a:lnTo>
                <a:lnTo>
                  <a:pt x="561" y="141"/>
                </a:lnTo>
                <a:lnTo>
                  <a:pt x="557" y="136"/>
                </a:lnTo>
                <a:lnTo>
                  <a:pt x="548" y="126"/>
                </a:lnTo>
                <a:lnTo>
                  <a:pt x="537" y="118"/>
                </a:lnTo>
                <a:lnTo>
                  <a:pt x="526" y="110"/>
                </a:lnTo>
                <a:lnTo>
                  <a:pt x="514" y="103"/>
                </a:lnTo>
                <a:lnTo>
                  <a:pt x="500" y="96"/>
                </a:lnTo>
                <a:lnTo>
                  <a:pt x="485" y="90"/>
                </a:lnTo>
                <a:lnTo>
                  <a:pt x="528" y="0"/>
                </a:lnTo>
                <a:lnTo>
                  <a:pt x="552" y="7"/>
                </a:lnTo>
                <a:lnTo>
                  <a:pt x="563" y="11"/>
                </a:lnTo>
                <a:lnTo>
                  <a:pt x="574" y="16"/>
                </a:lnTo>
                <a:lnTo>
                  <a:pt x="584" y="21"/>
                </a:lnTo>
                <a:lnTo>
                  <a:pt x="594" y="27"/>
                </a:lnTo>
                <a:lnTo>
                  <a:pt x="604" y="33"/>
                </a:lnTo>
                <a:lnTo>
                  <a:pt x="614" y="39"/>
                </a:lnTo>
                <a:lnTo>
                  <a:pt x="623" y="47"/>
                </a:lnTo>
                <a:lnTo>
                  <a:pt x="631" y="55"/>
                </a:lnTo>
                <a:lnTo>
                  <a:pt x="640" y="63"/>
                </a:lnTo>
                <a:lnTo>
                  <a:pt x="648" y="72"/>
                </a:lnTo>
                <a:lnTo>
                  <a:pt x="663" y="91"/>
                </a:lnTo>
                <a:lnTo>
                  <a:pt x="676" y="112"/>
                </a:lnTo>
                <a:lnTo>
                  <a:pt x="686" y="130"/>
                </a:lnTo>
                <a:lnTo>
                  <a:pt x="694" y="148"/>
                </a:lnTo>
                <a:lnTo>
                  <a:pt x="700" y="165"/>
                </a:lnTo>
                <a:lnTo>
                  <a:pt x="704" y="182"/>
                </a:lnTo>
                <a:lnTo>
                  <a:pt x="707" y="199"/>
                </a:lnTo>
                <a:lnTo>
                  <a:pt x="708" y="207"/>
                </a:lnTo>
                <a:lnTo>
                  <a:pt x="708" y="216"/>
                </a:lnTo>
                <a:lnTo>
                  <a:pt x="708" y="224"/>
                </a:lnTo>
                <a:lnTo>
                  <a:pt x="707" y="232"/>
                </a:lnTo>
                <a:lnTo>
                  <a:pt x="706" y="240"/>
                </a:lnTo>
                <a:lnTo>
                  <a:pt x="705" y="248"/>
                </a:lnTo>
                <a:lnTo>
                  <a:pt x="703" y="255"/>
                </a:lnTo>
                <a:lnTo>
                  <a:pt x="701" y="263"/>
                </a:lnTo>
                <a:lnTo>
                  <a:pt x="698" y="270"/>
                </a:lnTo>
                <a:lnTo>
                  <a:pt x="695" y="277"/>
                </a:lnTo>
                <a:lnTo>
                  <a:pt x="692" y="284"/>
                </a:lnTo>
                <a:lnTo>
                  <a:pt x="688" y="291"/>
                </a:lnTo>
                <a:lnTo>
                  <a:pt x="684" y="297"/>
                </a:lnTo>
                <a:lnTo>
                  <a:pt x="679" y="304"/>
                </a:lnTo>
                <a:lnTo>
                  <a:pt x="674" y="310"/>
                </a:lnTo>
                <a:lnTo>
                  <a:pt x="669" y="316"/>
                </a:lnTo>
                <a:lnTo>
                  <a:pt x="663" y="321"/>
                </a:lnTo>
                <a:lnTo>
                  <a:pt x="657" y="327"/>
                </a:lnTo>
                <a:lnTo>
                  <a:pt x="643" y="337"/>
                </a:lnTo>
                <a:lnTo>
                  <a:pt x="627" y="34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0" name=""/>
          <p:cNvSpPr/>
          <p:nvPr/>
        </p:nvSpPr>
        <p:spPr>
          <a:xfrm>
            <a:off x="9485640" y="1858320"/>
            <a:ext cx="240480" cy="185400"/>
          </a:xfrm>
          <a:custGeom>
            <a:avLst/>
            <a:gdLst/>
            <a:ahLst/>
            <a:rect l="0" t="0" r="r" b="b"/>
            <a:pathLst>
              <a:path w="668" h="515">
                <a:moveTo>
                  <a:pt x="425" y="416"/>
                </a:moveTo>
                <a:lnTo>
                  <a:pt x="385" y="438"/>
                </a:lnTo>
                <a:lnTo>
                  <a:pt x="347" y="457"/>
                </a:lnTo>
                <a:lnTo>
                  <a:pt x="311" y="474"/>
                </a:lnTo>
                <a:lnTo>
                  <a:pt x="278" y="488"/>
                </a:lnTo>
                <a:lnTo>
                  <a:pt x="246" y="499"/>
                </a:lnTo>
                <a:lnTo>
                  <a:pt x="217" y="507"/>
                </a:lnTo>
                <a:lnTo>
                  <a:pt x="190" y="512"/>
                </a:lnTo>
                <a:lnTo>
                  <a:pt x="178" y="514"/>
                </a:lnTo>
                <a:lnTo>
                  <a:pt x="166" y="514"/>
                </a:lnTo>
                <a:lnTo>
                  <a:pt x="154" y="515"/>
                </a:lnTo>
                <a:lnTo>
                  <a:pt x="143" y="514"/>
                </a:lnTo>
                <a:lnTo>
                  <a:pt x="132" y="513"/>
                </a:lnTo>
                <a:lnTo>
                  <a:pt x="122" y="511"/>
                </a:lnTo>
                <a:lnTo>
                  <a:pt x="111" y="509"/>
                </a:lnTo>
                <a:lnTo>
                  <a:pt x="102" y="505"/>
                </a:lnTo>
                <a:lnTo>
                  <a:pt x="92" y="501"/>
                </a:lnTo>
                <a:lnTo>
                  <a:pt x="83" y="497"/>
                </a:lnTo>
                <a:lnTo>
                  <a:pt x="74" y="491"/>
                </a:lnTo>
                <a:lnTo>
                  <a:pt x="66" y="485"/>
                </a:lnTo>
                <a:lnTo>
                  <a:pt x="58" y="479"/>
                </a:lnTo>
                <a:lnTo>
                  <a:pt x="50" y="471"/>
                </a:lnTo>
                <a:lnTo>
                  <a:pt x="43" y="463"/>
                </a:lnTo>
                <a:lnTo>
                  <a:pt x="36" y="454"/>
                </a:lnTo>
                <a:lnTo>
                  <a:pt x="30" y="445"/>
                </a:lnTo>
                <a:lnTo>
                  <a:pt x="23" y="435"/>
                </a:lnTo>
                <a:lnTo>
                  <a:pt x="18" y="424"/>
                </a:lnTo>
                <a:lnTo>
                  <a:pt x="13" y="414"/>
                </a:lnTo>
                <a:lnTo>
                  <a:pt x="9" y="403"/>
                </a:lnTo>
                <a:lnTo>
                  <a:pt x="5" y="393"/>
                </a:lnTo>
                <a:lnTo>
                  <a:pt x="3" y="383"/>
                </a:lnTo>
                <a:lnTo>
                  <a:pt x="1" y="372"/>
                </a:lnTo>
                <a:lnTo>
                  <a:pt x="0" y="362"/>
                </a:lnTo>
                <a:lnTo>
                  <a:pt x="0" y="352"/>
                </a:lnTo>
                <a:lnTo>
                  <a:pt x="1" y="342"/>
                </a:lnTo>
                <a:lnTo>
                  <a:pt x="2" y="332"/>
                </a:lnTo>
                <a:lnTo>
                  <a:pt x="4" y="322"/>
                </a:lnTo>
                <a:lnTo>
                  <a:pt x="7" y="312"/>
                </a:lnTo>
                <a:lnTo>
                  <a:pt x="11" y="302"/>
                </a:lnTo>
                <a:lnTo>
                  <a:pt x="15" y="292"/>
                </a:lnTo>
                <a:lnTo>
                  <a:pt x="21" y="282"/>
                </a:lnTo>
                <a:lnTo>
                  <a:pt x="27" y="272"/>
                </a:lnTo>
                <a:lnTo>
                  <a:pt x="33" y="262"/>
                </a:lnTo>
                <a:lnTo>
                  <a:pt x="41" y="252"/>
                </a:lnTo>
                <a:lnTo>
                  <a:pt x="59" y="231"/>
                </a:lnTo>
                <a:lnTo>
                  <a:pt x="81" y="211"/>
                </a:lnTo>
                <a:lnTo>
                  <a:pt x="106" y="189"/>
                </a:lnTo>
                <a:lnTo>
                  <a:pt x="135" y="167"/>
                </a:lnTo>
                <a:lnTo>
                  <a:pt x="167" y="145"/>
                </a:lnTo>
                <a:lnTo>
                  <a:pt x="203" y="122"/>
                </a:lnTo>
                <a:lnTo>
                  <a:pt x="242" y="99"/>
                </a:lnTo>
                <a:lnTo>
                  <a:pt x="281" y="77"/>
                </a:lnTo>
                <a:lnTo>
                  <a:pt x="319" y="57"/>
                </a:lnTo>
                <a:lnTo>
                  <a:pt x="355" y="41"/>
                </a:lnTo>
                <a:lnTo>
                  <a:pt x="388" y="27"/>
                </a:lnTo>
                <a:lnTo>
                  <a:pt x="419" y="16"/>
                </a:lnTo>
                <a:lnTo>
                  <a:pt x="449" y="8"/>
                </a:lnTo>
                <a:lnTo>
                  <a:pt x="476" y="3"/>
                </a:lnTo>
                <a:lnTo>
                  <a:pt x="488" y="1"/>
                </a:lnTo>
                <a:lnTo>
                  <a:pt x="501" y="0"/>
                </a:lnTo>
                <a:lnTo>
                  <a:pt x="512" y="0"/>
                </a:lnTo>
                <a:lnTo>
                  <a:pt x="524" y="1"/>
                </a:lnTo>
                <a:lnTo>
                  <a:pt x="535" y="2"/>
                </a:lnTo>
                <a:lnTo>
                  <a:pt x="546" y="4"/>
                </a:lnTo>
                <a:lnTo>
                  <a:pt x="556" y="6"/>
                </a:lnTo>
                <a:lnTo>
                  <a:pt x="566" y="9"/>
                </a:lnTo>
                <a:lnTo>
                  <a:pt x="575" y="13"/>
                </a:lnTo>
                <a:lnTo>
                  <a:pt x="585" y="18"/>
                </a:lnTo>
                <a:lnTo>
                  <a:pt x="593" y="23"/>
                </a:lnTo>
                <a:lnTo>
                  <a:pt x="602" y="29"/>
                </a:lnTo>
                <a:lnTo>
                  <a:pt x="610" y="36"/>
                </a:lnTo>
                <a:lnTo>
                  <a:pt x="617" y="43"/>
                </a:lnTo>
                <a:lnTo>
                  <a:pt x="625" y="51"/>
                </a:lnTo>
                <a:lnTo>
                  <a:pt x="632" y="59"/>
                </a:lnTo>
                <a:lnTo>
                  <a:pt x="638" y="68"/>
                </a:lnTo>
                <a:lnTo>
                  <a:pt x="644" y="78"/>
                </a:lnTo>
                <a:lnTo>
                  <a:pt x="650" y="89"/>
                </a:lnTo>
                <a:lnTo>
                  <a:pt x="655" y="99"/>
                </a:lnTo>
                <a:lnTo>
                  <a:pt x="659" y="109"/>
                </a:lnTo>
                <a:lnTo>
                  <a:pt x="662" y="120"/>
                </a:lnTo>
                <a:lnTo>
                  <a:pt x="665" y="130"/>
                </a:lnTo>
                <a:lnTo>
                  <a:pt x="666" y="140"/>
                </a:lnTo>
                <a:lnTo>
                  <a:pt x="667" y="151"/>
                </a:lnTo>
                <a:lnTo>
                  <a:pt x="668" y="161"/>
                </a:lnTo>
                <a:lnTo>
                  <a:pt x="667" y="171"/>
                </a:lnTo>
                <a:lnTo>
                  <a:pt x="666" y="181"/>
                </a:lnTo>
                <a:lnTo>
                  <a:pt x="664" y="191"/>
                </a:lnTo>
                <a:lnTo>
                  <a:pt x="661" y="201"/>
                </a:lnTo>
                <a:lnTo>
                  <a:pt x="657" y="211"/>
                </a:lnTo>
                <a:lnTo>
                  <a:pt x="653" y="221"/>
                </a:lnTo>
                <a:lnTo>
                  <a:pt x="647" y="231"/>
                </a:lnTo>
                <a:lnTo>
                  <a:pt x="641" y="241"/>
                </a:lnTo>
                <a:lnTo>
                  <a:pt x="635" y="251"/>
                </a:lnTo>
                <a:lnTo>
                  <a:pt x="627" y="261"/>
                </a:lnTo>
                <a:lnTo>
                  <a:pt x="609" y="281"/>
                </a:lnTo>
                <a:lnTo>
                  <a:pt x="587" y="302"/>
                </a:lnTo>
                <a:lnTo>
                  <a:pt x="562" y="324"/>
                </a:lnTo>
                <a:lnTo>
                  <a:pt x="533" y="346"/>
                </a:lnTo>
                <a:lnTo>
                  <a:pt x="501" y="369"/>
                </a:lnTo>
                <a:lnTo>
                  <a:pt x="464" y="392"/>
                </a:lnTo>
                <a:lnTo>
                  <a:pt x="425" y="416"/>
                </a:lnTo>
                <a:moveTo>
                  <a:pt x="304" y="207"/>
                </a:moveTo>
                <a:lnTo>
                  <a:pt x="247" y="241"/>
                </a:lnTo>
                <a:lnTo>
                  <a:pt x="201" y="270"/>
                </a:lnTo>
                <a:lnTo>
                  <a:pt x="165" y="295"/>
                </a:lnTo>
                <a:lnTo>
                  <a:pt x="152" y="306"/>
                </a:lnTo>
                <a:lnTo>
                  <a:pt x="141" y="315"/>
                </a:lnTo>
                <a:lnTo>
                  <a:pt x="132" y="324"/>
                </a:lnTo>
                <a:lnTo>
                  <a:pt x="129" y="328"/>
                </a:lnTo>
                <a:lnTo>
                  <a:pt x="126" y="332"/>
                </a:lnTo>
                <a:lnTo>
                  <a:pt x="123" y="336"/>
                </a:lnTo>
                <a:lnTo>
                  <a:pt x="121" y="341"/>
                </a:lnTo>
                <a:lnTo>
                  <a:pt x="119" y="345"/>
                </a:lnTo>
                <a:lnTo>
                  <a:pt x="117" y="349"/>
                </a:lnTo>
                <a:lnTo>
                  <a:pt x="116" y="353"/>
                </a:lnTo>
                <a:lnTo>
                  <a:pt x="115" y="357"/>
                </a:lnTo>
                <a:lnTo>
                  <a:pt x="115" y="361"/>
                </a:lnTo>
                <a:lnTo>
                  <a:pt x="115" y="365"/>
                </a:lnTo>
                <a:lnTo>
                  <a:pt x="116" y="368"/>
                </a:lnTo>
                <a:lnTo>
                  <a:pt x="117" y="372"/>
                </a:lnTo>
                <a:lnTo>
                  <a:pt x="119" y="376"/>
                </a:lnTo>
                <a:lnTo>
                  <a:pt x="121" y="379"/>
                </a:lnTo>
                <a:lnTo>
                  <a:pt x="122" y="382"/>
                </a:lnTo>
                <a:lnTo>
                  <a:pt x="124" y="384"/>
                </a:lnTo>
                <a:lnTo>
                  <a:pt x="125" y="386"/>
                </a:lnTo>
                <a:lnTo>
                  <a:pt x="127" y="388"/>
                </a:lnTo>
                <a:lnTo>
                  <a:pt x="129" y="390"/>
                </a:lnTo>
                <a:lnTo>
                  <a:pt x="131" y="392"/>
                </a:lnTo>
                <a:lnTo>
                  <a:pt x="133" y="393"/>
                </a:lnTo>
                <a:lnTo>
                  <a:pt x="135" y="395"/>
                </a:lnTo>
                <a:lnTo>
                  <a:pt x="138" y="396"/>
                </a:lnTo>
                <a:lnTo>
                  <a:pt x="140" y="397"/>
                </a:lnTo>
                <a:lnTo>
                  <a:pt x="143" y="398"/>
                </a:lnTo>
                <a:lnTo>
                  <a:pt x="145" y="398"/>
                </a:lnTo>
                <a:lnTo>
                  <a:pt x="148" y="399"/>
                </a:lnTo>
                <a:lnTo>
                  <a:pt x="151" y="399"/>
                </a:lnTo>
                <a:lnTo>
                  <a:pt x="154" y="399"/>
                </a:lnTo>
                <a:lnTo>
                  <a:pt x="157" y="399"/>
                </a:lnTo>
                <a:lnTo>
                  <a:pt x="164" y="399"/>
                </a:lnTo>
                <a:lnTo>
                  <a:pt x="171" y="398"/>
                </a:lnTo>
                <a:lnTo>
                  <a:pt x="179" y="396"/>
                </a:lnTo>
                <a:lnTo>
                  <a:pt x="187" y="394"/>
                </a:lnTo>
                <a:lnTo>
                  <a:pt x="197" y="391"/>
                </a:lnTo>
                <a:lnTo>
                  <a:pt x="207" y="388"/>
                </a:lnTo>
                <a:lnTo>
                  <a:pt x="228" y="379"/>
                </a:lnTo>
                <a:lnTo>
                  <a:pt x="254" y="367"/>
                </a:lnTo>
                <a:lnTo>
                  <a:pt x="285" y="351"/>
                </a:lnTo>
                <a:lnTo>
                  <a:pt x="363" y="308"/>
                </a:lnTo>
                <a:lnTo>
                  <a:pt x="419" y="275"/>
                </a:lnTo>
                <a:lnTo>
                  <a:pt x="464" y="246"/>
                </a:lnTo>
                <a:lnTo>
                  <a:pt x="483" y="233"/>
                </a:lnTo>
                <a:lnTo>
                  <a:pt x="499" y="221"/>
                </a:lnTo>
                <a:lnTo>
                  <a:pt x="513" y="210"/>
                </a:lnTo>
                <a:lnTo>
                  <a:pt x="524" y="200"/>
                </a:lnTo>
                <a:lnTo>
                  <a:pt x="533" y="191"/>
                </a:lnTo>
                <a:lnTo>
                  <a:pt x="537" y="187"/>
                </a:lnTo>
                <a:lnTo>
                  <a:pt x="540" y="182"/>
                </a:lnTo>
                <a:lnTo>
                  <a:pt x="543" y="178"/>
                </a:lnTo>
                <a:lnTo>
                  <a:pt x="545" y="173"/>
                </a:lnTo>
                <a:lnTo>
                  <a:pt x="547" y="169"/>
                </a:lnTo>
                <a:lnTo>
                  <a:pt x="549" y="165"/>
                </a:lnTo>
                <a:lnTo>
                  <a:pt x="550" y="161"/>
                </a:lnTo>
                <a:lnTo>
                  <a:pt x="551" y="157"/>
                </a:lnTo>
                <a:lnTo>
                  <a:pt x="551" y="153"/>
                </a:lnTo>
                <a:lnTo>
                  <a:pt x="551" y="149"/>
                </a:lnTo>
                <a:lnTo>
                  <a:pt x="550" y="145"/>
                </a:lnTo>
                <a:lnTo>
                  <a:pt x="549" y="141"/>
                </a:lnTo>
                <a:lnTo>
                  <a:pt x="548" y="137"/>
                </a:lnTo>
                <a:lnTo>
                  <a:pt x="546" y="134"/>
                </a:lnTo>
                <a:lnTo>
                  <a:pt x="544" y="130"/>
                </a:lnTo>
                <a:lnTo>
                  <a:pt x="541" y="127"/>
                </a:lnTo>
                <a:lnTo>
                  <a:pt x="539" y="124"/>
                </a:lnTo>
                <a:lnTo>
                  <a:pt x="535" y="122"/>
                </a:lnTo>
                <a:lnTo>
                  <a:pt x="532" y="120"/>
                </a:lnTo>
                <a:lnTo>
                  <a:pt x="529" y="118"/>
                </a:lnTo>
                <a:lnTo>
                  <a:pt x="525" y="117"/>
                </a:lnTo>
                <a:lnTo>
                  <a:pt x="521" y="116"/>
                </a:lnTo>
                <a:lnTo>
                  <a:pt x="516" y="115"/>
                </a:lnTo>
                <a:lnTo>
                  <a:pt x="512" y="115"/>
                </a:lnTo>
                <a:lnTo>
                  <a:pt x="507" y="115"/>
                </a:lnTo>
                <a:lnTo>
                  <a:pt x="502" y="115"/>
                </a:lnTo>
                <a:lnTo>
                  <a:pt x="496" y="116"/>
                </a:lnTo>
                <a:lnTo>
                  <a:pt x="491" y="117"/>
                </a:lnTo>
                <a:lnTo>
                  <a:pt x="479" y="120"/>
                </a:lnTo>
                <a:lnTo>
                  <a:pt x="465" y="125"/>
                </a:lnTo>
                <a:lnTo>
                  <a:pt x="449" y="131"/>
                </a:lnTo>
                <a:lnTo>
                  <a:pt x="410" y="150"/>
                </a:lnTo>
                <a:lnTo>
                  <a:pt x="362" y="175"/>
                </a:lnTo>
                <a:lnTo>
                  <a:pt x="304" y="20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1" name=""/>
          <p:cNvSpPr/>
          <p:nvPr/>
        </p:nvSpPr>
        <p:spPr>
          <a:xfrm>
            <a:off x="9565200" y="1985400"/>
            <a:ext cx="289800" cy="291240"/>
          </a:xfrm>
          <a:custGeom>
            <a:avLst/>
            <a:gdLst/>
            <a:ahLst/>
            <a:rect l="0" t="0" r="r" b="b"/>
            <a:pathLst>
              <a:path w="805" h="809">
                <a:moveTo>
                  <a:pt x="408" y="139"/>
                </a:moveTo>
                <a:lnTo>
                  <a:pt x="381" y="155"/>
                </a:lnTo>
                <a:lnTo>
                  <a:pt x="359" y="169"/>
                </a:lnTo>
                <a:lnTo>
                  <a:pt x="349" y="176"/>
                </a:lnTo>
                <a:lnTo>
                  <a:pt x="341" y="182"/>
                </a:lnTo>
                <a:lnTo>
                  <a:pt x="334" y="188"/>
                </a:lnTo>
                <a:lnTo>
                  <a:pt x="327" y="194"/>
                </a:lnTo>
                <a:lnTo>
                  <a:pt x="322" y="200"/>
                </a:lnTo>
                <a:lnTo>
                  <a:pt x="319" y="205"/>
                </a:lnTo>
                <a:lnTo>
                  <a:pt x="317" y="208"/>
                </a:lnTo>
                <a:lnTo>
                  <a:pt x="316" y="210"/>
                </a:lnTo>
                <a:lnTo>
                  <a:pt x="314" y="213"/>
                </a:lnTo>
                <a:lnTo>
                  <a:pt x="313" y="215"/>
                </a:lnTo>
                <a:lnTo>
                  <a:pt x="313" y="217"/>
                </a:lnTo>
                <a:lnTo>
                  <a:pt x="312" y="220"/>
                </a:lnTo>
                <a:lnTo>
                  <a:pt x="312" y="222"/>
                </a:lnTo>
                <a:lnTo>
                  <a:pt x="312" y="224"/>
                </a:lnTo>
                <a:lnTo>
                  <a:pt x="313" y="227"/>
                </a:lnTo>
                <a:lnTo>
                  <a:pt x="313" y="229"/>
                </a:lnTo>
                <a:lnTo>
                  <a:pt x="314" y="231"/>
                </a:lnTo>
                <a:lnTo>
                  <a:pt x="315" y="233"/>
                </a:lnTo>
                <a:lnTo>
                  <a:pt x="316" y="235"/>
                </a:lnTo>
                <a:lnTo>
                  <a:pt x="318" y="237"/>
                </a:lnTo>
                <a:lnTo>
                  <a:pt x="319" y="238"/>
                </a:lnTo>
                <a:lnTo>
                  <a:pt x="321" y="240"/>
                </a:lnTo>
                <a:lnTo>
                  <a:pt x="323" y="241"/>
                </a:lnTo>
                <a:lnTo>
                  <a:pt x="325" y="242"/>
                </a:lnTo>
                <a:lnTo>
                  <a:pt x="327" y="243"/>
                </a:lnTo>
                <a:lnTo>
                  <a:pt x="330" y="243"/>
                </a:lnTo>
                <a:lnTo>
                  <a:pt x="332" y="244"/>
                </a:lnTo>
                <a:lnTo>
                  <a:pt x="335" y="244"/>
                </a:lnTo>
                <a:lnTo>
                  <a:pt x="338" y="244"/>
                </a:lnTo>
                <a:lnTo>
                  <a:pt x="341" y="244"/>
                </a:lnTo>
                <a:lnTo>
                  <a:pt x="348" y="243"/>
                </a:lnTo>
                <a:lnTo>
                  <a:pt x="355" y="242"/>
                </a:lnTo>
                <a:lnTo>
                  <a:pt x="363" y="239"/>
                </a:lnTo>
                <a:lnTo>
                  <a:pt x="372" y="236"/>
                </a:lnTo>
                <a:lnTo>
                  <a:pt x="382" y="233"/>
                </a:lnTo>
                <a:lnTo>
                  <a:pt x="393" y="228"/>
                </a:lnTo>
                <a:lnTo>
                  <a:pt x="417" y="216"/>
                </a:lnTo>
                <a:lnTo>
                  <a:pt x="444" y="201"/>
                </a:lnTo>
                <a:lnTo>
                  <a:pt x="470" y="185"/>
                </a:lnTo>
                <a:lnTo>
                  <a:pt x="492" y="171"/>
                </a:lnTo>
                <a:lnTo>
                  <a:pt x="501" y="164"/>
                </a:lnTo>
                <a:lnTo>
                  <a:pt x="510" y="157"/>
                </a:lnTo>
                <a:lnTo>
                  <a:pt x="517" y="151"/>
                </a:lnTo>
                <a:lnTo>
                  <a:pt x="523" y="145"/>
                </a:lnTo>
                <a:lnTo>
                  <a:pt x="527" y="139"/>
                </a:lnTo>
                <a:lnTo>
                  <a:pt x="531" y="134"/>
                </a:lnTo>
                <a:lnTo>
                  <a:pt x="533" y="132"/>
                </a:lnTo>
                <a:lnTo>
                  <a:pt x="534" y="129"/>
                </a:lnTo>
                <a:lnTo>
                  <a:pt x="535" y="127"/>
                </a:lnTo>
                <a:lnTo>
                  <a:pt x="536" y="124"/>
                </a:lnTo>
                <a:lnTo>
                  <a:pt x="537" y="122"/>
                </a:lnTo>
                <a:lnTo>
                  <a:pt x="538" y="119"/>
                </a:lnTo>
                <a:lnTo>
                  <a:pt x="538" y="117"/>
                </a:lnTo>
                <a:lnTo>
                  <a:pt x="538" y="115"/>
                </a:lnTo>
                <a:lnTo>
                  <a:pt x="537" y="113"/>
                </a:lnTo>
                <a:lnTo>
                  <a:pt x="537" y="110"/>
                </a:lnTo>
                <a:lnTo>
                  <a:pt x="536" y="108"/>
                </a:lnTo>
                <a:lnTo>
                  <a:pt x="535" y="106"/>
                </a:lnTo>
                <a:lnTo>
                  <a:pt x="534" y="104"/>
                </a:lnTo>
                <a:lnTo>
                  <a:pt x="532" y="102"/>
                </a:lnTo>
                <a:lnTo>
                  <a:pt x="530" y="101"/>
                </a:lnTo>
                <a:lnTo>
                  <a:pt x="529" y="99"/>
                </a:lnTo>
                <a:lnTo>
                  <a:pt x="527" y="98"/>
                </a:lnTo>
                <a:lnTo>
                  <a:pt x="525" y="97"/>
                </a:lnTo>
                <a:lnTo>
                  <a:pt x="522" y="96"/>
                </a:lnTo>
                <a:lnTo>
                  <a:pt x="520" y="96"/>
                </a:lnTo>
                <a:lnTo>
                  <a:pt x="517" y="95"/>
                </a:lnTo>
                <a:lnTo>
                  <a:pt x="515" y="95"/>
                </a:lnTo>
                <a:lnTo>
                  <a:pt x="512" y="95"/>
                </a:lnTo>
                <a:lnTo>
                  <a:pt x="509" y="95"/>
                </a:lnTo>
                <a:lnTo>
                  <a:pt x="502" y="96"/>
                </a:lnTo>
                <a:lnTo>
                  <a:pt x="495" y="97"/>
                </a:lnTo>
                <a:lnTo>
                  <a:pt x="487" y="100"/>
                </a:lnTo>
                <a:lnTo>
                  <a:pt x="478" y="103"/>
                </a:lnTo>
                <a:lnTo>
                  <a:pt x="469" y="107"/>
                </a:lnTo>
                <a:lnTo>
                  <a:pt x="458" y="112"/>
                </a:lnTo>
                <a:lnTo>
                  <a:pt x="435" y="124"/>
                </a:lnTo>
                <a:lnTo>
                  <a:pt x="408" y="139"/>
                </a:lnTo>
                <a:moveTo>
                  <a:pt x="493" y="285"/>
                </a:moveTo>
                <a:lnTo>
                  <a:pt x="470" y="298"/>
                </a:lnTo>
                <a:lnTo>
                  <a:pt x="448" y="309"/>
                </a:lnTo>
                <a:lnTo>
                  <a:pt x="427" y="318"/>
                </a:lnTo>
                <a:lnTo>
                  <a:pt x="406" y="326"/>
                </a:lnTo>
                <a:lnTo>
                  <a:pt x="387" y="331"/>
                </a:lnTo>
                <a:lnTo>
                  <a:pt x="368" y="335"/>
                </a:lnTo>
                <a:lnTo>
                  <a:pt x="350" y="337"/>
                </a:lnTo>
                <a:lnTo>
                  <a:pt x="341" y="338"/>
                </a:lnTo>
                <a:lnTo>
                  <a:pt x="333" y="338"/>
                </a:lnTo>
                <a:lnTo>
                  <a:pt x="325" y="337"/>
                </a:lnTo>
                <a:lnTo>
                  <a:pt x="317" y="336"/>
                </a:lnTo>
                <a:lnTo>
                  <a:pt x="309" y="335"/>
                </a:lnTo>
                <a:lnTo>
                  <a:pt x="302" y="333"/>
                </a:lnTo>
                <a:lnTo>
                  <a:pt x="295" y="331"/>
                </a:lnTo>
                <a:lnTo>
                  <a:pt x="288" y="329"/>
                </a:lnTo>
                <a:lnTo>
                  <a:pt x="282" y="325"/>
                </a:lnTo>
                <a:lnTo>
                  <a:pt x="275" y="322"/>
                </a:lnTo>
                <a:lnTo>
                  <a:pt x="269" y="318"/>
                </a:lnTo>
                <a:lnTo>
                  <a:pt x="264" y="314"/>
                </a:lnTo>
                <a:lnTo>
                  <a:pt x="258" y="309"/>
                </a:lnTo>
                <a:lnTo>
                  <a:pt x="253" y="304"/>
                </a:lnTo>
                <a:lnTo>
                  <a:pt x="248" y="298"/>
                </a:lnTo>
                <a:lnTo>
                  <a:pt x="243" y="292"/>
                </a:lnTo>
                <a:lnTo>
                  <a:pt x="238" y="286"/>
                </a:lnTo>
                <a:lnTo>
                  <a:pt x="234" y="279"/>
                </a:lnTo>
                <a:lnTo>
                  <a:pt x="230" y="271"/>
                </a:lnTo>
                <a:lnTo>
                  <a:pt x="227" y="264"/>
                </a:lnTo>
                <a:lnTo>
                  <a:pt x="224" y="257"/>
                </a:lnTo>
                <a:lnTo>
                  <a:pt x="221" y="249"/>
                </a:lnTo>
                <a:lnTo>
                  <a:pt x="219" y="242"/>
                </a:lnTo>
                <a:lnTo>
                  <a:pt x="218" y="235"/>
                </a:lnTo>
                <a:lnTo>
                  <a:pt x="217" y="228"/>
                </a:lnTo>
                <a:lnTo>
                  <a:pt x="216" y="220"/>
                </a:lnTo>
                <a:lnTo>
                  <a:pt x="216" y="213"/>
                </a:lnTo>
                <a:lnTo>
                  <a:pt x="217" y="206"/>
                </a:lnTo>
                <a:lnTo>
                  <a:pt x="218" y="199"/>
                </a:lnTo>
                <a:lnTo>
                  <a:pt x="220" y="192"/>
                </a:lnTo>
                <a:lnTo>
                  <a:pt x="222" y="185"/>
                </a:lnTo>
                <a:lnTo>
                  <a:pt x="225" y="178"/>
                </a:lnTo>
                <a:lnTo>
                  <a:pt x="228" y="171"/>
                </a:lnTo>
                <a:lnTo>
                  <a:pt x="231" y="164"/>
                </a:lnTo>
                <a:lnTo>
                  <a:pt x="236" y="157"/>
                </a:lnTo>
                <a:lnTo>
                  <a:pt x="240" y="150"/>
                </a:lnTo>
                <a:lnTo>
                  <a:pt x="251" y="136"/>
                </a:lnTo>
                <a:lnTo>
                  <a:pt x="264" y="123"/>
                </a:lnTo>
                <a:lnTo>
                  <a:pt x="279" y="109"/>
                </a:lnTo>
                <a:lnTo>
                  <a:pt x="296" y="95"/>
                </a:lnTo>
                <a:lnTo>
                  <a:pt x="314" y="82"/>
                </a:lnTo>
                <a:lnTo>
                  <a:pt x="335" y="68"/>
                </a:lnTo>
                <a:lnTo>
                  <a:pt x="358" y="54"/>
                </a:lnTo>
                <a:lnTo>
                  <a:pt x="404" y="30"/>
                </a:lnTo>
                <a:lnTo>
                  <a:pt x="425" y="21"/>
                </a:lnTo>
                <a:lnTo>
                  <a:pt x="446" y="13"/>
                </a:lnTo>
                <a:lnTo>
                  <a:pt x="465" y="7"/>
                </a:lnTo>
                <a:lnTo>
                  <a:pt x="484" y="3"/>
                </a:lnTo>
                <a:lnTo>
                  <a:pt x="501" y="1"/>
                </a:lnTo>
                <a:lnTo>
                  <a:pt x="518" y="0"/>
                </a:lnTo>
                <a:lnTo>
                  <a:pt x="534" y="1"/>
                </a:lnTo>
                <a:lnTo>
                  <a:pt x="548" y="4"/>
                </a:lnTo>
                <a:lnTo>
                  <a:pt x="562" y="9"/>
                </a:lnTo>
                <a:lnTo>
                  <a:pt x="575" y="15"/>
                </a:lnTo>
                <a:lnTo>
                  <a:pt x="586" y="23"/>
                </a:lnTo>
                <a:lnTo>
                  <a:pt x="597" y="33"/>
                </a:lnTo>
                <a:lnTo>
                  <a:pt x="607" y="45"/>
                </a:lnTo>
                <a:lnTo>
                  <a:pt x="616" y="58"/>
                </a:lnTo>
                <a:lnTo>
                  <a:pt x="623" y="73"/>
                </a:lnTo>
                <a:lnTo>
                  <a:pt x="629" y="88"/>
                </a:lnTo>
                <a:lnTo>
                  <a:pt x="632" y="102"/>
                </a:lnTo>
                <a:lnTo>
                  <a:pt x="633" y="117"/>
                </a:lnTo>
                <a:lnTo>
                  <a:pt x="633" y="131"/>
                </a:lnTo>
                <a:lnTo>
                  <a:pt x="630" y="145"/>
                </a:lnTo>
                <a:lnTo>
                  <a:pt x="625" y="160"/>
                </a:lnTo>
                <a:lnTo>
                  <a:pt x="619" y="174"/>
                </a:lnTo>
                <a:lnTo>
                  <a:pt x="610" y="188"/>
                </a:lnTo>
                <a:lnTo>
                  <a:pt x="599" y="202"/>
                </a:lnTo>
                <a:lnTo>
                  <a:pt x="587" y="216"/>
                </a:lnTo>
                <a:lnTo>
                  <a:pt x="572" y="230"/>
                </a:lnTo>
                <a:lnTo>
                  <a:pt x="555" y="244"/>
                </a:lnTo>
                <a:lnTo>
                  <a:pt x="537" y="258"/>
                </a:lnTo>
                <a:lnTo>
                  <a:pt x="493" y="285"/>
                </a:lnTo>
                <a:moveTo>
                  <a:pt x="362" y="610"/>
                </a:moveTo>
                <a:lnTo>
                  <a:pt x="336" y="626"/>
                </a:lnTo>
                <a:lnTo>
                  <a:pt x="313" y="641"/>
                </a:lnTo>
                <a:lnTo>
                  <a:pt x="304" y="647"/>
                </a:lnTo>
                <a:lnTo>
                  <a:pt x="295" y="654"/>
                </a:lnTo>
                <a:lnTo>
                  <a:pt x="288" y="660"/>
                </a:lnTo>
                <a:lnTo>
                  <a:pt x="282" y="666"/>
                </a:lnTo>
                <a:lnTo>
                  <a:pt x="277" y="671"/>
                </a:lnTo>
                <a:lnTo>
                  <a:pt x="273" y="676"/>
                </a:lnTo>
                <a:lnTo>
                  <a:pt x="271" y="679"/>
                </a:lnTo>
                <a:lnTo>
                  <a:pt x="270" y="682"/>
                </a:lnTo>
                <a:lnTo>
                  <a:pt x="269" y="684"/>
                </a:lnTo>
                <a:lnTo>
                  <a:pt x="268" y="686"/>
                </a:lnTo>
                <a:lnTo>
                  <a:pt x="267" y="689"/>
                </a:lnTo>
                <a:lnTo>
                  <a:pt x="267" y="691"/>
                </a:lnTo>
                <a:lnTo>
                  <a:pt x="266" y="694"/>
                </a:lnTo>
                <a:lnTo>
                  <a:pt x="267" y="696"/>
                </a:lnTo>
                <a:lnTo>
                  <a:pt x="267" y="698"/>
                </a:lnTo>
                <a:lnTo>
                  <a:pt x="267" y="700"/>
                </a:lnTo>
                <a:lnTo>
                  <a:pt x="268" y="702"/>
                </a:lnTo>
                <a:lnTo>
                  <a:pt x="269" y="704"/>
                </a:lnTo>
                <a:lnTo>
                  <a:pt x="271" y="706"/>
                </a:lnTo>
                <a:lnTo>
                  <a:pt x="272" y="708"/>
                </a:lnTo>
                <a:lnTo>
                  <a:pt x="274" y="710"/>
                </a:lnTo>
                <a:lnTo>
                  <a:pt x="276" y="711"/>
                </a:lnTo>
                <a:lnTo>
                  <a:pt x="277" y="713"/>
                </a:lnTo>
                <a:lnTo>
                  <a:pt x="280" y="714"/>
                </a:lnTo>
                <a:lnTo>
                  <a:pt x="282" y="714"/>
                </a:lnTo>
                <a:lnTo>
                  <a:pt x="284" y="715"/>
                </a:lnTo>
                <a:lnTo>
                  <a:pt x="287" y="716"/>
                </a:lnTo>
                <a:lnTo>
                  <a:pt x="290" y="716"/>
                </a:lnTo>
                <a:lnTo>
                  <a:pt x="293" y="716"/>
                </a:lnTo>
                <a:lnTo>
                  <a:pt x="296" y="716"/>
                </a:lnTo>
                <a:lnTo>
                  <a:pt x="302" y="715"/>
                </a:lnTo>
                <a:lnTo>
                  <a:pt x="310" y="714"/>
                </a:lnTo>
                <a:lnTo>
                  <a:pt x="318" y="712"/>
                </a:lnTo>
                <a:lnTo>
                  <a:pt x="327" y="708"/>
                </a:lnTo>
                <a:lnTo>
                  <a:pt x="337" y="705"/>
                </a:lnTo>
                <a:lnTo>
                  <a:pt x="347" y="700"/>
                </a:lnTo>
                <a:lnTo>
                  <a:pt x="371" y="688"/>
                </a:lnTo>
                <a:lnTo>
                  <a:pt x="398" y="673"/>
                </a:lnTo>
                <a:lnTo>
                  <a:pt x="424" y="657"/>
                </a:lnTo>
                <a:lnTo>
                  <a:pt x="446" y="642"/>
                </a:lnTo>
                <a:lnTo>
                  <a:pt x="455" y="635"/>
                </a:lnTo>
                <a:lnTo>
                  <a:pt x="463" y="629"/>
                </a:lnTo>
                <a:lnTo>
                  <a:pt x="470" y="623"/>
                </a:lnTo>
                <a:lnTo>
                  <a:pt x="476" y="617"/>
                </a:lnTo>
                <a:lnTo>
                  <a:pt x="481" y="611"/>
                </a:lnTo>
                <a:lnTo>
                  <a:pt x="485" y="606"/>
                </a:lnTo>
                <a:lnTo>
                  <a:pt x="487" y="603"/>
                </a:lnTo>
                <a:lnTo>
                  <a:pt x="488" y="601"/>
                </a:lnTo>
                <a:lnTo>
                  <a:pt x="490" y="598"/>
                </a:lnTo>
                <a:lnTo>
                  <a:pt x="491" y="596"/>
                </a:lnTo>
                <a:lnTo>
                  <a:pt x="491" y="593"/>
                </a:lnTo>
                <a:lnTo>
                  <a:pt x="492" y="591"/>
                </a:lnTo>
                <a:lnTo>
                  <a:pt x="492" y="589"/>
                </a:lnTo>
                <a:lnTo>
                  <a:pt x="492" y="586"/>
                </a:lnTo>
                <a:lnTo>
                  <a:pt x="492" y="584"/>
                </a:lnTo>
                <a:lnTo>
                  <a:pt x="491" y="582"/>
                </a:lnTo>
                <a:lnTo>
                  <a:pt x="490" y="580"/>
                </a:lnTo>
                <a:lnTo>
                  <a:pt x="489" y="578"/>
                </a:lnTo>
                <a:lnTo>
                  <a:pt x="488" y="576"/>
                </a:lnTo>
                <a:lnTo>
                  <a:pt x="487" y="574"/>
                </a:lnTo>
                <a:lnTo>
                  <a:pt x="485" y="573"/>
                </a:lnTo>
                <a:lnTo>
                  <a:pt x="483" y="571"/>
                </a:lnTo>
                <a:lnTo>
                  <a:pt x="481" y="570"/>
                </a:lnTo>
                <a:lnTo>
                  <a:pt x="479" y="569"/>
                </a:lnTo>
                <a:lnTo>
                  <a:pt x="477" y="568"/>
                </a:lnTo>
                <a:lnTo>
                  <a:pt x="475" y="568"/>
                </a:lnTo>
                <a:lnTo>
                  <a:pt x="472" y="568"/>
                </a:lnTo>
                <a:lnTo>
                  <a:pt x="469" y="567"/>
                </a:lnTo>
                <a:lnTo>
                  <a:pt x="466" y="567"/>
                </a:lnTo>
                <a:lnTo>
                  <a:pt x="463" y="568"/>
                </a:lnTo>
                <a:lnTo>
                  <a:pt x="456" y="568"/>
                </a:lnTo>
                <a:lnTo>
                  <a:pt x="449" y="570"/>
                </a:lnTo>
                <a:lnTo>
                  <a:pt x="441" y="572"/>
                </a:lnTo>
                <a:lnTo>
                  <a:pt x="432" y="575"/>
                </a:lnTo>
                <a:lnTo>
                  <a:pt x="423" y="579"/>
                </a:lnTo>
                <a:lnTo>
                  <a:pt x="412" y="584"/>
                </a:lnTo>
                <a:lnTo>
                  <a:pt x="389" y="595"/>
                </a:lnTo>
                <a:lnTo>
                  <a:pt x="362" y="610"/>
                </a:lnTo>
                <a:moveTo>
                  <a:pt x="447" y="757"/>
                </a:moveTo>
                <a:lnTo>
                  <a:pt x="424" y="770"/>
                </a:lnTo>
                <a:lnTo>
                  <a:pt x="402" y="780"/>
                </a:lnTo>
                <a:lnTo>
                  <a:pt x="381" y="789"/>
                </a:lnTo>
                <a:lnTo>
                  <a:pt x="360" y="797"/>
                </a:lnTo>
                <a:lnTo>
                  <a:pt x="341" y="802"/>
                </a:lnTo>
                <a:lnTo>
                  <a:pt x="322" y="806"/>
                </a:lnTo>
                <a:lnTo>
                  <a:pt x="304" y="808"/>
                </a:lnTo>
                <a:lnTo>
                  <a:pt x="287" y="809"/>
                </a:lnTo>
                <a:lnTo>
                  <a:pt x="279" y="808"/>
                </a:lnTo>
                <a:lnTo>
                  <a:pt x="271" y="807"/>
                </a:lnTo>
                <a:lnTo>
                  <a:pt x="263" y="806"/>
                </a:lnTo>
                <a:lnTo>
                  <a:pt x="256" y="804"/>
                </a:lnTo>
                <a:lnTo>
                  <a:pt x="249" y="802"/>
                </a:lnTo>
                <a:lnTo>
                  <a:pt x="242" y="799"/>
                </a:lnTo>
                <a:lnTo>
                  <a:pt x="236" y="796"/>
                </a:lnTo>
                <a:lnTo>
                  <a:pt x="229" y="793"/>
                </a:lnTo>
                <a:lnTo>
                  <a:pt x="223" y="789"/>
                </a:lnTo>
                <a:lnTo>
                  <a:pt x="218" y="785"/>
                </a:lnTo>
                <a:lnTo>
                  <a:pt x="212" y="780"/>
                </a:lnTo>
                <a:lnTo>
                  <a:pt x="207" y="775"/>
                </a:lnTo>
                <a:lnTo>
                  <a:pt x="202" y="770"/>
                </a:lnTo>
                <a:lnTo>
                  <a:pt x="197" y="764"/>
                </a:lnTo>
                <a:lnTo>
                  <a:pt x="193" y="757"/>
                </a:lnTo>
                <a:lnTo>
                  <a:pt x="188" y="750"/>
                </a:lnTo>
                <a:lnTo>
                  <a:pt x="184" y="743"/>
                </a:lnTo>
                <a:lnTo>
                  <a:pt x="181" y="735"/>
                </a:lnTo>
                <a:lnTo>
                  <a:pt x="178" y="728"/>
                </a:lnTo>
                <a:lnTo>
                  <a:pt x="175" y="721"/>
                </a:lnTo>
                <a:lnTo>
                  <a:pt x="174" y="714"/>
                </a:lnTo>
                <a:lnTo>
                  <a:pt x="172" y="707"/>
                </a:lnTo>
                <a:lnTo>
                  <a:pt x="171" y="699"/>
                </a:lnTo>
                <a:lnTo>
                  <a:pt x="171" y="692"/>
                </a:lnTo>
                <a:lnTo>
                  <a:pt x="171" y="685"/>
                </a:lnTo>
                <a:lnTo>
                  <a:pt x="172" y="678"/>
                </a:lnTo>
                <a:lnTo>
                  <a:pt x="173" y="671"/>
                </a:lnTo>
                <a:lnTo>
                  <a:pt x="174" y="664"/>
                </a:lnTo>
                <a:lnTo>
                  <a:pt x="177" y="657"/>
                </a:lnTo>
                <a:lnTo>
                  <a:pt x="179" y="650"/>
                </a:lnTo>
                <a:lnTo>
                  <a:pt x="182" y="643"/>
                </a:lnTo>
                <a:lnTo>
                  <a:pt x="186" y="636"/>
                </a:lnTo>
                <a:lnTo>
                  <a:pt x="190" y="629"/>
                </a:lnTo>
                <a:lnTo>
                  <a:pt x="195" y="622"/>
                </a:lnTo>
                <a:lnTo>
                  <a:pt x="206" y="609"/>
                </a:lnTo>
                <a:lnTo>
                  <a:pt x="219" y="595"/>
                </a:lnTo>
                <a:lnTo>
                  <a:pt x="234" y="581"/>
                </a:lnTo>
                <a:lnTo>
                  <a:pt x="250" y="567"/>
                </a:lnTo>
                <a:lnTo>
                  <a:pt x="269" y="554"/>
                </a:lnTo>
                <a:lnTo>
                  <a:pt x="290" y="540"/>
                </a:lnTo>
                <a:lnTo>
                  <a:pt x="313" y="526"/>
                </a:lnTo>
                <a:lnTo>
                  <a:pt x="335" y="514"/>
                </a:lnTo>
                <a:lnTo>
                  <a:pt x="357" y="503"/>
                </a:lnTo>
                <a:lnTo>
                  <a:pt x="378" y="494"/>
                </a:lnTo>
                <a:lnTo>
                  <a:pt x="398" y="486"/>
                </a:lnTo>
                <a:lnTo>
                  <a:pt x="418" y="481"/>
                </a:lnTo>
                <a:lnTo>
                  <a:pt x="436" y="477"/>
                </a:lnTo>
                <a:lnTo>
                  <a:pt x="454" y="474"/>
                </a:lnTo>
                <a:lnTo>
                  <a:pt x="471" y="473"/>
                </a:lnTo>
                <a:lnTo>
                  <a:pt x="479" y="473"/>
                </a:lnTo>
                <a:lnTo>
                  <a:pt x="487" y="474"/>
                </a:lnTo>
                <a:lnTo>
                  <a:pt x="494" y="475"/>
                </a:lnTo>
                <a:lnTo>
                  <a:pt x="502" y="476"/>
                </a:lnTo>
                <a:lnTo>
                  <a:pt x="509" y="478"/>
                </a:lnTo>
                <a:lnTo>
                  <a:pt x="516" y="481"/>
                </a:lnTo>
                <a:lnTo>
                  <a:pt x="522" y="484"/>
                </a:lnTo>
                <a:lnTo>
                  <a:pt x="529" y="487"/>
                </a:lnTo>
                <a:lnTo>
                  <a:pt x="535" y="491"/>
                </a:lnTo>
                <a:lnTo>
                  <a:pt x="541" y="495"/>
                </a:lnTo>
                <a:lnTo>
                  <a:pt x="546" y="500"/>
                </a:lnTo>
                <a:lnTo>
                  <a:pt x="551" y="505"/>
                </a:lnTo>
                <a:lnTo>
                  <a:pt x="556" y="511"/>
                </a:lnTo>
                <a:lnTo>
                  <a:pt x="561" y="517"/>
                </a:lnTo>
                <a:lnTo>
                  <a:pt x="566" y="523"/>
                </a:lnTo>
                <a:lnTo>
                  <a:pt x="570" y="530"/>
                </a:lnTo>
                <a:lnTo>
                  <a:pt x="577" y="545"/>
                </a:lnTo>
                <a:lnTo>
                  <a:pt x="583" y="559"/>
                </a:lnTo>
                <a:lnTo>
                  <a:pt x="586" y="574"/>
                </a:lnTo>
                <a:lnTo>
                  <a:pt x="588" y="588"/>
                </a:lnTo>
                <a:lnTo>
                  <a:pt x="587" y="602"/>
                </a:lnTo>
                <a:lnTo>
                  <a:pt x="584" y="617"/>
                </a:lnTo>
                <a:lnTo>
                  <a:pt x="580" y="631"/>
                </a:lnTo>
                <a:lnTo>
                  <a:pt x="573" y="645"/>
                </a:lnTo>
                <a:lnTo>
                  <a:pt x="564" y="659"/>
                </a:lnTo>
                <a:lnTo>
                  <a:pt x="554" y="673"/>
                </a:lnTo>
                <a:lnTo>
                  <a:pt x="541" y="688"/>
                </a:lnTo>
                <a:lnTo>
                  <a:pt x="526" y="702"/>
                </a:lnTo>
                <a:lnTo>
                  <a:pt x="509" y="715"/>
                </a:lnTo>
                <a:lnTo>
                  <a:pt x="490" y="729"/>
                </a:lnTo>
                <a:lnTo>
                  <a:pt x="447" y="757"/>
                </a:lnTo>
                <a:moveTo>
                  <a:pt x="805" y="387"/>
                </a:moveTo>
                <a:lnTo>
                  <a:pt x="47" y="506"/>
                </a:lnTo>
                <a:lnTo>
                  <a:pt x="0" y="424"/>
                </a:lnTo>
                <a:lnTo>
                  <a:pt x="758" y="304"/>
                </a:lnTo>
                <a:lnTo>
                  <a:pt x="805" y="38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2" name=""/>
          <p:cNvSpPr/>
          <p:nvPr/>
        </p:nvSpPr>
        <p:spPr>
          <a:xfrm>
            <a:off x="8645760" y="3317400"/>
            <a:ext cx="150120" cy="259920"/>
          </a:xfrm>
          <a:custGeom>
            <a:avLst/>
            <a:gdLst/>
            <a:ahLst/>
            <a:rect l="0" t="0" r="r" b="b"/>
            <a:pathLst>
              <a:path w="417" h="722">
                <a:moveTo>
                  <a:pt x="417" y="514"/>
                </a:moveTo>
                <a:lnTo>
                  <a:pt x="351" y="532"/>
                </a:lnTo>
                <a:lnTo>
                  <a:pt x="394" y="691"/>
                </a:lnTo>
                <a:lnTo>
                  <a:pt x="281" y="722"/>
                </a:lnTo>
                <a:lnTo>
                  <a:pt x="238" y="562"/>
                </a:lnTo>
                <a:lnTo>
                  <a:pt x="28" y="618"/>
                </a:lnTo>
                <a:lnTo>
                  <a:pt x="0" y="515"/>
                </a:lnTo>
                <a:lnTo>
                  <a:pt x="80" y="35"/>
                </a:lnTo>
                <a:lnTo>
                  <a:pt x="209" y="0"/>
                </a:lnTo>
                <a:lnTo>
                  <a:pt x="323" y="426"/>
                </a:lnTo>
                <a:lnTo>
                  <a:pt x="388" y="409"/>
                </a:lnTo>
                <a:lnTo>
                  <a:pt x="417" y="514"/>
                </a:lnTo>
                <a:moveTo>
                  <a:pt x="210" y="457"/>
                </a:moveTo>
                <a:lnTo>
                  <a:pt x="172" y="315"/>
                </a:lnTo>
                <a:lnTo>
                  <a:pt x="158" y="252"/>
                </a:lnTo>
                <a:lnTo>
                  <a:pt x="144" y="192"/>
                </a:lnTo>
                <a:lnTo>
                  <a:pt x="141" y="193"/>
                </a:lnTo>
                <a:lnTo>
                  <a:pt x="140" y="220"/>
                </a:lnTo>
                <a:lnTo>
                  <a:pt x="138" y="245"/>
                </a:lnTo>
                <a:lnTo>
                  <a:pt x="135" y="269"/>
                </a:lnTo>
                <a:lnTo>
                  <a:pt x="132" y="292"/>
                </a:lnTo>
                <a:lnTo>
                  <a:pt x="100" y="486"/>
                </a:lnTo>
                <a:lnTo>
                  <a:pt x="210" y="45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3" name=""/>
          <p:cNvSpPr/>
          <p:nvPr/>
        </p:nvSpPr>
        <p:spPr>
          <a:xfrm>
            <a:off x="8784720" y="3286440"/>
            <a:ext cx="151920" cy="253800"/>
          </a:xfrm>
          <a:custGeom>
            <a:avLst/>
            <a:gdLst/>
            <a:ahLst/>
            <a:rect l="0" t="0" r="r" b="b"/>
            <a:pathLst>
              <a:path w="422" h="705">
                <a:moveTo>
                  <a:pt x="387" y="306"/>
                </a:moveTo>
                <a:lnTo>
                  <a:pt x="399" y="350"/>
                </a:lnTo>
                <a:lnTo>
                  <a:pt x="408" y="392"/>
                </a:lnTo>
                <a:lnTo>
                  <a:pt x="414" y="431"/>
                </a:lnTo>
                <a:lnTo>
                  <a:pt x="419" y="467"/>
                </a:lnTo>
                <a:lnTo>
                  <a:pt x="422" y="500"/>
                </a:lnTo>
                <a:lnTo>
                  <a:pt x="422" y="530"/>
                </a:lnTo>
                <a:lnTo>
                  <a:pt x="420" y="557"/>
                </a:lnTo>
                <a:lnTo>
                  <a:pt x="418" y="570"/>
                </a:lnTo>
                <a:lnTo>
                  <a:pt x="416" y="582"/>
                </a:lnTo>
                <a:lnTo>
                  <a:pt x="413" y="593"/>
                </a:lnTo>
                <a:lnTo>
                  <a:pt x="410" y="604"/>
                </a:lnTo>
                <a:lnTo>
                  <a:pt x="406" y="614"/>
                </a:lnTo>
                <a:lnTo>
                  <a:pt x="401" y="623"/>
                </a:lnTo>
                <a:lnTo>
                  <a:pt x="396" y="633"/>
                </a:lnTo>
                <a:lnTo>
                  <a:pt x="391" y="641"/>
                </a:lnTo>
                <a:lnTo>
                  <a:pt x="384" y="649"/>
                </a:lnTo>
                <a:lnTo>
                  <a:pt x="377" y="657"/>
                </a:lnTo>
                <a:lnTo>
                  <a:pt x="370" y="664"/>
                </a:lnTo>
                <a:lnTo>
                  <a:pt x="362" y="670"/>
                </a:lnTo>
                <a:lnTo>
                  <a:pt x="353" y="676"/>
                </a:lnTo>
                <a:lnTo>
                  <a:pt x="344" y="682"/>
                </a:lnTo>
                <a:lnTo>
                  <a:pt x="335" y="687"/>
                </a:lnTo>
                <a:lnTo>
                  <a:pt x="324" y="691"/>
                </a:lnTo>
                <a:lnTo>
                  <a:pt x="313" y="695"/>
                </a:lnTo>
                <a:lnTo>
                  <a:pt x="302" y="699"/>
                </a:lnTo>
                <a:lnTo>
                  <a:pt x="290" y="701"/>
                </a:lnTo>
                <a:lnTo>
                  <a:pt x="279" y="703"/>
                </a:lnTo>
                <a:lnTo>
                  <a:pt x="268" y="705"/>
                </a:lnTo>
                <a:lnTo>
                  <a:pt x="257" y="705"/>
                </a:lnTo>
                <a:lnTo>
                  <a:pt x="247" y="705"/>
                </a:lnTo>
                <a:lnTo>
                  <a:pt x="236" y="704"/>
                </a:lnTo>
                <a:lnTo>
                  <a:pt x="226" y="702"/>
                </a:lnTo>
                <a:lnTo>
                  <a:pt x="216" y="700"/>
                </a:lnTo>
                <a:lnTo>
                  <a:pt x="206" y="696"/>
                </a:lnTo>
                <a:lnTo>
                  <a:pt x="197" y="692"/>
                </a:lnTo>
                <a:lnTo>
                  <a:pt x="188" y="688"/>
                </a:lnTo>
                <a:lnTo>
                  <a:pt x="179" y="682"/>
                </a:lnTo>
                <a:lnTo>
                  <a:pt x="170" y="676"/>
                </a:lnTo>
                <a:lnTo>
                  <a:pt x="162" y="669"/>
                </a:lnTo>
                <a:lnTo>
                  <a:pt x="154" y="662"/>
                </a:lnTo>
                <a:lnTo>
                  <a:pt x="146" y="653"/>
                </a:lnTo>
                <a:lnTo>
                  <a:pt x="138" y="644"/>
                </a:lnTo>
                <a:lnTo>
                  <a:pt x="130" y="634"/>
                </a:lnTo>
                <a:lnTo>
                  <a:pt x="115" y="611"/>
                </a:lnTo>
                <a:lnTo>
                  <a:pt x="101" y="585"/>
                </a:lnTo>
                <a:lnTo>
                  <a:pt x="86" y="555"/>
                </a:lnTo>
                <a:lnTo>
                  <a:pt x="73" y="522"/>
                </a:lnTo>
                <a:lnTo>
                  <a:pt x="59" y="485"/>
                </a:lnTo>
                <a:lnTo>
                  <a:pt x="47" y="444"/>
                </a:lnTo>
                <a:lnTo>
                  <a:pt x="34" y="401"/>
                </a:lnTo>
                <a:lnTo>
                  <a:pt x="23" y="357"/>
                </a:lnTo>
                <a:lnTo>
                  <a:pt x="14" y="315"/>
                </a:lnTo>
                <a:lnTo>
                  <a:pt x="7" y="277"/>
                </a:lnTo>
                <a:lnTo>
                  <a:pt x="3" y="241"/>
                </a:lnTo>
                <a:lnTo>
                  <a:pt x="0" y="208"/>
                </a:lnTo>
                <a:lnTo>
                  <a:pt x="0" y="177"/>
                </a:lnTo>
                <a:lnTo>
                  <a:pt x="2" y="150"/>
                </a:lnTo>
                <a:lnTo>
                  <a:pt x="4" y="137"/>
                </a:lnTo>
                <a:lnTo>
                  <a:pt x="6" y="125"/>
                </a:lnTo>
                <a:lnTo>
                  <a:pt x="9" y="114"/>
                </a:lnTo>
                <a:lnTo>
                  <a:pt x="12" y="103"/>
                </a:lnTo>
                <a:lnTo>
                  <a:pt x="16" y="92"/>
                </a:lnTo>
                <a:lnTo>
                  <a:pt x="21" y="82"/>
                </a:lnTo>
                <a:lnTo>
                  <a:pt x="26" y="73"/>
                </a:lnTo>
                <a:lnTo>
                  <a:pt x="32" y="64"/>
                </a:lnTo>
                <a:lnTo>
                  <a:pt x="38" y="56"/>
                </a:lnTo>
                <a:lnTo>
                  <a:pt x="45" y="48"/>
                </a:lnTo>
                <a:lnTo>
                  <a:pt x="52" y="41"/>
                </a:lnTo>
                <a:lnTo>
                  <a:pt x="60" y="35"/>
                </a:lnTo>
                <a:lnTo>
                  <a:pt x="68" y="29"/>
                </a:lnTo>
                <a:lnTo>
                  <a:pt x="77" y="23"/>
                </a:lnTo>
                <a:lnTo>
                  <a:pt x="87" y="18"/>
                </a:lnTo>
                <a:lnTo>
                  <a:pt x="97" y="14"/>
                </a:lnTo>
                <a:lnTo>
                  <a:pt x="107" y="10"/>
                </a:lnTo>
                <a:lnTo>
                  <a:pt x="118" y="7"/>
                </a:lnTo>
                <a:lnTo>
                  <a:pt x="130" y="4"/>
                </a:lnTo>
                <a:lnTo>
                  <a:pt x="141" y="2"/>
                </a:lnTo>
                <a:lnTo>
                  <a:pt x="152" y="1"/>
                </a:lnTo>
                <a:lnTo>
                  <a:pt x="163" y="0"/>
                </a:lnTo>
                <a:lnTo>
                  <a:pt x="174" y="0"/>
                </a:lnTo>
                <a:lnTo>
                  <a:pt x="184" y="1"/>
                </a:lnTo>
                <a:lnTo>
                  <a:pt x="194" y="3"/>
                </a:lnTo>
                <a:lnTo>
                  <a:pt x="204" y="5"/>
                </a:lnTo>
                <a:lnTo>
                  <a:pt x="214" y="8"/>
                </a:lnTo>
                <a:lnTo>
                  <a:pt x="223" y="12"/>
                </a:lnTo>
                <a:lnTo>
                  <a:pt x="232" y="17"/>
                </a:lnTo>
                <a:lnTo>
                  <a:pt x="241" y="22"/>
                </a:lnTo>
                <a:lnTo>
                  <a:pt x="250" y="28"/>
                </a:lnTo>
                <a:lnTo>
                  <a:pt x="258" y="35"/>
                </a:lnTo>
                <a:lnTo>
                  <a:pt x="267" y="43"/>
                </a:lnTo>
                <a:lnTo>
                  <a:pt x="275" y="51"/>
                </a:lnTo>
                <a:lnTo>
                  <a:pt x="282" y="60"/>
                </a:lnTo>
                <a:lnTo>
                  <a:pt x="290" y="70"/>
                </a:lnTo>
                <a:lnTo>
                  <a:pt x="305" y="93"/>
                </a:lnTo>
                <a:lnTo>
                  <a:pt x="320" y="119"/>
                </a:lnTo>
                <a:lnTo>
                  <a:pt x="334" y="149"/>
                </a:lnTo>
                <a:lnTo>
                  <a:pt x="348" y="183"/>
                </a:lnTo>
                <a:lnTo>
                  <a:pt x="362" y="220"/>
                </a:lnTo>
                <a:lnTo>
                  <a:pt x="375" y="261"/>
                </a:lnTo>
                <a:lnTo>
                  <a:pt x="387" y="306"/>
                </a:lnTo>
                <a:moveTo>
                  <a:pt x="155" y="368"/>
                </a:moveTo>
                <a:lnTo>
                  <a:pt x="173" y="432"/>
                </a:lnTo>
                <a:lnTo>
                  <a:pt x="189" y="485"/>
                </a:lnTo>
                <a:lnTo>
                  <a:pt x="204" y="525"/>
                </a:lnTo>
                <a:lnTo>
                  <a:pt x="211" y="541"/>
                </a:lnTo>
                <a:lnTo>
                  <a:pt x="217" y="554"/>
                </a:lnTo>
                <a:lnTo>
                  <a:pt x="223" y="564"/>
                </a:lnTo>
                <a:lnTo>
                  <a:pt x="226" y="569"/>
                </a:lnTo>
                <a:lnTo>
                  <a:pt x="230" y="573"/>
                </a:lnTo>
                <a:lnTo>
                  <a:pt x="233" y="577"/>
                </a:lnTo>
                <a:lnTo>
                  <a:pt x="236" y="580"/>
                </a:lnTo>
                <a:lnTo>
                  <a:pt x="240" y="583"/>
                </a:lnTo>
                <a:lnTo>
                  <a:pt x="243" y="586"/>
                </a:lnTo>
                <a:lnTo>
                  <a:pt x="247" y="588"/>
                </a:lnTo>
                <a:lnTo>
                  <a:pt x="251" y="589"/>
                </a:lnTo>
                <a:lnTo>
                  <a:pt x="254" y="591"/>
                </a:lnTo>
                <a:lnTo>
                  <a:pt x="258" y="591"/>
                </a:lnTo>
                <a:lnTo>
                  <a:pt x="262" y="592"/>
                </a:lnTo>
                <a:lnTo>
                  <a:pt x="266" y="592"/>
                </a:lnTo>
                <a:lnTo>
                  <a:pt x="270" y="591"/>
                </a:lnTo>
                <a:lnTo>
                  <a:pt x="274" y="590"/>
                </a:lnTo>
                <a:lnTo>
                  <a:pt x="277" y="589"/>
                </a:lnTo>
                <a:lnTo>
                  <a:pt x="279" y="588"/>
                </a:lnTo>
                <a:lnTo>
                  <a:pt x="282" y="587"/>
                </a:lnTo>
                <a:lnTo>
                  <a:pt x="284" y="586"/>
                </a:lnTo>
                <a:lnTo>
                  <a:pt x="286" y="585"/>
                </a:lnTo>
                <a:lnTo>
                  <a:pt x="289" y="583"/>
                </a:lnTo>
                <a:lnTo>
                  <a:pt x="291" y="582"/>
                </a:lnTo>
                <a:lnTo>
                  <a:pt x="292" y="580"/>
                </a:lnTo>
                <a:lnTo>
                  <a:pt x="294" y="578"/>
                </a:lnTo>
                <a:lnTo>
                  <a:pt x="296" y="576"/>
                </a:lnTo>
                <a:lnTo>
                  <a:pt x="297" y="574"/>
                </a:lnTo>
                <a:lnTo>
                  <a:pt x="299" y="571"/>
                </a:lnTo>
                <a:lnTo>
                  <a:pt x="300" y="569"/>
                </a:lnTo>
                <a:lnTo>
                  <a:pt x="301" y="566"/>
                </a:lnTo>
                <a:lnTo>
                  <a:pt x="302" y="563"/>
                </a:lnTo>
                <a:lnTo>
                  <a:pt x="302" y="560"/>
                </a:lnTo>
                <a:lnTo>
                  <a:pt x="304" y="554"/>
                </a:lnTo>
                <a:lnTo>
                  <a:pt x="305" y="547"/>
                </a:lnTo>
                <a:lnTo>
                  <a:pt x="305" y="538"/>
                </a:lnTo>
                <a:lnTo>
                  <a:pt x="306" y="529"/>
                </a:lnTo>
                <a:lnTo>
                  <a:pt x="305" y="520"/>
                </a:lnTo>
                <a:lnTo>
                  <a:pt x="304" y="509"/>
                </a:lnTo>
                <a:lnTo>
                  <a:pt x="301" y="486"/>
                </a:lnTo>
                <a:lnTo>
                  <a:pt x="297" y="458"/>
                </a:lnTo>
                <a:lnTo>
                  <a:pt x="289" y="424"/>
                </a:lnTo>
                <a:lnTo>
                  <a:pt x="268" y="338"/>
                </a:lnTo>
                <a:lnTo>
                  <a:pt x="250" y="275"/>
                </a:lnTo>
                <a:lnTo>
                  <a:pt x="234" y="224"/>
                </a:lnTo>
                <a:lnTo>
                  <a:pt x="226" y="202"/>
                </a:lnTo>
                <a:lnTo>
                  <a:pt x="219" y="183"/>
                </a:lnTo>
                <a:lnTo>
                  <a:pt x="212" y="167"/>
                </a:lnTo>
                <a:lnTo>
                  <a:pt x="205" y="154"/>
                </a:lnTo>
                <a:lnTo>
                  <a:pt x="199" y="143"/>
                </a:lnTo>
                <a:lnTo>
                  <a:pt x="195" y="139"/>
                </a:lnTo>
                <a:lnTo>
                  <a:pt x="192" y="134"/>
                </a:lnTo>
                <a:lnTo>
                  <a:pt x="188" y="130"/>
                </a:lnTo>
                <a:lnTo>
                  <a:pt x="185" y="127"/>
                </a:lnTo>
                <a:lnTo>
                  <a:pt x="181" y="124"/>
                </a:lnTo>
                <a:lnTo>
                  <a:pt x="178" y="121"/>
                </a:lnTo>
                <a:lnTo>
                  <a:pt x="174" y="119"/>
                </a:lnTo>
                <a:lnTo>
                  <a:pt x="170" y="117"/>
                </a:lnTo>
                <a:lnTo>
                  <a:pt x="166" y="116"/>
                </a:lnTo>
                <a:lnTo>
                  <a:pt x="163" y="115"/>
                </a:lnTo>
                <a:lnTo>
                  <a:pt x="159" y="114"/>
                </a:lnTo>
                <a:lnTo>
                  <a:pt x="155" y="114"/>
                </a:lnTo>
                <a:lnTo>
                  <a:pt x="151" y="115"/>
                </a:lnTo>
                <a:lnTo>
                  <a:pt x="147" y="116"/>
                </a:lnTo>
                <a:lnTo>
                  <a:pt x="143" y="117"/>
                </a:lnTo>
                <a:lnTo>
                  <a:pt x="139" y="119"/>
                </a:lnTo>
                <a:lnTo>
                  <a:pt x="136" y="121"/>
                </a:lnTo>
                <a:lnTo>
                  <a:pt x="133" y="123"/>
                </a:lnTo>
                <a:lnTo>
                  <a:pt x="130" y="126"/>
                </a:lnTo>
                <a:lnTo>
                  <a:pt x="127" y="129"/>
                </a:lnTo>
                <a:lnTo>
                  <a:pt x="125" y="132"/>
                </a:lnTo>
                <a:lnTo>
                  <a:pt x="123" y="136"/>
                </a:lnTo>
                <a:lnTo>
                  <a:pt x="121" y="140"/>
                </a:lnTo>
                <a:lnTo>
                  <a:pt x="119" y="144"/>
                </a:lnTo>
                <a:lnTo>
                  <a:pt x="118" y="149"/>
                </a:lnTo>
                <a:lnTo>
                  <a:pt x="117" y="154"/>
                </a:lnTo>
                <a:lnTo>
                  <a:pt x="117" y="159"/>
                </a:lnTo>
                <a:lnTo>
                  <a:pt x="116" y="165"/>
                </a:lnTo>
                <a:lnTo>
                  <a:pt x="116" y="177"/>
                </a:lnTo>
                <a:lnTo>
                  <a:pt x="117" y="192"/>
                </a:lnTo>
                <a:lnTo>
                  <a:pt x="119" y="209"/>
                </a:lnTo>
                <a:lnTo>
                  <a:pt x="127" y="251"/>
                </a:lnTo>
                <a:lnTo>
                  <a:pt x="139" y="305"/>
                </a:lnTo>
                <a:lnTo>
                  <a:pt x="155" y="3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4" name=""/>
          <p:cNvSpPr/>
          <p:nvPr/>
        </p:nvSpPr>
        <p:spPr>
          <a:xfrm>
            <a:off x="8929080" y="3217680"/>
            <a:ext cx="264960" cy="283320"/>
          </a:xfrm>
          <a:custGeom>
            <a:avLst/>
            <a:gdLst/>
            <a:ahLst/>
            <a:rect l="0" t="0" r="r" b="b"/>
            <a:pathLst>
              <a:path w="736" h="787">
                <a:moveTo>
                  <a:pt x="112" y="320"/>
                </a:moveTo>
                <a:lnTo>
                  <a:pt x="121" y="349"/>
                </a:lnTo>
                <a:lnTo>
                  <a:pt x="129" y="375"/>
                </a:lnTo>
                <a:lnTo>
                  <a:pt x="133" y="386"/>
                </a:lnTo>
                <a:lnTo>
                  <a:pt x="137" y="396"/>
                </a:lnTo>
                <a:lnTo>
                  <a:pt x="141" y="404"/>
                </a:lnTo>
                <a:lnTo>
                  <a:pt x="145" y="412"/>
                </a:lnTo>
                <a:lnTo>
                  <a:pt x="149" y="418"/>
                </a:lnTo>
                <a:lnTo>
                  <a:pt x="153" y="423"/>
                </a:lnTo>
                <a:lnTo>
                  <a:pt x="155" y="425"/>
                </a:lnTo>
                <a:lnTo>
                  <a:pt x="157" y="427"/>
                </a:lnTo>
                <a:lnTo>
                  <a:pt x="159" y="429"/>
                </a:lnTo>
                <a:lnTo>
                  <a:pt x="161" y="431"/>
                </a:lnTo>
                <a:lnTo>
                  <a:pt x="164" y="432"/>
                </a:lnTo>
                <a:lnTo>
                  <a:pt x="166" y="433"/>
                </a:lnTo>
                <a:lnTo>
                  <a:pt x="168" y="434"/>
                </a:lnTo>
                <a:lnTo>
                  <a:pt x="170" y="434"/>
                </a:lnTo>
                <a:lnTo>
                  <a:pt x="172" y="434"/>
                </a:lnTo>
                <a:lnTo>
                  <a:pt x="175" y="434"/>
                </a:lnTo>
                <a:lnTo>
                  <a:pt x="177" y="434"/>
                </a:lnTo>
                <a:lnTo>
                  <a:pt x="179" y="434"/>
                </a:lnTo>
                <a:lnTo>
                  <a:pt x="182" y="433"/>
                </a:lnTo>
                <a:lnTo>
                  <a:pt x="184" y="432"/>
                </a:lnTo>
                <a:lnTo>
                  <a:pt x="186" y="431"/>
                </a:lnTo>
                <a:lnTo>
                  <a:pt x="187" y="430"/>
                </a:lnTo>
                <a:lnTo>
                  <a:pt x="189" y="428"/>
                </a:lnTo>
                <a:lnTo>
                  <a:pt x="190" y="426"/>
                </a:lnTo>
                <a:lnTo>
                  <a:pt x="192" y="424"/>
                </a:lnTo>
                <a:lnTo>
                  <a:pt x="193" y="422"/>
                </a:lnTo>
                <a:lnTo>
                  <a:pt x="194" y="420"/>
                </a:lnTo>
                <a:lnTo>
                  <a:pt x="195" y="417"/>
                </a:lnTo>
                <a:lnTo>
                  <a:pt x="196" y="414"/>
                </a:lnTo>
                <a:lnTo>
                  <a:pt x="197" y="411"/>
                </a:lnTo>
                <a:lnTo>
                  <a:pt x="198" y="405"/>
                </a:lnTo>
                <a:lnTo>
                  <a:pt x="198" y="398"/>
                </a:lnTo>
                <a:lnTo>
                  <a:pt x="198" y="389"/>
                </a:lnTo>
                <a:lnTo>
                  <a:pt x="197" y="379"/>
                </a:lnTo>
                <a:lnTo>
                  <a:pt x="196" y="369"/>
                </a:lnTo>
                <a:lnTo>
                  <a:pt x="194" y="357"/>
                </a:lnTo>
                <a:lnTo>
                  <a:pt x="189" y="331"/>
                </a:lnTo>
                <a:lnTo>
                  <a:pt x="182" y="301"/>
                </a:lnTo>
                <a:lnTo>
                  <a:pt x="173" y="272"/>
                </a:lnTo>
                <a:lnTo>
                  <a:pt x="165" y="247"/>
                </a:lnTo>
                <a:lnTo>
                  <a:pt x="161" y="236"/>
                </a:lnTo>
                <a:lnTo>
                  <a:pt x="156" y="226"/>
                </a:lnTo>
                <a:lnTo>
                  <a:pt x="152" y="218"/>
                </a:lnTo>
                <a:lnTo>
                  <a:pt x="148" y="211"/>
                </a:lnTo>
                <a:lnTo>
                  <a:pt x="144" y="204"/>
                </a:lnTo>
                <a:lnTo>
                  <a:pt x="140" y="199"/>
                </a:lnTo>
                <a:lnTo>
                  <a:pt x="138" y="197"/>
                </a:lnTo>
                <a:lnTo>
                  <a:pt x="136" y="195"/>
                </a:lnTo>
                <a:lnTo>
                  <a:pt x="133" y="193"/>
                </a:lnTo>
                <a:lnTo>
                  <a:pt x="131" y="192"/>
                </a:lnTo>
                <a:lnTo>
                  <a:pt x="129" y="190"/>
                </a:lnTo>
                <a:lnTo>
                  <a:pt x="127" y="189"/>
                </a:lnTo>
                <a:lnTo>
                  <a:pt x="125" y="189"/>
                </a:lnTo>
                <a:lnTo>
                  <a:pt x="123" y="188"/>
                </a:lnTo>
                <a:lnTo>
                  <a:pt x="120" y="188"/>
                </a:lnTo>
                <a:lnTo>
                  <a:pt x="118" y="188"/>
                </a:lnTo>
                <a:lnTo>
                  <a:pt x="116" y="188"/>
                </a:lnTo>
                <a:lnTo>
                  <a:pt x="114" y="189"/>
                </a:lnTo>
                <a:lnTo>
                  <a:pt x="111" y="189"/>
                </a:lnTo>
                <a:lnTo>
                  <a:pt x="109" y="190"/>
                </a:lnTo>
                <a:lnTo>
                  <a:pt x="107" y="191"/>
                </a:lnTo>
                <a:lnTo>
                  <a:pt x="105" y="193"/>
                </a:lnTo>
                <a:lnTo>
                  <a:pt x="104" y="194"/>
                </a:lnTo>
                <a:lnTo>
                  <a:pt x="102" y="196"/>
                </a:lnTo>
                <a:lnTo>
                  <a:pt x="101" y="198"/>
                </a:lnTo>
                <a:lnTo>
                  <a:pt x="100" y="200"/>
                </a:lnTo>
                <a:lnTo>
                  <a:pt x="99" y="203"/>
                </a:lnTo>
                <a:lnTo>
                  <a:pt x="98" y="205"/>
                </a:lnTo>
                <a:lnTo>
                  <a:pt x="97" y="208"/>
                </a:lnTo>
                <a:lnTo>
                  <a:pt x="96" y="211"/>
                </a:lnTo>
                <a:lnTo>
                  <a:pt x="95" y="217"/>
                </a:lnTo>
                <a:lnTo>
                  <a:pt x="95" y="225"/>
                </a:lnTo>
                <a:lnTo>
                  <a:pt x="95" y="233"/>
                </a:lnTo>
                <a:lnTo>
                  <a:pt x="96" y="242"/>
                </a:lnTo>
                <a:lnTo>
                  <a:pt x="97" y="253"/>
                </a:lnTo>
                <a:lnTo>
                  <a:pt x="99" y="264"/>
                </a:lnTo>
                <a:lnTo>
                  <a:pt x="105" y="290"/>
                </a:lnTo>
                <a:lnTo>
                  <a:pt x="112" y="320"/>
                </a:lnTo>
                <a:moveTo>
                  <a:pt x="276" y="275"/>
                </a:moveTo>
                <a:lnTo>
                  <a:pt x="282" y="301"/>
                </a:lnTo>
                <a:lnTo>
                  <a:pt x="287" y="325"/>
                </a:lnTo>
                <a:lnTo>
                  <a:pt x="290" y="348"/>
                </a:lnTo>
                <a:lnTo>
                  <a:pt x="292" y="370"/>
                </a:lnTo>
                <a:lnTo>
                  <a:pt x="293" y="390"/>
                </a:lnTo>
                <a:lnTo>
                  <a:pt x="292" y="409"/>
                </a:lnTo>
                <a:lnTo>
                  <a:pt x="289" y="427"/>
                </a:lnTo>
                <a:lnTo>
                  <a:pt x="287" y="435"/>
                </a:lnTo>
                <a:lnTo>
                  <a:pt x="285" y="444"/>
                </a:lnTo>
                <a:lnTo>
                  <a:pt x="283" y="451"/>
                </a:lnTo>
                <a:lnTo>
                  <a:pt x="280" y="459"/>
                </a:lnTo>
                <a:lnTo>
                  <a:pt x="276" y="466"/>
                </a:lnTo>
                <a:lnTo>
                  <a:pt x="273" y="472"/>
                </a:lnTo>
                <a:lnTo>
                  <a:pt x="269" y="478"/>
                </a:lnTo>
                <a:lnTo>
                  <a:pt x="265" y="484"/>
                </a:lnTo>
                <a:lnTo>
                  <a:pt x="260" y="490"/>
                </a:lnTo>
                <a:lnTo>
                  <a:pt x="255" y="495"/>
                </a:lnTo>
                <a:lnTo>
                  <a:pt x="250" y="500"/>
                </a:lnTo>
                <a:lnTo>
                  <a:pt x="244" y="504"/>
                </a:lnTo>
                <a:lnTo>
                  <a:pt x="238" y="509"/>
                </a:lnTo>
                <a:lnTo>
                  <a:pt x="231" y="512"/>
                </a:lnTo>
                <a:lnTo>
                  <a:pt x="225" y="516"/>
                </a:lnTo>
                <a:lnTo>
                  <a:pt x="218" y="519"/>
                </a:lnTo>
                <a:lnTo>
                  <a:pt x="210" y="521"/>
                </a:lnTo>
                <a:lnTo>
                  <a:pt x="202" y="524"/>
                </a:lnTo>
                <a:lnTo>
                  <a:pt x="194" y="526"/>
                </a:lnTo>
                <a:lnTo>
                  <a:pt x="186" y="527"/>
                </a:lnTo>
                <a:lnTo>
                  <a:pt x="178" y="528"/>
                </a:lnTo>
                <a:lnTo>
                  <a:pt x="171" y="529"/>
                </a:lnTo>
                <a:lnTo>
                  <a:pt x="163" y="529"/>
                </a:lnTo>
                <a:lnTo>
                  <a:pt x="156" y="528"/>
                </a:lnTo>
                <a:lnTo>
                  <a:pt x="149" y="527"/>
                </a:lnTo>
                <a:lnTo>
                  <a:pt x="142" y="526"/>
                </a:lnTo>
                <a:lnTo>
                  <a:pt x="135" y="524"/>
                </a:lnTo>
                <a:lnTo>
                  <a:pt x="128" y="522"/>
                </a:lnTo>
                <a:lnTo>
                  <a:pt x="121" y="519"/>
                </a:lnTo>
                <a:lnTo>
                  <a:pt x="115" y="515"/>
                </a:lnTo>
                <a:lnTo>
                  <a:pt x="109" y="511"/>
                </a:lnTo>
                <a:lnTo>
                  <a:pt x="103" y="507"/>
                </a:lnTo>
                <a:lnTo>
                  <a:pt x="97" y="502"/>
                </a:lnTo>
                <a:lnTo>
                  <a:pt x="91" y="497"/>
                </a:lnTo>
                <a:lnTo>
                  <a:pt x="85" y="491"/>
                </a:lnTo>
                <a:lnTo>
                  <a:pt x="80" y="484"/>
                </a:lnTo>
                <a:lnTo>
                  <a:pt x="69" y="470"/>
                </a:lnTo>
                <a:lnTo>
                  <a:pt x="59" y="454"/>
                </a:lnTo>
                <a:lnTo>
                  <a:pt x="50" y="436"/>
                </a:lnTo>
                <a:lnTo>
                  <a:pt x="41" y="417"/>
                </a:lnTo>
                <a:lnTo>
                  <a:pt x="33" y="395"/>
                </a:lnTo>
                <a:lnTo>
                  <a:pt x="25" y="372"/>
                </a:lnTo>
                <a:lnTo>
                  <a:pt x="18" y="346"/>
                </a:lnTo>
                <a:lnTo>
                  <a:pt x="6" y="296"/>
                </a:lnTo>
                <a:lnTo>
                  <a:pt x="3" y="272"/>
                </a:lnTo>
                <a:lnTo>
                  <a:pt x="1" y="251"/>
                </a:lnTo>
                <a:lnTo>
                  <a:pt x="0" y="230"/>
                </a:lnTo>
                <a:lnTo>
                  <a:pt x="1" y="211"/>
                </a:lnTo>
                <a:lnTo>
                  <a:pt x="3" y="194"/>
                </a:lnTo>
                <a:lnTo>
                  <a:pt x="7" y="177"/>
                </a:lnTo>
                <a:lnTo>
                  <a:pt x="12" y="163"/>
                </a:lnTo>
                <a:lnTo>
                  <a:pt x="18" y="149"/>
                </a:lnTo>
                <a:lnTo>
                  <a:pt x="26" y="137"/>
                </a:lnTo>
                <a:lnTo>
                  <a:pt x="36" y="127"/>
                </a:lnTo>
                <a:lnTo>
                  <a:pt x="47" y="117"/>
                </a:lnTo>
                <a:lnTo>
                  <a:pt x="59" y="110"/>
                </a:lnTo>
                <a:lnTo>
                  <a:pt x="73" y="103"/>
                </a:lnTo>
                <a:lnTo>
                  <a:pt x="88" y="98"/>
                </a:lnTo>
                <a:lnTo>
                  <a:pt x="105" y="95"/>
                </a:lnTo>
                <a:lnTo>
                  <a:pt x="120" y="93"/>
                </a:lnTo>
                <a:lnTo>
                  <a:pt x="135" y="94"/>
                </a:lnTo>
                <a:lnTo>
                  <a:pt x="149" y="96"/>
                </a:lnTo>
                <a:lnTo>
                  <a:pt x="163" y="100"/>
                </a:lnTo>
                <a:lnTo>
                  <a:pt x="176" y="107"/>
                </a:lnTo>
                <a:lnTo>
                  <a:pt x="189" y="115"/>
                </a:lnTo>
                <a:lnTo>
                  <a:pt x="201" y="125"/>
                </a:lnTo>
                <a:lnTo>
                  <a:pt x="212" y="137"/>
                </a:lnTo>
                <a:lnTo>
                  <a:pt x="223" y="151"/>
                </a:lnTo>
                <a:lnTo>
                  <a:pt x="233" y="167"/>
                </a:lnTo>
                <a:lnTo>
                  <a:pt x="243" y="185"/>
                </a:lnTo>
                <a:lnTo>
                  <a:pt x="252" y="204"/>
                </a:lnTo>
                <a:lnTo>
                  <a:pt x="260" y="226"/>
                </a:lnTo>
                <a:lnTo>
                  <a:pt x="276" y="275"/>
                </a:lnTo>
                <a:moveTo>
                  <a:pt x="556" y="486"/>
                </a:moveTo>
                <a:lnTo>
                  <a:pt x="564" y="516"/>
                </a:lnTo>
                <a:lnTo>
                  <a:pt x="572" y="541"/>
                </a:lnTo>
                <a:lnTo>
                  <a:pt x="577" y="552"/>
                </a:lnTo>
                <a:lnTo>
                  <a:pt x="581" y="562"/>
                </a:lnTo>
                <a:lnTo>
                  <a:pt x="585" y="570"/>
                </a:lnTo>
                <a:lnTo>
                  <a:pt x="588" y="578"/>
                </a:lnTo>
                <a:lnTo>
                  <a:pt x="593" y="584"/>
                </a:lnTo>
                <a:lnTo>
                  <a:pt x="597" y="589"/>
                </a:lnTo>
                <a:lnTo>
                  <a:pt x="599" y="591"/>
                </a:lnTo>
                <a:lnTo>
                  <a:pt x="601" y="593"/>
                </a:lnTo>
                <a:lnTo>
                  <a:pt x="603" y="595"/>
                </a:lnTo>
                <a:lnTo>
                  <a:pt x="605" y="597"/>
                </a:lnTo>
                <a:lnTo>
                  <a:pt x="607" y="598"/>
                </a:lnTo>
                <a:lnTo>
                  <a:pt x="609" y="599"/>
                </a:lnTo>
                <a:lnTo>
                  <a:pt x="612" y="600"/>
                </a:lnTo>
                <a:lnTo>
                  <a:pt x="614" y="600"/>
                </a:lnTo>
                <a:lnTo>
                  <a:pt x="616" y="601"/>
                </a:lnTo>
                <a:lnTo>
                  <a:pt x="618" y="601"/>
                </a:lnTo>
                <a:lnTo>
                  <a:pt x="621" y="600"/>
                </a:lnTo>
                <a:lnTo>
                  <a:pt x="623" y="600"/>
                </a:lnTo>
                <a:lnTo>
                  <a:pt x="625" y="599"/>
                </a:lnTo>
                <a:lnTo>
                  <a:pt x="627" y="598"/>
                </a:lnTo>
                <a:lnTo>
                  <a:pt x="629" y="597"/>
                </a:lnTo>
                <a:lnTo>
                  <a:pt x="631" y="596"/>
                </a:lnTo>
                <a:lnTo>
                  <a:pt x="633" y="594"/>
                </a:lnTo>
                <a:lnTo>
                  <a:pt x="634" y="592"/>
                </a:lnTo>
                <a:lnTo>
                  <a:pt x="636" y="590"/>
                </a:lnTo>
                <a:lnTo>
                  <a:pt x="637" y="588"/>
                </a:lnTo>
                <a:lnTo>
                  <a:pt x="638" y="586"/>
                </a:lnTo>
                <a:lnTo>
                  <a:pt x="639" y="583"/>
                </a:lnTo>
                <a:lnTo>
                  <a:pt x="640" y="580"/>
                </a:lnTo>
                <a:lnTo>
                  <a:pt x="641" y="577"/>
                </a:lnTo>
                <a:lnTo>
                  <a:pt x="642" y="571"/>
                </a:lnTo>
                <a:lnTo>
                  <a:pt x="642" y="563"/>
                </a:lnTo>
                <a:lnTo>
                  <a:pt x="642" y="555"/>
                </a:lnTo>
                <a:lnTo>
                  <a:pt x="642" y="545"/>
                </a:lnTo>
                <a:lnTo>
                  <a:pt x="640" y="535"/>
                </a:lnTo>
                <a:lnTo>
                  <a:pt x="638" y="523"/>
                </a:lnTo>
                <a:lnTo>
                  <a:pt x="633" y="497"/>
                </a:lnTo>
                <a:lnTo>
                  <a:pt x="626" y="467"/>
                </a:lnTo>
                <a:lnTo>
                  <a:pt x="617" y="438"/>
                </a:lnTo>
                <a:lnTo>
                  <a:pt x="609" y="413"/>
                </a:lnTo>
                <a:lnTo>
                  <a:pt x="604" y="402"/>
                </a:lnTo>
                <a:lnTo>
                  <a:pt x="600" y="393"/>
                </a:lnTo>
                <a:lnTo>
                  <a:pt x="596" y="385"/>
                </a:lnTo>
                <a:lnTo>
                  <a:pt x="592" y="378"/>
                </a:lnTo>
                <a:lnTo>
                  <a:pt x="588" y="371"/>
                </a:lnTo>
                <a:lnTo>
                  <a:pt x="583" y="366"/>
                </a:lnTo>
                <a:lnTo>
                  <a:pt x="581" y="363"/>
                </a:lnTo>
                <a:lnTo>
                  <a:pt x="579" y="361"/>
                </a:lnTo>
                <a:lnTo>
                  <a:pt x="577" y="360"/>
                </a:lnTo>
                <a:lnTo>
                  <a:pt x="575" y="358"/>
                </a:lnTo>
                <a:lnTo>
                  <a:pt x="573" y="357"/>
                </a:lnTo>
                <a:lnTo>
                  <a:pt x="571" y="356"/>
                </a:lnTo>
                <a:lnTo>
                  <a:pt x="568" y="355"/>
                </a:lnTo>
                <a:lnTo>
                  <a:pt x="566" y="354"/>
                </a:lnTo>
                <a:lnTo>
                  <a:pt x="564" y="354"/>
                </a:lnTo>
                <a:lnTo>
                  <a:pt x="562" y="354"/>
                </a:lnTo>
                <a:lnTo>
                  <a:pt x="559" y="354"/>
                </a:lnTo>
                <a:lnTo>
                  <a:pt x="557" y="355"/>
                </a:lnTo>
                <a:lnTo>
                  <a:pt x="555" y="355"/>
                </a:lnTo>
                <a:lnTo>
                  <a:pt x="553" y="356"/>
                </a:lnTo>
                <a:lnTo>
                  <a:pt x="551" y="357"/>
                </a:lnTo>
                <a:lnTo>
                  <a:pt x="550" y="359"/>
                </a:lnTo>
                <a:lnTo>
                  <a:pt x="548" y="360"/>
                </a:lnTo>
                <a:lnTo>
                  <a:pt x="547" y="362"/>
                </a:lnTo>
                <a:lnTo>
                  <a:pt x="545" y="364"/>
                </a:lnTo>
                <a:lnTo>
                  <a:pt x="544" y="366"/>
                </a:lnTo>
                <a:lnTo>
                  <a:pt x="543" y="369"/>
                </a:lnTo>
                <a:lnTo>
                  <a:pt x="542" y="371"/>
                </a:lnTo>
                <a:lnTo>
                  <a:pt x="541" y="374"/>
                </a:lnTo>
                <a:lnTo>
                  <a:pt x="541" y="377"/>
                </a:lnTo>
                <a:lnTo>
                  <a:pt x="540" y="384"/>
                </a:lnTo>
                <a:lnTo>
                  <a:pt x="539" y="392"/>
                </a:lnTo>
                <a:lnTo>
                  <a:pt x="539" y="400"/>
                </a:lnTo>
                <a:lnTo>
                  <a:pt x="540" y="409"/>
                </a:lnTo>
                <a:lnTo>
                  <a:pt x="541" y="419"/>
                </a:lnTo>
                <a:lnTo>
                  <a:pt x="543" y="431"/>
                </a:lnTo>
                <a:lnTo>
                  <a:pt x="548" y="456"/>
                </a:lnTo>
                <a:lnTo>
                  <a:pt x="556" y="486"/>
                </a:lnTo>
                <a:moveTo>
                  <a:pt x="720" y="442"/>
                </a:moveTo>
                <a:lnTo>
                  <a:pt x="726" y="467"/>
                </a:lnTo>
                <a:lnTo>
                  <a:pt x="730" y="492"/>
                </a:lnTo>
                <a:lnTo>
                  <a:pt x="734" y="514"/>
                </a:lnTo>
                <a:lnTo>
                  <a:pt x="735" y="536"/>
                </a:lnTo>
                <a:lnTo>
                  <a:pt x="736" y="556"/>
                </a:lnTo>
                <a:lnTo>
                  <a:pt x="735" y="576"/>
                </a:lnTo>
                <a:lnTo>
                  <a:pt x="732" y="593"/>
                </a:lnTo>
                <a:lnTo>
                  <a:pt x="728" y="610"/>
                </a:lnTo>
                <a:lnTo>
                  <a:pt x="725" y="618"/>
                </a:lnTo>
                <a:lnTo>
                  <a:pt x="722" y="625"/>
                </a:lnTo>
                <a:lnTo>
                  <a:pt x="719" y="632"/>
                </a:lnTo>
                <a:lnTo>
                  <a:pt x="716" y="639"/>
                </a:lnTo>
                <a:lnTo>
                  <a:pt x="712" y="645"/>
                </a:lnTo>
                <a:lnTo>
                  <a:pt x="708" y="651"/>
                </a:lnTo>
                <a:lnTo>
                  <a:pt x="703" y="656"/>
                </a:lnTo>
                <a:lnTo>
                  <a:pt x="698" y="661"/>
                </a:lnTo>
                <a:lnTo>
                  <a:pt x="693" y="666"/>
                </a:lnTo>
                <a:lnTo>
                  <a:pt x="687" y="671"/>
                </a:lnTo>
                <a:lnTo>
                  <a:pt x="681" y="675"/>
                </a:lnTo>
                <a:lnTo>
                  <a:pt x="675" y="678"/>
                </a:lnTo>
                <a:lnTo>
                  <a:pt x="668" y="682"/>
                </a:lnTo>
                <a:lnTo>
                  <a:pt x="661" y="685"/>
                </a:lnTo>
                <a:lnTo>
                  <a:pt x="654" y="688"/>
                </a:lnTo>
                <a:lnTo>
                  <a:pt x="646" y="690"/>
                </a:lnTo>
                <a:lnTo>
                  <a:pt x="638" y="692"/>
                </a:lnTo>
                <a:lnTo>
                  <a:pt x="630" y="693"/>
                </a:lnTo>
                <a:lnTo>
                  <a:pt x="622" y="694"/>
                </a:lnTo>
                <a:lnTo>
                  <a:pt x="614" y="695"/>
                </a:lnTo>
                <a:lnTo>
                  <a:pt x="607" y="695"/>
                </a:lnTo>
                <a:lnTo>
                  <a:pt x="600" y="694"/>
                </a:lnTo>
                <a:lnTo>
                  <a:pt x="593" y="693"/>
                </a:lnTo>
                <a:lnTo>
                  <a:pt x="586" y="692"/>
                </a:lnTo>
                <a:lnTo>
                  <a:pt x="579" y="690"/>
                </a:lnTo>
                <a:lnTo>
                  <a:pt x="572" y="688"/>
                </a:lnTo>
                <a:lnTo>
                  <a:pt x="566" y="685"/>
                </a:lnTo>
                <a:lnTo>
                  <a:pt x="559" y="681"/>
                </a:lnTo>
                <a:lnTo>
                  <a:pt x="553" y="677"/>
                </a:lnTo>
                <a:lnTo>
                  <a:pt x="547" y="673"/>
                </a:lnTo>
                <a:lnTo>
                  <a:pt x="541" y="668"/>
                </a:lnTo>
                <a:lnTo>
                  <a:pt x="535" y="663"/>
                </a:lnTo>
                <a:lnTo>
                  <a:pt x="530" y="657"/>
                </a:lnTo>
                <a:lnTo>
                  <a:pt x="524" y="650"/>
                </a:lnTo>
                <a:lnTo>
                  <a:pt x="514" y="636"/>
                </a:lnTo>
                <a:lnTo>
                  <a:pt x="504" y="620"/>
                </a:lnTo>
                <a:lnTo>
                  <a:pt x="494" y="602"/>
                </a:lnTo>
                <a:lnTo>
                  <a:pt x="486" y="583"/>
                </a:lnTo>
                <a:lnTo>
                  <a:pt x="477" y="561"/>
                </a:lnTo>
                <a:lnTo>
                  <a:pt x="469" y="538"/>
                </a:lnTo>
                <a:lnTo>
                  <a:pt x="462" y="512"/>
                </a:lnTo>
                <a:lnTo>
                  <a:pt x="456" y="487"/>
                </a:lnTo>
                <a:lnTo>
                  <a:pt x="451" y="463"/>
                </a:lnTo>
                <a:lnTo>
                  <a:pt x="448" y="440"/>
                </a:lnTo>
                <a:lnTo>
                  <a:pt x="446" y="419"/>
                </a:lnTo>
                <a:lnTo>
                  <a:pt x="445" y="399"/>
                </a:lnTo>
                <a:lnTo>
                  <a:pt x="446" y="380"/>
                </a:lnTo>
                <a:lnTo>
                  <a:pt x="448" y="362"/>
                </a:lnTo>
                <a:lnTo>
                  <a:pt x="451" y="346"/>
                </a:lnTo>
                <a:lnTo>
                  <a:pt x="454" y="338"/>
                </a:lnTo>
                <a:lnTo>
                  <a:pt x="456" y="330"/>
                </a:lnTo>
                <a:lnTo>
                  <a:pt x="459" y="323"/>
                </a:lnTo>
                <a:lnTo>
                  <a:pt x="463" y="316"/>
                </a:lnTo>
                <a:lnTo>
                  <a:pt x="466" y="310"/>
                </a:lnTo>
                <a:lnTo>
                  <a:pt x="470" y="304"/>
                </a:lnTo>
                <a:lnTo>
                  <a:pt x="475" y="298"/>
                </a:lnTo>
                <a:lnTo>
                  <a:pt x="480" y="293"/>
                </a:lnTo>
                <a:lnTo>
                  <a:pt x="485" y="288"/>
                </a:lnTo>
                <a:lnTo>
                  <a:pt x="491" y="284"/>
                </a:lnTo>
                <a:lnTo>
                  <a:pt x="497" y="280"/>
                </a:lnTo>
                <a:lnTo>
                  <a:pt x="503" y="276"/>
                </a:lnTo>
                <a:lnTo>
                  <a:pt x="510" y="272"/>
                </a:lnTo>
                <a:lnTo>
                  <a:pt x="517" y="269"/>
                </a:lnTo>
                <a:lnTo>
                  <a:pt x="524" y="267"/>
                </a:lnTo>
                <a:lnTo>
                  <a:pt x="532" y="264"/>
                </a:lnTo>
                <a:lnTo>
                  <a:pt x="548" y="261"/>
                </a:lnTo>
                <a:lnTo>
                  <a:pt x="564" y="259"/>
                </a:lnTo>
                <a:lnTo>
                  <a:pt x="578" y="260"/>
                </a:lnTo>
                <a:lnTo>
                  <a:pt x="593" y="262"/>
                </a:lnTo>
                <a:lnTo>
                  <a:pt x="607" y="267"/>
                </a:lnTo>
                <a:lnTo>
                  <a:pt x="620" y="273"/>
                </a:lnTo>
                <a:lnTo>
                  <a:pt x="632" y="281"/>
                </a:lnTo>
                <a:lnTo>
                  <a:pt x="644" y="291"/>
                </a:lnTo>
                <a:lnTo>
                  <a:pt x="656" y="303"/>
                </a:lnTo>
                <a:lnTo>
                  <a:pt x="666" y="317"/>
                </a:lnTo>
                <a:lnTo>
                  <a:pt x="677" y="333"/>
                </a:lnTo>
                <a:lnTo>
                  <a:pt x="686" y="351"/>
                </a:lnTo>
                <a:lnTo>
                  <a:pt x="696" y="371"/>
                </a:lnTo>
                <a:lnTo>
                  <a:pt x="704" y="393"/>
                </a:lnTo>
                <a:lnTo>
                  <a:pt x="720" y="442"/>
                </a:lnTo>
                <a:moveTo>
                  <a:pt x="455" y="0"/>
                </a:moveTo>
                <a:lnTo>
                  <a:pt x="373" y="763"/>
                </a:lnTo>
                <a:lnTo>
                  <a:pt x="282" y="787"/>
                </a:lnTo>
                <a:lnTo>
                  <a:pt x="363" y="25"/>
                </a:lnTo>
                <a:lnTo>
                  <a:pt x="455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5" name=""/>
          <p:cNvSpPr/>
          <p:nvPr/>
        </p:nvSpPr>
        <p:spPr>
          <a:xfrm>
            <a:off x="9385920" y="4327920"/>
            <a:ext cx="266040" cy="214200"/>
          </a:xfrm>
          <a:custGeom>
            <a:avLst/>
            <a:gdLst/>
            <a:ahLst/>
            <a:rect l="0" t="0" r="r" b="b"/>
            <a:pathLst>
              <a:path w="739" h="595">
                <a:moveTo>
                  <a:pt x="739" y="284"/>
                </a:moveTo>
                <a:lnTo>
                  <a:pt x="560" y="595"/>
                </a:lnTo>
                <a:lnTo>
                  <a:pt x="474" y="545"/>
                </a:lnTo>
                <a:lnTo>
                  <a:pt x="380" y="354"/>
                </a:lnTo>
                <a:lnTo>
                  <a:pt x="345" y="286"/>
                </a:lnTo>
                <a:lnTo>
                  <a:pt x="331" y="260"/>
                </a:lnTo>
                <a:lnTo>
                  <a:pt x="319" y="241"/>
                </a:lnTo>
                <a:lnTo>
                  <a:pt x="308" y="225"/>
                </a:lnTo>
                <a:lnTo>
                  <a:pt x="297" y="210"/>
                </a:lnTo>
                <a:lnTo>
                  <a:pt x="286" y="196"/>
                </a:lnTo>
                <a:lnTo>
                  <a:pt x="275" y="183"/>
                </a:lnTo>
                <a:lnTo>
                  <a:pt x="269" y="178"/>
                </a:lnTo>
                <a:lnTo>
                  <a:pt x="262" y="172"/>
                </a:lnTo>
                <a:lnTo>
                  <a:pt x="256" y="167"/>
                </a:lnTo>
                <a:lnTo>
                  <a:pt x="249" y="161"/>
                </a:lnTo>
                <a:lnTo>
                  <a:pt x="242" y="156"/>
                </a:lnTo>
                <a:lnTo>
                  <a:pt x="235" y="152"/>
                </a:lnTo>
                <a:lnTo>
                  <a:pt x="221" y="142"/>
                </a:lnTo>
                <a:lnTo>
                  <a:pt x="212" y="138"/>
                </a:lnTo>
                <a:lnTo>
                  <a:pt x="204" y="134"/>
                </a:lnTo>
                <a:lnTo>
                  <a:pt x="196" y="131"/>
                </a:lnTo>
                <a:lnTo>
                  <a:pt x="188" y="129"/>
                </a:lnTo>
                <a:lnTo>
                  <a:pt x="180" y="127"/>
                </a:lnTo>
                <a:lnTo>
                  <a:pt x="177" y="127"/>
                </a:lnTo>
                <a:lnTo>
                  <a:pt x="173" y="126"/>
                </a:lnTo>
                <a:lnTo>
                  <a:pt x="170" y="126"/>
                </a:lnTo>
                <a:lnTo>
                  <a:pt x="166" y="126"/>
                </a:lnTo>
                <a:lnTo>
                  <a:pt x="163" y="127"/>
                </a:lnTo>
                <a:lnTo>
                  <a:pt x="160" y="127"/>
                </a:lnTo>
                <a:lnTo>
                  <a:pt x="157" y="128"/>
                </a:lnTo>
                <a:lnTo>
                  <a:pt x="154" y="129"/>
                </a:lnTo>
                <a:lnTo>
                  <a:pt x="151" y="130"/>
                </a:lnTo>
                <a:lnTo>
                  <a:pt x="148" y="131"/>
                </a:lnTo>
                <a:lnTo>
                  <a:pt x="145" y="132"/>
                </a:lnTo>
                <a:lnTo>
                  <a:pt x="142" y="133"/>
                </a:lnTo>
                <a:lnTo>
                  <a:pt x="139" y="135"/>
                </a:lnTo>
                <a:lnTo>
                  <a:pt x="137" y="137"/>
                </a:lnTo>
                <a:lnTo>
                  <a:pt x="134" y="139"/>
                </a:lnTo>
                <a:lnTo>
                  <a:pt x="132" y="141"/>
                </a:lnTo>
                <a:lnTo>
                  <a:pt x="130" y="143"/>
                </a:lnTo>
                <a:lnTo>
                  <a:pt x="127" y="145"/>
                </a:lnTo>
                <a:lnTo>
                  <a:pt x="125" y="147"/>
                </a:lnTo>
                <a:lnTo>
                  <a:pt x="123" y="150"/>
                </a:lnTo>
                <a:lnTo>
                  <a:pt x="120" y="156"/>
                </a:lnTo>
                <a:lnTo>
                  <a:pt x="117" y="161"/>
                </a:lnTo>
                <a:lnTo>
                  <a:pt x="114" y="166"/>
                </a:lnTo>
                <a:lnTo>
                  <a:pt x="112" y="172"/>
                </a:lnTo>
                <a:lnTo>
                  <a:pt x="111" y="178"/>
                </a:lnTo>
                <a:lnTo>
                  <a:pt x="110" y="183"/>
                </a:lnTo>
                <a:lnTo>
                  <a:pt x="109" y="189"/>
                </a:lnTo>
                <a:lnTo>
                  <a:pt x="109" y="196"/>
                </a:lnTo>
                <a:lnTo>
                  <a:pt x="109" y="202"/>
                </a:lnTo>
                <a:lnTo>
                  <a:pt x="110" y="209"/>
                </a:lnTo>
                <a:lnTo>
                  <a:pt x="111" y="216"/>
                </a:lnTo>
                <a:lnTo>
                  <a:pt x="112" y="223"/>
                </a:lnTo>
                <a:lnTo>
                  <a:pt x="114" y="232"/>
                </a:lnTo>
                <a:lnTo>
                  <a:pt x="119" y="250"/>
                </a:lnTo>
                <a:lnTo>
                  <a:pt x="125" y="270"/>
                </a:lnTo>
                <a:lnTo>
                  <a:pt x="24" y="292"/>
                </a:lnTo>
                <a:lnTo>
                  <a:pt x="18" y="275"/>
                </a:lnTo>
                <a:lnTo>
                  <a:pt x="13" y="258"/>
                </a:lnTo>
                <a:lnTo>
                  <a:pt x="8" y="243"/>
                </a:lnTo>
                <a:lnTo>
                  <a:pt x="5" y="228"/>
                </a:lnTo>
                <a:lnTo>
                  <a:pt x="2" y="213"/>
                </a:lnTo>
                <a:lnTo>
                  <a:pt x="1" y="200"/>
                </a:lnTo>
                <a:lnTo>
                  <a:pt x="0" y="187"/>
                </a:lnTo>
                <a:lnTo>
                  <a:pt x="0" y="175"/>
                </a:lnTo>
                <a:lnTo>
                  <a:pt x="1" y="163"/>
                </a:lnTo>
                <a:lnTo>
                  <a:pt x="3" y="152"/>
                </a:lnTo>
                <a:lnTo>
                  <a:pt x="5" y="141"/>
                </a:lnTo>
                <a:lnTo>
                  <a:pt x="8" y="130"/>
                </a:lnTo>
                <a:lnTo>
                  <a:pt x="11" y="119"/>
                </a:lnTo>
                <a:lnTo>
                  <a:pt x="16" y="108"/>
                </a:lnTo>
                <a:lnTo>
                  <a:pt x="21" y="97"/>
                </a:lnTo>
                <a:lnTo>
                  <a:pt x="26" y="87"/>
                </a:lnTo>
                <a:lnTo>
                  <a:pt x="37" y="70"/>
                </a:lnTo>
                <a:lnTo>
                  <a:pt x="48" y="55"/>
                </a:lnTo>
                <a:lnTo>
                  <a:pt x="54" y="49"/>
                </a:lnTo>
                <a:lnTo>
                  <a:pt x="60" y="42"/>
                </a:lnTo>
                <a:lnTo>
                  <a:pt x="67" y="36"/>
                </a:lnTo>
                <a:lnTo>
                  <a:pt x="73" y="31"/>
                </a:lnTo>
                <a:lnTo>
                  <a:pt x="80" y="26"/>
                </a:lnTo>
                <a:lnTo>
                  <a:pt x="87" y="22"/>
                </a:lnTo>
                <a:lnTo>
                  <a:pt x="94" y="17"/>
                </a:lnTo>
                <a:lnTo>
                  <a:pt x="102" y="14"/>
                </a:lnTo>
                <a:lnTo>
                  <a:pt x="109" y="11"/>
                </a:lnTo>
                <a:lnTo>
                  <a:pt x="117" y="8"/>
                </a:lnTo>
                <a:lnTo>
                  <a:pt x="125" y="5"/>
                </a:lnTo>
                <a:lnTo>
                  <a:pt x="133" y="3"/>
                </a:lnTo>
                <a:lnTo>
                  <a:pt x="141" y="2"/>
                </a:lnTo>
                <a:lnTo>
                  <a:pt x="150" y="1"/>
                </a:lnTo>
                <a:lnTo>
                  <a:pt x="158" y="0"/>
                </a:lnTo>
                <a:lnTo>
                  <a:pt x="167" y="0"/>
                </a:lnTo>
                <a:lnTo>
                  <a:pt x="175" y="0"/>
                </a:lnTo>
                <a:lnTo>
                  <a:pt x="184" y="1"/>
                </a:lnTo>
                <a:lnTo>
                  <a:pt x="202" y="4"/>
                </a:lnTo>
                <a:lnTo>
                  <a:pt x="220" y="8"/>
                </a:lnTo>
                <a:lnTo>
                  <a:pt x="238" y="15"/>
                </a:lnTo>
                <a:lnTo>
                  <a:pt x="257" y="23"/>
                </a:lnTo>
                <a:lnTo>
                  <a:pt x="276" y="33"/>
                </a:lnTo>
                <a:lnTo>
                  <a:pt x="293" y="44"/>
                </a:lnTo>
                <a:lnTo>
                  <a:pt x="309" y="55"/>
                </a:lnTo>
                <a:lnTo>
                  <a:pt x="317" y="61"/>
                </a:lnTo>
                <a:lnTo>
                  <a:pt x="325" y="67"/>
                </a:lnTo>
                <a:lnTo>
                  <a:pt x="332" y="73"/>
                </a:lnTo>
                <a:lnTo>
                  <a:pt x="339" y="79"/>
                </a:lnTo>
                <a:lnTo>
                  <a:pt x="345" y="86"/>
                </a:lnTo>
                <a:lnTo>
                  <a:pt x="352" y="92"/>
                </a:lnTo>
                <a:lnTo>
                  <a:pt x="365" y="106"/>
                </a:lnTo>
                <a:lnTo>
                  <a:pt x="377" y="121"/>
                </a:lnTo>
                <a:lnTo>
                  <a:pt x="389" y="138"/>
                </a:lnTo>
                <a:lnTo>
                  <a:pt x="401" y="154"/>
                </a:lnTo>
                <a:lnTo>
                  <a:pt x="412" y="172"/>
                </a:lnTo>
                <a:lnTo>
                  <a:pt x="423" y="191"/>
                </a:lnTo>
                <a:lnTo>
                  <a:pt x="434" y="211"/>
                </a:lnTo>
                <a:lnTo>
                  <a:pt x="448" y="239"/>
                </a:lnTo>
                <a:lnTo>
                  <a:pt x="468" y="282"/>
                </a:lnTo>
                <a:lnTo>
                  <a:pt x="526" y="414"/>
                </a:lnTo>
                <a:lnTo>
                  <a:pt x="526" y="414"/>
                </a:lnTo>
                <a:lnTo>
                  <a:pt x="636" y="224"/>
                </a:lnTo>
                <a:lnTo>
                  <a:pt x="739" y="28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6" name=""/>
          <p:cNvSpPr/>
          <p:nvPr/>
        </p:nvSpPr>
        <p:spPr>
          <a:xfrm>
            <a:off x="9468360" y="4190040"/>
            <a:ext cx="239400" cy="186480"/>
          </a:xfrm>
          <a:custGeom>
            <a:avLst/>
            <a:gdLst/>
            <a:ahLst/>
            <a:rect l="0" t="0" r="r" b="b"/>
            <a:pathLst>
              <a:path w="665" h="518">
                <a:moveTo>
                  <a:pt x="424" y="101"/>
                </a:moveTo>
                <a:lnTo>
                  <a:pt x="464" y="124"/>
                </a:lnTo>
                <a:lnTo>
                  <a:pt x="499" y="147"/>
                </a:lnTo>
                <a:lnTo>
                  <a:pt x="532" y="170"/>
                </a:lnTo>
                <a:lnTo>
                  <a:pt x="560" y="192"/>
                </a:lnTo>
                <a:lnTo>
                  <a:pt x="585" y="213"/>
                </a:lnTo>
                <a:lnTo>
                  <a:pt x="607" y="235"/>
                </a:lnTo>
                <a:lnTo>
                  <a:pt x="625" y="255"/>
                </a:lnTo>
                <a:lnTo>
                  <a:pt x="633" y="265"/>
                </a:lnTo>
                <a:lnTo>
                  <a:pt x="639" y="275"/>
                </a:lnTo>
                <a:lnTo>
                  <a:pt x="645" y="285"/>
                </a:lnTo>
                <a:lnTo>
                  <a:pt x="651" y="295"/>
                </a:lnTo>
                <a:lnTo>
                  <a:pt x="655" y="305"/>
                </a:lnTo>
                <a:lnTo>
                  <a:pt x="659" y="315"/>
                </a:lnTo>
                <a:lnTo>
                  <a:pt x="662" y="325"/>
                </a:lnTo>
                <a:lnTo>
                  <a:pt x="664" y="335"/>
                </a:lnTo>
                <a:lnTo>
                  <a:pt x="665" y="346"/>
                </a:lnTo>
                <a:lnTo>
                  <a:pt x="665" y="356"/>
                </a:lnTo>
                <a:lnTo>
                  <a:pt x="665" y="366"/>
                </a:lnTo>
                <a:lnTo>
                  <a:pt x="664" y="376"/>
                </a:lnTo>
                <a:lnTo>
                  <a:pt x="662" y="387"/>
                </a:lnTo>
                <a:lnTo>
                  <a:pt x="660" y="397"/>
                </a:lnTo>
                <a:lnTo>
                  <a:pt x="656" y="407"/>
                </a:lnTo>
                <a:lnTo>
                  <a:pt x="652" y="418"/>
                </a:lnTo>
                <a:lnTo>
                  <a:pt x="647" y="428"/>
                </a:lnTo>
                <a:lnTo>
                  <a:pt x="642" y="439"/>
                </a:lnTo>
                <a:lnTo>
                  <a:pt x="635" y="449"/>
                </a:lnTo>
                <a:lnTo>
                  <a:pt x="629" y="458"/>
                </a:lnTo>
                <a:lnTo>
                  <a:pt x="622" y="467"/>
                </a:lnTo>
                <a:lnTo>
                  <a:pt x="614" y="475"/>
                </a:lnTo>
                <a:lnTo>
                  <a:pt x="607" y="482"/>
                </a:lnTo>
                <a:lnTo>
                  <a:pt x="599" y="489"/>
                </a:lnTo>
                <a:lnTo>
                  <a:pt x="590" y="495"/>
                </a:lnTo>
                <a:lnTo>
                  <a:pt x="582" y="500"/>
                </a:lnTo>
                <a:lnTo>
                  <a:pt x="573" y="505"/>
                </a:lnTo>
                <a:lnTo>
                  <a:pt x="563" y="509"/>
                </a:lnTo>
                <a:lnTo>
                  <a:pt x="553" y="512"/>
                </a:lnTo>
                <a:lnTo>
                  <a:pt x="543" y="514"/>
                </a:lnTo>
                <a:lnTo>
                  <a:pt x="533" y="516"/>
                </a:lnTo>
                <a:lnTo>
                  <a:pt x="522" y="517"/>
                </a:lnTo>
                <a:lnTo>
                  <a:pt x="510" y="518"/>
                </a:lnTo>
                <a:lnTo>
                  <a:pt x="499" y="517"/>
                </a:lnTo>
                <a:lnTo>
                  <a:pt x="487" y="516"/>
                </a:lnTo>
                <a:lnTo>
                  <a:pt x="474" y="515"/>
                </a:lnTo>
                <a:lnTo>
                  <a:pt x="448" y="509"/>
                </a:lnTo>
                <a:lnTo>
                  <a:pt x="419" y="501"/>
                </a:lnTo>
                <a:lnTo>
                  <a:pt x="388" y="490"/>
                </a:lnTo>
                <a:lnTo>
                  <a:pt x="354" y="476"/>
                </a:lnTo>
                <a:lnTo>
                  <a:pt x="319" y="459"/>
                </a:lnTo>
                <a:lnTo>
                  <a:pt x="281" y="440"/>
                </a:lnTo>
                <a:lnTo>
                  <a:pt x="242" y="417"/>
                </a:lnTo>
                <a:lnTo>
                  <a:pt x="203" y="394"/>
                </a:lnTo>
                <a:lnTo>
                  <a:pt x="167" y="371"/>
                </a:lnTo>
                <a:lnTo>
                  <a:pt x="135" y="349"/>
                </a:lnTo>
                <a:lnTo>
                  <a:pt x="106" y="327"/>
                </a:lnTo>
                <a:lnTo>
                  <a:pt x="81" y="305"/>
                </a:lnTo>
                <a:lnTo>
                  <a:pt x="59" y="284"/>
                </a:lnTo>
                <a:lnTo>
                  <a:pt x="41" y="263"/>
                </a:lnTo>
                <a:lnTo>
                  <a:pt x="34" y="253"/>
                </a:lnTo>
                <a:lnTo>
                  <a:pt x="27" y="243"/>
                </a:lnTo>
                <a:lnTo>
                  <a:pt x="21" y="232"/>
                </a:lnTo>
                <a:lnTo>
                  <a:pt x="15" y="222"/>
                </a:lnTo>
                <a:lnTo>
                  <a:pt x="11" y="212"/>
                </a:lnTo>
                <a:lnTo>
                  <a:pt x="7" y="202"/>
                </a:lnTo>
                <a:lnTo>
                  <a:pt x="4" y="192"/>
                </a:lnTo>
                <a:lnTo>
                  <a:pt x="2" y="181"/>
                </a:lnTo>
                <a:lnTo>
                  <a:pt x="1" y="171"/>
                </a:lnTo>
                <a:lnTo>
                  <a:pt x="0" y="161"/>
                </a:lnTo>
                <a:lnTo>
                  <a:pt x="0" y="151"/>
                </a:lnTo>
                <a:lnTo>
                  <a:pt x="1" y="140"/>
                </a:lnTo>
                <a:lnTo>
                  <a:pt x="3" y="130"/>
                </a:lnTo>
                <a:lnTo>
                  <a:pt x="5" y="120"/>
                </a:lnTo>
                <a:lnTo>
                  <a:pt x="8" y="110"/>
                </a:lnTo>
                <a:lnTo>
                  <a:pt x="12" y="100"/>
                </a:lnTo>
                <a:lnTo>
                  <a:pt x="17" y="89"/>
                </a:lnTo>
                <a:lnTo>
                  <a:pt x="23" y="79"/>
                </a:lnTo>
                <a:lnTo>
                  <a:pt x="29" y="69"/>
                </a:lnTo>
                <a:lnTo>
                  <a:pt x="35" y="60"/>
                </a:lnTo>
                <a:lnTo>
                  <a:pt x="42" y="51"/>
                </a:lnTo>
                <a:lnTo>
                  <a:pt x="50" y="43"/>
                </a:lnTo>
                <a:lnTo>
                  <a:pt x="57" y="36"/>
                </a:lnTo>
                <a:lnTo>
                  <a:pt x="65" y="29"/>
                </a:lnTo>
                <a:lnTo>
                  <a:pt x="73" y="23"/>
                </a:lnTo>
                <a:lnTo>
                  <a:pt x="82" y="18"/>
                </a:lnTo>
                <a:lnTo>
                  <a:pt x="91" y="13"/>
                </a:lnTo>
                <a:lnTo>
                  <a:pt x="101" y="9"/>
                </a:lnTo>
                <a:lnTo>
                  <a:pt x="110" y="6"/>
                </a:lnTo>
                <a:lnTo>
                  <a:pt x="120" y="3"/>
                </a:lnTo>
                <a:lnTo>
                  <a:pt x="131" y="2"/>
                </a:lnTo>
                <a:lnTo>
                  <a:pt x="142" y="0"/>
                </a:lnTo>
                <a:lnTo>
                  <a:pt x="153" y="0"/>
                </a:lnTo>
                <a:lnTo>
                  <a:pt x="164" y="0"/>
                </a:lnTo>
                <a:lnTo>
                  <a:pt x="176" y="1"/>
                </a:lnTo>
                <a:lnTo>
                  <a:pt x="189" y="3"/>
                </a:lnTo>
                <a:lnTo>
                  <a:pt x="216" y="8"/>
                </a:lnTo>
                <a:lnTo>
                  <a:pt x="245" y="16"/>
                </a:lnTo>
                <a:lnTo>
                  <a:pt x="276" y="28"/>
                </a:lnTo>
                <a:lnTo>
                  <a:pt x="310" y="42"/>
                </a:lnTo>
                <a:lnTo>
                  <a:pt x="346" y="58"/>
                </a:lnTo>
                <a:lnTo>
                  <a:pt x="384" y="78"/>
                </a:lnTo>
                <a:lnTo>
                  <a:pt x="424" y="101"/>
                </a:lnTo>
                <a:moveTo>
                  <a:pt x="304" y="309"/>
                </a:moveTo>
                <a:lnTo>
                  <a:pt x="362" y="342"/>
                </a:lnTo>
                <a:lnTo>
                  <a:pt x="411" y="367"/>
                </a:lnTo>
                <a:lnTo>
                  <a:pt x="450" y="385"/>
                </a:lnTo>
                <a:lnTo>
                  <a:pt x="466" y="392"/>
                </a:lnTo>
                <a:lnTo>
                  <a:pt x="479" y="397"/>
                </a:lnTo>
                <a:lnTo>
                  <a:pt x="491" y="400"/>
                </a:lnTo>
                <a:lnTo>
                  <a:pt x="497" y="401"/>
                </a:lnTo>
                <a:lnTo>
                  <a:pt x="502" y="401"/>
                </a:lnTo>
                <a:lnTo>
                  <a:pt x="507" y="402"/>
                </a:lnTo>
                <a:lnTo>
                  <a:pt x="512" y="401"/>
                </a:lnTo>
                <a:lnTo>
                  <a:pt x="516" y="401"/>
                </a:lnTo>
                <a:lnTo>
                  <a:pt x="520" y="400"/>
                </a:lnTo>
                <a:lnTo>
                  <a:pt x="524" y="399"/>
                </a:lnTo>
                <a:lnTo>
                  <a:pt x="528" y="398"/>
                </a:lnTo>
                <a:lnTo>
                  <a:pt x="532" y="396"/>
                </a:lnTo>
                <a:lnTo>
                  <a:pt x="535" y="394"/>
                </a:lnTo>
                <a:lnTo>
                  <a:pt x="538" y="391"/>
                </a:lnTo>
                <a:lnTo>
                  <a:pt x="540" y="389"/>
                </a:lnTo>
                <a:lnTo>
                  <a:pt x="543" y="385"/>
                </a:lnTo>
                <a:lnTo>
                  <a:pt x="545" y="382"/>
                </a:lnTo>
                <a:lnTo>
                  <a:pt x="547" y="379"/>
                </a:lnTo>
                <a:lnTo>
                  <a:pt x="548" y="377"/>
                </a:lnTo>
                <a:lnTo>
                  <a:pt x="549" y="374"/>
                </a:lnTo>
                <a:lnTo>
                  <a:pt x="550" y="372"/>
                </a:lnTo>
                <a:lnTo>
                  <a:pt x="550" y="369"/>
                </a:lnTo>
                <a:lnTo>
                  <a:pt x="551" y="367"/>
                </a:lnTo>
                <a:lnTo>
                  <a:pt x="551" y="364"/>
                </a:lnTo>
                <a:lnTo>
                  <a:pt x="551" y="362"/>
                </a:lnTo>
                <a:lnTo>
                  <a:pt x="551" y="359"/>
                </a:lnTo>
                <a:lnTo>
                  <a:pt x="550" y="356"/>
                </a:lnTo>
                <a:lnTo>
                  <a:pt x="550" y="354"/>
                </a:lnTo>
                <a:lnTo>
                  <a:pt x="549" y="351"/>
                </a:lnTo>
                <a:lnTo>
                  <a:pt x="548" y="349"/>
                </a:lnTo>
                <a:lnTo>
                  <a:pt x="547" y="346"/>
                </a:lnTo>
                <a:lnTo>
                  <a:pt x="546" y="343"/>
                </a:lnTo>
                <a:lnTo>
                  <a:pt x="544" y="341"/>
                </a:lnTo>
                <a:lnTo>
                  <a:pt x="541" y="335"/>
                </a:lnTo>
                <a:lnTo>
                  <a:pt x="536" y="329"/>
                </a:lnTo>
                <a:lnTo>
                  <a:pt x="531" y="323"/>
                </a:lnTo>
                <a:lnTo>
                  <a:pt x="525" y="317"/>
                </a:lnTo>
                <a:lnTo>
                  <a:pt x="517" y="310"/>
                </a:lnTo>
                <a:lnTo>
                  <a:pt x="509" y="303"/>
                </a:lnTo>
                <a:lnTo>
                  <a:pt x="491" y="289"/>
                </a:lnTo>
                <a:lnTo>
                  <a:pt x="468" y="272"/>
                </a:lnTo>
                <a:lnTo>
                  <a:pt x="439" y="254"/>
                </a:lnTo>
                <a:lnTo>
                  <a:pt x="362" y="208"/>
                </a:lnTo>
                <a:lnTo>
                  <a:pt x="306" y="176"/>
                </a:lnTo>
                <a:lnTo>
                  <a:pt x="257" y="151"/>
                </a:lnTo>
                <a:lnTo>
                  <a:pt x="237" y="141"/>
                </a:lnTo>
                <a:lnTo>
                  <a:pt x="218" y="133"/>
                </a:lnTo>
                <a:lnTo>
                  <a:pt x="202" y="127"/>
                </a:lnTo>
                <a:lnTo>
                  <a:pt x="188" y="122"/>
                </a:lnTo>
                <a:lnTo>
                  <a:pt x="176" y="119"/>
                </a:lnTo>
                <a:lnTo>
                  <a:pt x="170" y="118"/>
                </a:lnTo>
                <a:lnTo>
                  <a:pt x="165" y="118"/>
                </a:lnTo>
                <a:lnTo>
                  <a:pt x="159" y="117"/>
                </a:lnTo>
                <a:lnTo>
                  <a:pt x="154" y="117"/>
                </a:lnTo>
                <a:lnTo>
                  <a:pt x="150" y="118"/>
                </a:lnTo>
                <a:lnTo>
                  <a:pt x="145" y="118"/>
                </a:lnTo>
                <a:lnTo>
                  <a:pt x="141" y="119"/>
                </a:lnTo>
                <a:lnTo>
                  <a:pt x="137" y="121"/>
                </a:lnTo>
                <a:lnTo>
                  <a:pt x="134" y="122"/>
                </a:lnTo>
                <a:lnTo>
                  <a:pt x="130" y="125"/>
                </a:lnTo>
                <a:lnTo>
                  <a:pt x="127" y="127"/>
                </a:lnTo>
                <a:lnTo>
                  <a:pt x="124" y="130"/>
                </a:lnTo>
                <a:lnTo>
                  <a:pt x="122" y="133"/>
                </a:lnTo>
                <a:lnTo>
                  <a:pt x="120" y="136"/>
                </a:lnTo>
                <a:lnTo>
                  <a:pt x="118" y="140"/>
                </a:lnTo>
                <a:lnTo>
                  <a:pt x="116" y="144"/>
                </a:lnTo>
                <a:lnTo>
                  <a:pt x="115" y="148"/>
                </a:lnTo>
                <a:lnTo>
                  <a:pt x="115" y="151"/>
                </a:lnTo>
                <a:lnTo>
                  <a:pt x="115" y="155"/>
                </a:lnTo>
                <a:lnTo>
                  <a:pt x="115" y="159"/>
                </a:lnTo>
                <a:lnTo>
                  <a:pt x="116" y="163"/>
                </a:lnTo>
                <a:lnTo>
                  <a:pt x="117" y="167"/>
                </a:lnTo>
                <a:lnTo>
                  <a:pt x="118" y="171"/>
                </a:lnTo>
                <a:lnTo>
                  <a:pt x="120" y="176"/>
                </a:lnTo>
                <a:lnTo>
                  <a:pt x="123" y="180"/>
                </a:lnTo>
                <a:lnTo>
                  <a:pt x="126" y="184"/>
                </a:lnTo>
                <a:lnTo>
                  <a:pt x="129" y="188"/>
                </a:lnTo>
                <a:lnTo>
                  <a:pt x="133" y="193"/>
                </a:lnTo>
                <a:lnTo>
                  <a:pt x="142" y="202"/>
                </a:lnTo>
                <a:lnTo>
                  <a:pt x="153" y="211"/>
                </a:lnTo>
                <a:lnTo>
                  <a:pt x="166" y="222"/>
                </a:lnTo>
                <a:lnTo>
                  <a:pt x="202" y="247"/>
                </a:lnTo>
                <a:lnTo>
                  <a:pt x="247" y="276"/>
                </a:lnTo>
                <a:lnTo>
                  <a:pt x="304" y="309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7" name=""/>
          <p:cNvSpPr/>
          <p:nvPr/>
        </p:nvSpPr>
        <p:spPr>
          <a:xfrm>
            <a:off x="9539640" y="3980520"/>
            <a:ext cx="304560" cy="244440"/>
          </a:xfrm>
          <a:custGeom>
            <a:avLst/>
            <a:gdLst/>
            <a:ahLst/>
            <a:rect l="0" t="0" r="r" b="b"/>
            <a:pathLst>
              <a:path w="846" h="679">
                <a:moveTo>
                  <a:pt x="191" y="469"/>
                </a:moveTo>
                <a:lnTo>
                  <a:pt x="217" y="484"/>
                </a:lnTo>
                <a:lnTo>
                  <a:pt x="241" y="496"/>
                </a:lnTo>
                <a:lnTo>
                  <a:pt x="252" y="500"/>
                </a:lnTo>
                <a:lnTo>
                  <a:pt x="262" y="504"/>
                </a:lnTo>
                <a:lnTo>
                  <a:pt x="271" y="508"/>
                </a:lnTo>
                <a:lnTo>
                  <a:pt x="279" y="510"/>
                </a:lnTo>
                <a:lnTo>
                  <a:pt x="286" y="512"/>
                </a:lnTo>
                <a:lnTo>
                  <a:pt x="292" y="513"/>
                </a:lnTo>
                <a:lnTo>
                  <a:pt x="296" y="513"/>
                </a:lnTo>
                <a:lnTo>
                  <a:pt x="298" y="513"/>
                </a:lnTo>
                <a:lnTo>
                  <a:pt x="301" y="512"/>
                </a:lnTo>
                <a:lnTo>
                  <a:pt x="304" y="512"/>
                </a:lnTo>
                <a:lnTo>
                  <a:pt x="306" y="511"/>
                </a:lnTo>
                <a:lnTo>
                  <a:pt x="308" y="511"/>
                </a:lnTo>
                <a:lnTo>
                  <a:pt x="310" y="510"/>
                </a:lnTo>
                <a:lnTo>
                  <a:pt x="312" y="508"/>
                </a:lnTo>
                <a:lnTo>
                  <a:pt x="314" y="507"/>
                </a:lnTo>
                <a:lnTo>
                  <a:pt x="316" y="505"/>
                </a:lnTo>
                <a:lnTo>
                  <a:pt x="317" y="504"/>
                </a:lnTo>
                <a:lnTo>
                  <a:pt x="318" y="502"/>
                </a:lnTo>
                <a:lnTo>
                  <a:pt x="320" y="500"/>
                </a:lnTo>
                <a:lnTo>
                  <a:pt x="320" y="497"/>
                </a:lnTo>
                <a:lnTo>
                  <a:pt x="321" y="495"/>
                </a:lnTo>
                <a:lnTo>
                  <a:pt x="321" y="493"/>
                </a:lnTo>
                <a:lnTo>
                  <a:pt x="321" y="491"/>
                </a:lnTo>
                <a:lnTo>
                  <a:pt x="321" y="488"/>
                </a:lnTo>
                <a:lnTo>
                  <a:pt x="321" y="486"/>
                </a:lnTo>
                <a:lnTo>
                  <a:pt x="320" y="484"/>
                </a:lnTo>
                <a:lnTo>
                  <a:pt x="319" y="481"/>
                </a:lnTo>
                <a:lnTo>
                  <a:pt x="318" y="479"/>
                </a:lnTo>
                <a:lnTo>
                  <a:pt x="317" y="476"/>
                </a:lnTo>
                <a:lnTo>
                  <a:pt x="315" y="474"/>
                </a:lnTo>
                <a:lnTo>
                  <a:pt x="311" y="468"/>
                </a:lnTo>
                <a:lnTo>
                  <a:pt x="306" y="463"/>
                </a:lnTo>
                <a:lnTo>
                  <a:pt x="300" y="457"/>
                </a:lnTo>
                <a:lnTo>
                  <a:pt x="293" y="450"/>
                </a:lnTo>
                <a:lnTo>
                  <a:pt x="285" y="444"/>
                </a:lnTo>
                <a:lnTo>
                  <a:pt x="275" y="437"/>
                </a:lnTo>
                <a:lnTo>
                  <a:pt x="253" y="422"/>
                </a:lnTo>
                <a:lnTo>
                  <a:pt x="227" y="406"/>
                </a:lnTo>
                <a:lnTo>
                  <a:pt x="200" y="391"/>
                </a:lnTo>
                <a:lnTo>
                  <a:pt x="176" y="379"/>
                </a:lnTo>
                <a:lnTo>
                  <a:pt x="165" y="375"/>
                </a:lnTo>
                <a:lnTo>
                  <a:pt x="155" y="371"/>
                </a:lnTo>
                <a:lnTo>
                  <a:pt x="147" y="368"/>
                </a:lnTo>
                <a:lnTo>
                  <a:pt x="139" y="366"/>
                </a:lnTo>
                <a:lnTo>
                  <a:pt x="131" y="365"/>
                </a:lnTo>
                <a:lnTo>
                  <a:pt x="125" y="364"/>
                </a:lnTo>
                <a:lnTo>
                  <a:pt x="122" y="364"/>
                </a:lnTo>
                <a:lnTo>
                  <a:pt x="119" y="364"/>
                </a:lnTo>
                <a:lnTo>
                  <a:pt x="116" y="364"/>
                </a:lnTo>
                <a:lnTo>
                  <a:pt x="113" y="364"/>
                </a:lnTo>
                <a:lnTo>
                  <a:pt x="111" y="365"/>
                </a:lnTo>
                <a:lnTo>
                  <a:pt x="109" y="366"/>
                </a:lnTo>
                <a:lnTo>
                  <a:pt x="107" y="367"/>
                </a:lnTo>
                <a:lnTo>
                  <a:pt x="105" y="368"/>
                </a:lnTo>
                <a:lnTo>
                  <a:pt x="103" y="369"/>
                </a:lnTo>
                <a:lnTo>
                  <a:pt x="101" y="371"/>
                </a:lnTo>
                <a:lnTo>
                  <a:pt x="100" y="373"/>
                </a:lnTo>
                <a:lnTo>
                  <a:pt x="99" y="375"/>
                </a:lnTo>
                <a:lnTo>
                  <a:pt x="98" y="377"/>
                </a:lnTo>
                <a:lnTo>
                  <a:pt x="97" y="379"/>
                </a:lnTo>
                <a:lnTo>
                  <a:pt x="96" y="381"/>
                </a:lnTo>
                <a:lnTo>
                  <a:pt x="96" y="383"/>
                </a:lnTo>
                <a:lnTo>
                  <a:pt x="96" y="386"/>
                </a:lnTo>
                <a:lnTo>
                  <a:pt x="96" y="388"/>
                </a:lnTo>
                <a:lnTo>
                  <a:pt x="96" y="390"/>
                </a:lnTo>
                <a:lnTo>
                  <a:pt x="97" y="393"/>
                </a:lnTo>
                <a:lnTo>
                  <a:pt x="98" y="395"/>
                </a:lnTo>
                <a:lnTo>
                  <a:pt x="99" y="398"/>
                </a:lnTo>
                <a:lnTo>
                  <a:pt x="101" y="400"/>
                </a:lnTo>
                <a:lnTo>
                  <a:pt x="102" y="403"/>
                </a:lnTo>
                <a:lnTo>
                  <a:pt x="106" y="408"/>
                </a:lnTo>
                <a:lnTo>
                  <a:pt x="111" y="414"/>
                </a:lnTo>
                <a:lnTo>
                  <a:pt x="117" y="419"/>
                </a:lnTo>
                <a:lnTo>
                  <a:pt x="124" y="425"/>
                </a:lnTo>
                <a:lnTo>
                  <a:pt x="133" y="432"/>
                </a:lnTo>
                <a:lnTo>
                  <a:pt x="142" y="438"/>
                </a:lnTo>
                <a:lnTo>
                  <a:pt x="164" y="453"/>
                </a:lnTo>
                <a:lnTo>
                  <a:pt x="191" y="469"/>
                </a:lnTo>
                <a:moveTo>
                  <a:pt x="275" y="321"/>
                </a:moveTo>
                <a:lnTo>
                  <a:pt x="297" y="335"/>
                </a:lnTo>
                <a:lnTo>
                  <a:pt x="318" y="349"/>
                </a:lnTo>
                <a:lnTo>
                  <a:pt x="336" y="362"/>
                </a:lnTo>
                <a:lnTo>
                  <a:pt x="353" y="376"/>
                </a:lnTo>
                <a:lnTo>
                  <a:pt x="368" y="391"/>
                </a:lnTo>
                <a:lnTo>
                  <a:pt x="381" y="405"/>
                </a:lnTo>
                <a:lnTo>
                  <a:pt x="392" y="419"/>
                </a:lnTo>
                <a:lnTo>
                  <a:pt x="396" y="426"/>
                </a:lnTo>
                <a:lnTo>
                  <a:pt x="400" y="434"/>
                </a:lnTo>
                <a:lnTo>
                  <a:pt x="404" y="441"/>
                </a:lnTo>
                <a:lnTo>
                  <a:pt x="407" y="448"/>
                </a:lnTo>
                <a:lnTo>
                  <a:pt x="410" y="455"/>
                </a:lnTo>
                <a:lnTo>
                  <a:pt x="412" y="463"/>
                </a:lnTo>
                <a:lnTo>
                  <a:pt x="413" y="470"/>
                </a:lnTo>
                <a:lnTo>
                  <a:pt x="415" y="477"/>
                </a:lnTo>
                <a:lnTo>
                  <a:pt x="415" y="484"/>
                </a:lnTo>
                <a:lnTo>
                  <a:pt x="415" y="492"/>
                </a:lnTo>
                <a:lnTo>
                  <a:pt x="415" y="499"/>
                </a:lnTo>
                <a:lnTo>
                  <a:pt x="414" y="506"/>
                </a:lnTo>
                <a:lnTo>
                  <a:pt x="413" y="513"/>
                </a:lnTo>
                <a:lnTo>
                  <a:pt x="411" y="520"/>
                </a:lnTo>
                <a:lnTo>
                  <a:pt x="409" y="527"/>
                </a:lnTo>
                <a:lnTo>
                  <a:pt x="406" y="535"/>
                </a:lnTo>
                <a:lnTo>
                  <a:pt x="402" y="542"/>
                </a:lnTo>
                <a:lnTo>
                  <a:pt x="399" y="549"/>
                </a:lnTo>
                <a:lnTo>
                  <a:pt x="394" y="556"/>
                </a:lnTo>
                <a:lnTo>
                  <a:pt x="390" y="563"/>
                </a:lnTo>
                <a:lnTo>
                  <a:pt x="385" y="569"/>
                </a:lnTo>
                <a:lnTo>
                  <a:pt x="380" y="575"/>
                </a:lnTo>
                <a:lnTo>
                  <a:pt x="374" y="580"/>
                </a:lnTo>
                <a:lnTo>
                  <a:pt x="369" y="585"/>
                </a:lnTo>
                <a:lnTo>
                  <a:pt x="363" y="589"/>
                </a:lnTo>
                <a:lnTo>
                  <a:pt x="357" y="593"/>
                </a:lnTo>
                <a:lnTo>
                  <a:pt x="351" y="597"/>
                </a:lnTo>
                <a:lnTo>
                  <a:pt x="344" y="600"/>
                </a:lnTo>
                <a:lnTo>
                  <a:pt x="338" y="603"/>
                </a:lnTo>
                <a:lnTo>
                  <a:pt x="331" y="605"/>
                </a:lnTo>
                <a:lnTo>
                  <a:pt x="323" y="606"/>
                </a:lnTo>
                <a:lnTo>
                  <a:pt x="316" y="608"/>
                </a:lnTo>
                <a:lnTo>
                  <a:pt x="308" y="608"/>
                </a:lnTo>
                <a:lnTo>
                  <a:pt x="301" y="608"/>
                </a:lnTo>
                <a:lnTo>
                  <a:pt x="292" y="608"/>
                </a:lnTo>
                <a:lnTo>
                  <a:pt x="284" y="608"/>
                </a:lnTo>
                <a:lnTo>
                  <a:pt x="267" y="605"/>
                </a:lnTo>
                <a:lnTo>
                  <a:pt x="248" y="601"/>
                </a:lnTo>
                <a:lnTo>
                  <a:pt x="229" y="595"/>
                </a:lnTo>
                <a:lnTo>
                  <a:pt x="209" y="587"/>
                </a:lnTo>
                <a:lnTo>
                  <a:pt x="188" y="578"/>
                </a:lnTo>
                <a:lnTo>
                  <a:pt x="166" y="567"/>
                </a:lnTo>
                <a:lnTo>
                  <a:pt x="142" y="554"/>
                </a:lnTo>
                <a:lnTo>
                  <a:pt x="99" y="526"/>
                </a:lnTo>
                <a:lnTo>
                  <a:pt x="80" y="512"/>
                </a:lnTo>
                <a:lnTo>
                  <a:pt x="63" y="498"/>
                </a:lnTo>
                <a:lnTo>
                  <a:pt x="48" y="484"/>
                </a:lnTo>
                <a:lnTo>
                  <a:pt x="35" y="471"/>
                </a:lnTo>
                <a:lnTo>
                  <a:pt x="24" y="456"/>
                </a:lnTo>
                <a:lnTo>
                  <a:pt x="15" y="442"/>
                </a:lnTo>
                <a:lnTo>
                  <a:pt x="8" y="428"/>
                </a:lnTo>
                <a:lnTo>
                  <a:pt x="4" y="414"/>
                </a:lnTo>
                <a:lnTo>
                  <a:pt x="1" y="400"/>
                </a:lnTo>
                <a:lnTo>
                  <a:pt x="0" y="386"/>
                </a:lnTo>
                <a:lnTo>
                  <a:pt x="1" y="372"/>
                </a:lnTo>
                <a:lnTo>
                  <a:pt x="4" y="357"/>
                </a:lnTo>
                <a:lnTo>
                  <a:pt x="10" y="343"/>
                </a:lnTo>
                <a:lnTo>
                  <a:pt x="17" y="329"/>
                </a:lnTo>
                <a:lnTo>
                  <a:pt x="26" y="315"/>
                </a:lnTo>
                <a:lnTo>
                  <a:pt x="36" y="303"/>
                </a:lnTo>
                <a:lnTo>
                  <a:pt x="47" y="293"/>
                </a:lnTo>
                <a:lnTo>
                  <a:pt x="59" y="284"/>
                </a:lnTo>
                <a:lnTo>
                  <a:pt x="71" y="278"/>
                </a:lnTo>
                <a:lnTo>
                  <a:pt x="85" y="273"/>
                </a:lnTo>
                <a:lnTo>
                  <a:pt x="100" y="270"/>
                </a:lnTo>
                <a:lnTo>
                  <a:pt x="115" y="268"/>
                </a:lnTo>
                <a:lnTo>
                  <a:pt x="132" y="269"/>
                </a:lnTo>
                <a:lnTo>
                  <a:pt x="149" y="271"/>
                </a:lnTo>
                <a:lnTo>
                  <a:pt x="168" y="275"/>
                </a:lnTo>
                <a:lnTo>
                  <a:pt x="187" y="281"/>
                </a:lnTo>
                <a:lnTo>
                  <a:pt x="208" y="288"/>
                </a:lnTo>
                <a:lnTo>
                  <a:pt x="229" y="297"/>
                </a:lnTo>
                <a:lnTo>
                  <a:pt x="275" y="321"/>
                </a:lnTo>
                <a:moveTo>
                  <a:pt x="622" y="272"/>
                </a:moveTo>
                <a:lnTo>
                  <a:pt x="649" y="287"/>
                </a:lnTo>
                <a:lnTo>
                  <a:pt x="672" y="299"/>
                </a:lnTo>
                <a:lnTo>
                  <a:pt x="683" y="304"/>
                </a:lnTo>
                <a:lnTo>
                  <a:pt x="693" y="308"/>
                </a:lnTo>
                <a:lnTo>
                  <a:pt x="702" y="312"/>
                </a:lnTo>
                <a:lnTo>
                  <a:pt x="710" y="314"/>
                </a:lnTo>
                <a:lnTo>
                  <a:pt x="717" y="316"/>
                </a:lnTo>
                <a:lnTo>
                  <a:pt x="724" y="316"/>
                </a:lnTo>
                <a:lnTo>
                  <a:pt x="727" y="317"/>
                </a:lnTo>
                <a:lnTo>
                  <a:pt x="730" y="317"/>
                </a:lnTo>
                <a:lnTo>
                  <a:pt x="732" y="316"/>
                </a:lnTo>
                <a:lnTo>
                  <a:pt x="735" y="316"/>
                </a:lnTo>
                <a:lnTo>
                  <a:pt x="737" y="315"/>
                </a:lnTo>
                <a:lnTo>
                  <a:pt x="740" y="314"/>
                </a:lnTo>
                <a:lnTo>
                  <a:pt x="742" y="313"/>
                </a:lnTo>
                <a:lnTo>
                  <a:pt x="744" y="312"/>
                </a:lnTo>
                <a:lnTo>
                  <a:pt x="745" y="311"/>
                </a:lnTo>
                <a:lnTo>
                  <a:pt x="747" y="309"/>
                </a:lnTo>
                <a:lnTo>
                  <a:pt x="748" y="307"/>
                </a:lnTo>
                <a:lnTo>
                  <a:pt x="750" y="305"/>
                </a:lnTo>
                <a:lnTo>
                  <a:pt x="751" y="303"/>
                </a:lnTo>
                <a:lnTo>
                  <a:pt x="752" y="301"/>
                </a:lnTo>
                <a:lnTo>
                  <a:pt x="752" y="299"/>
                </a:lnTo>
                <a:lnTo>
                  <a:pt x="753" y="297"/>
                </a:lnTo>
                <a:lnTo>
                  <a:pt x="753" y="294"/>
                </a:lnTo>
                <a:lnTo>
                  <a:pt x="752" y="292"/>
                </a:lnTo>
                <a:lnTo>
                  <a:pt x="752" y="290"/>
                </a:lnTo>
                <a:lnTo>
                  <a:pt x="751" y="287"/>
                </a:lnTo>
                <a:lnTo>
                  <a:pt x="751" y="285"/>
                </a:lnTo>
                <a:lnTo>
                  <a:pt x="749" y="282"/>
                </a:lnTo>
                <a:lnTo>
                  <a:pt x="748" y="279"/>
                </a:lnTo>
                <a:lnTo>
                  <a:pt x="746" y="277"/>
                </a:lnTo>
                <a:lnTo>
                  <a:pt x="743" y="271"/>
                </a:lnTo>
                <a:lnTo>
                  <a:pt x="738" y="266"/>
                </a:lnTo>
                <a:lnTo>
                  <a:pt x="732" y="260"/>
                </a:lnTo>
                <a:lnTo>
                  <a:pt x="724" y="254"/>
                </a:lnTo>
                <a:lnTo>
                  <a:pt x="716" y="247"/>
                </a:lnTo>
                <a:lnTo>
                  <a:pt x="706" y="240"/>
                </a:lnTo>
                <a:lnTo>
                  <a:pt x="684" y="226"/>
                </a:lnTo>
                <a:lnTo>
                  <a:pt x="658" y="210"/>
                </a:lnTo>
                <a:lnTo>
                  <a:pt x="631" y="195"/>
                </a:lnTo>
                <a:lnTo>
                  <a:pt x="607" y="184"/>
                </a:lnTo>
                <a:lnTo>
                  <a:pt x="597" y="179"/>
                </a:lnTo>
                <a:lnTo>
                  <a:pt x="587" y="175"/>
                </a:lnTo>
                <a:lnTo>
                  <a:pt x="578" y="172"/>
                </a:lnTo>
                <a:lnTo>
                  <a:pt x="570" y="170"/>
                </a:lnTo>
                <a:lnTo>
                  <a:pt x="563" y="169"/>
                </a:lnTo>
                <a:lnTo>
                  <a:pt x="556" y="168"/>
                </a:lnTo>
                <a:lnTo>
                  <a:pt x="553" y="168"/>
                </a:lnTo>
                <a:lnTo>
                  <a:pt x="550" y="168"/>
                </a:lnTo>
                <a:lnTo>
                  <a:pt x="547" y="168"/>
                </a:lnTo>
                <a:lnTo>
                  <a:pt x="545" y="168"/>
                </a:lnTo>
                <a:lnTo>
                  <a:pt x="542" y="169"/>
                </a:lnTo>
                <a:lnTo>
                  <a:pt x="540" y="170"/>
                </a:lnTo>
                <a:lnTo>
                  <a:pt x="538" y="171"/>
                </a:lnTo>
                <a:lnTo>
                  <a:pt x="536" y="172"/>
                </a:lnTo>
                <a:lnTo>
                  <a:pt x="534" y="173"/>
                </a:lnTo>
                <a:lnTo>
                  <a:pt x="533" y="175"/>
                </a:lnTo>
                <a:lnTo>
                  <a:pt x="531" y="177"/>
                </a:lnTo>
                <a:lnTo>
                  <a:pt x="530" y="179"/>
                </a:lnTo>
                <a:lnTo>
                  <a:pt x="529" y="181"/>
                </a:lnTo>
                <a:lnTo>
                  <a:pt x="528" y="183"/>
                </a:lnTo>
                <a:lnTo>
                  <a:pt x="528" y="185"/>
                </a:lnTo>
                <a:lnTo>
                  <a:pt x="527" y="187"/>
                </a:lnTo>
                <a:lnTo>
                  <a:pt x="527" y="189"/>
                </a:lnTo>
                <a:lnTo>
                  <a:pt x="528" y="191"/>
                </a:lnTo>
                <a:lnTo>
                  <a:pt x="528" y="194"/>
                </a:lnTo>
                <a:lnTo>
                  <a:pt x="529" y="196"/>
                </a:lnTo>
                <a:lnTo>
                  <a:pt x="530" y="198"/>
                </a:lnTo>
                <a:lnTo>
                  <a:pt x="531" y="201"/>
                </a:lnTo>
                <a:lnTo>
                  <a:pt x="532" y="203"/>
                </a:lnTo>
                <a:lnTo>
                  <a:pt x="534" y="206"/>
                </a:lnTo>
                <a:lnTo>
                  <a:pt x="538" y="211"/>
                </a:lnTo>
                <a:lnTo>
                  <a:pt x="543" y="217"/>
                </a:lnTo>
                <a:lnTo>
                  <a:pt x="549" y="223"/>
                </a:lnTo>
                <a:lnTo>
                  <a:pt x="556" y="229"/>
                </a:lnTo>
                <a:lnTo>
                  <a:pt x="564" y="235"/>
                </a:lnTo>
                <a:lnTo>
                  <a:pt x="574" y="242"/>
                </a:lnTo>
                <a:lnTo>
                  <a:pt x="595" y="257"/>
                </a:lnTo>
                <a:lnTo>
                  <a:pt x="622" y="272"/>
                </a:lnTo>
                <a:moveTo>
                  <a:pt x="706" y="126"/>
                </a:moveTo>
                <a:lnTo>
                  <a:pt x="729" y="139"/>
                </a:lnTo>
                <a:lnTo>
                  <a:pt x="749" y="153"/>
                </a:lnTo>
                <a:lnTo>
                  <a:pt x="768" y="167"/>
                </a:lnTo>
                <a:lnTo>
                  <a:pt x="784" y="181"/>
                </a:lnTo>
                <a:lnTo>
                  <a:pt x="799" y="195"/>
                </a:lnTo>
                <a:lnTo>
                  <a:pt x="811" y="209"/>
                </a:lnTo>
                <a:lnTo>
                  <a:pt x="822" y="224"/>
                </a:lnTo>
                <a:lnTo>
                  <a:pt x="831" y="238"/>
                </a:lnTo>
                <a:lnTo>
                  <a:pt x="835" y="246"/>
                </a:lnTo>
                <a:lnTo>
                  <a:pt x="838" y="253"/>
                </a:lnTo>
                <a:lnTo>
                  <a:pt x="840" y="260"/>
                </a:lnTo>
                <a:lnTo>
                  <a:pt x="843" y="267"/>
                </a:lnTo>
                <a:lnTo>
                  <a:pt x="844" y="274"/>
                </a:lnTo>
                <a:lnTo>
                  <a:pt x="845" y="281"/>
                </a:lnTo>
                <a:lnTo>
                  <a:pt x="846" y="289"/>
                </a:lnTo>
                <a:lnTo>
                  <a:pt x="846" y="296"/>
                </a:lnTo>
                <a:lnTo>
                  <a:pt x="846" y="303"/>
                </a:lnTo>
                <a:lnTo>
                  <a:pt x="845" y="310"/>
                </a:lnTo>
                <a:lnTo>
                  <a:pt x="844" y="317"/>
                </a:lnTo>
                <a:lnTo>
                  <a:pt x="842" y="324"/>
                </a:lnTo>
                <a:lnTo>
                  <a:pt x="840" y="331"/>
                </a:lnTo>
                <a:lnTo>
                  <a:pt x="837" y="338"/>
                </a:lnTo>
                <a:lnTo>
                  <a:pt x="834" y="346"/>
                </a:lnTo>
                <a:lnTo>
                  <a:pt x="830" y="353"/>
                </a:lnTo>
                <a:lnTo>
                  <a:pt x="825" y="360"/>
                </a:lnTo>
                <a:lnTo>
                  <a:pt x="821" y="367"/>
                </a:lnTo>
                <a:lnTo>
                  <a:pt x="816" y="373"/>
                </a:lnTo>
                <a:lnTo>
                  <a:pt x="811" y="379"/>
                </a:lnTo>
                <a:lnTo>
                  <a:pt x="806" y="384"/>
                </a:lnTo>
                <a:lnTo>
                  <a:pt x="800" y="389"/>
                </a:lnTo>
                <a:lnTo>
                  <a:pt x="794" y="393"/>
                </a:lnTo>
                <a:lnTo>
                  <a:pt x="788" y="397"/>
                </a:lnTo>
                <a:lnTo>
                  <a:pt x="782" y="400"/>
                </a:lnTo>
                <a:lnTo>
                  <a:pt x="776" y="403"/>
                </a:lnTo>
                <a:lnTo>
                  <a:pt x="769" y="406"/>
                </a:lnTo>
                <a:lnTo>
                  <a:pt x="762" y="408"/>
                </a:lnTo>
                <a:lnTo>
                  <a:pt x="755" y="409"/>
                </a:lnTo>
                <a:lnTo>
                  <a:pt x="748" y="411"/>
                </a:lnTo>
                <a:lnTo>
                  <a:pt x="740" y="411"/>
                </a:lnTo>
                <a:lnTo>
                  <a:pt x="732" y="412"/>
                </a:lnTo>
                <a:lnTo>
                  <a:pt x="724" y="411"/>
                </a:lnTo>
                <a:lnTo>
                  <a:pt x="716" y="411"/>
                </a:lnTo>
                <a:lnTo>
                  <a:pt x="698" y="408"/>
                </a:lnTo>
                <a:lnTo>
                  <a:pt x="680" y="404"/>
                </a:lnTo>
                <a:lnTo>
                  <a:pt x="661" y="398"/>
                </a:lnTo>
                <a:lnTo>
                  <a:pt x="640" y="390"/>
                </a:lnTo>
                <a:lnTo>
                  <a:pt x="619" y="381"/>
                </a:lnTo>
                <a:lnTo>
                  <a:pt x="597" y="370"/>
                </a:lnTo>
                <a:lnTo>
                  <a:pt x="574" y="357"/>
                </a:lnTo>
                <a:lnTo>
                  <a:pt x="552" y="344"/>
                </a:lnTo>
                <a:lnTo>
                  <a:pt x="531" y="330"/>
                </a:lnTo>
                <a:lnTo>
                  <a:pt x="513" y="316"/>
                </a:lnTo>
                <a:lnTo>
                  <a:pt x="496" y="303"/>
                </a:lnTo>
                <a:lnTo>
                  <a:pt x="482" y="289"/>
                </a:lnTo>
                <a:lnTo>
                  <a:pt x="469" y="275"/>
                </a:lnTo>
                <a:lnTo>
                  <a:pt x="458" y="261"/>
                </a:lnTo>
                <a:lnTo>
                  <a:pt x="449" y="247"/>
                </a:lnTo>
                <a:lnTo>
                  <a:pt x="445" y="240"/>
                </a:lnTo>
                <a:lnTo>
                  <a:pt x="441" y="233"/>
                </a:lnTo>
                <a:lnTo>
                  <a:pt x="438" y="226"/>
                </a:lnTo>
                <a:lnTo>
                  <a:pt x="436" y="218"/>
                </a:lnTo>
                <a:lnTo>
                  <a:pt x="434" y="211"/>
                </a:lnTo>
                <a:lnTo>
                  <a:pt x="433" y="204"/>
                </a:lnTo>
                <a:lnTo>
                  <a:pt x="432" y="197"/>
                </a:lnTo>
                <a:lnTo>
                  <a:pt x="432" y="190"/>
                </a:lnTo>
                <a:lnTo>
                  <a:pt x="432" y="183"/>
                </a:lnTo>
                <a:lnTo>
                  <a:pt x="433" y="175"/>
                </a:lnTo>
                <a:lnTo>
                  <a:pt x="434" y="168"/>
                </a:lnTo>
                <a:lnTo>
                  <a:pt x="436" y="161"/>
                </a:lnTo>
                <a:lnTo>
                  <a:pt x="438" y="154"/>
                </a:lnTo>
                <a:lnTo>
                  <a:pt x="441" y="147"/>
                </a:lnTo>
                <a:lnTo>
                  <a:pt x="444" y="140"/>
                </a:lnTo>
                <a:lnTo>
                  <a:pt x="448" y="132"/>
                </a:lnTo>
                <a:lnTo>
                  <a:pt x="457" y="119"/>
                </a:lnTo>
                <a:lnTo>
                  <a:pt x="467" y="107"/>
                </a:lnTo>
                <a:lnTo>
                  <a:pt x="478" y="96"/>
                </a:lnTo>
                <a:lnTo>
                  <a:pt x="490" y="88"/>
                </a:lnTo>
                <a:lnTo>
                  <a:pt x="502" y="81"/>
                </a:lnTo>
                <a:lnTo>
                  <a:pt x="516" y="76"/>
                </a:lnTo>
                <a:lnTo>
                  <a:pt x="531" y="73"/>
                </a:lnTo>
                <a:lnTo>
                  <a:pt x="546" y="72"/>
                </a:lnTo>
                <a:lnTo>
                  <a:pt x="563" y="73"/>
                </a:lnTo>
                <a:lnTo>
                  <a:pt x="581" y="75"/>
                </a:lnTo>
                <a:lnTo>
                  <a:pt x="599" y="79"/>
                </a:lnTo>
                <a:lnTo>
                  <a:pt x="619" y="85"/>
                </a:lnTo>
                <a:lnTo>
                  <a:pt x="639" y="92"/>
                </a:lnTo>
                <a:lnTo>
                  <a:pt x="661" y="102"/>
                </a:lnTo>
                <a:lnTo>
                  <a:pt x="706" y="126"/>
                </a:lnTo>
                <a:moveTo>
                  <a:pt x="207" y="0"/>
                </a:moveTo>
                <a:lnTo>
                  <a:pt x="689" y="597"/>
                </a:lnTo>
                <a:lnTo>
                  <a:pt x="641" y="679"/>
                </a:lnTo>
                <a:lnTo>
                  <a:pt x="159" y="83"/>
                </a:lnTo>
                <a:lnTo>
                  <a:pt x="20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88" name=""/>
          <p:cNvSpPr txBox="1"/>
          <p:nvPr/>
        </p:nvSpPr>
        <p:spPr>
          <a:xfrm>
            <a:off x="914400" y="1039680"/>
            <a:ext cx="3129120" cy="7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r>
              <a:rPr b="0" lang="en-US" sz="1100" spc="-1" strike="noStrike">
                <a:latin typeface="Noto Sans"/>
              </a:rPr>
              <a:t>Reducing Cost 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89" name=""/>
          <p:cNvSpPr txBox="1"/>
          <p:nvPr/>
        </p:nvSpPr>
        <p:spPr>
          <a:xfrm>
            <a:off x="2837520" y="2179440"/>
            <a:ext cx="3383280" cy="7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r>
              <a:rPr b="0" lang="en-US" sz="1100" spc="-1" strike="noStrike">
                <a:latin typeface="Noto Sans"/>
              </a:rPr>
              <a:t> </a:t>
            </a:r>
            <a:r>
              <a:rPr b="0" lang="en-US" sz="1100" spc="-1" strike="noStrike">
                <a:latin typeface="Noto Sans"/>
              </a:rPr>
              <a:t>Increasing Revenue .</a:t>
            </a:r>
            <a:endParaRPr b="0" lang="en-US" sz="1100" spc="-1" strike="noStrike">
              <a:latin typeface="Arial"/>
            </a:endParaRPr>
          </a:p>
          <a:p>
            <a:pPr algn="r">
              <a:buNone/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825840" y="3276720"/>
            <a:ext cx="3383280" cy="7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r>
              <a:rPr b="0" lang="en-US" sz="1100" spc="-1" strike="noStrike">
                <a:latin typeface="Noto Sans"/>
              </a:rPr>
              <a:t>faster to add new update or Version.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1" name=""/>
          <p:cNvSpPr txBox="1"/>
          <p:nvPr/>
        </p:nvSpPr>
        <p:spPr>
          <a:xfrm>
            <a:off x="2837520" y="4556880"/>
            <a:ext cx="3383280" cy="7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r>
              <a:rPr b="0" lang="en-US" sz="1100" spc="-1" strike="noStrike">
                <a:latin typeface="Noto Sans"/>
              </a:rPr>
              <a:t>Protecting Revenue 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175320"/>
            <a:ext cx="6858000" cy="8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Benefits of CI/CD to achieve build and deploy automation within our company's products .</a:t>
            </a:r>
            <a:endParaRPr b="0" lang="en-US" sz="14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latin typeface="Open Sans Condensed"/>
              </a:rPr>
              <a:t>THANK YOU</a:t>
            </a:r>
            <a:endParaRPr b="0" lang="en-US" sz="40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2022-08-27T18:10:53Z</dcterms:created>
  <dc:creator/>
  <dc:description/>
  <dc:language>en-US</dc:language>
  <cp:lastModifiedBy/>
  <dcterms:modified xsi:type="dcterms:W3CDTF">2022-08-27T19:57:16Z</dcterms:modified>
  <cp:revision>2</cp:revision>
  <dc:subject/>
  <dc:title>Yellow Idea</dc:title>
</cp:coreProperties>
</file>