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08" r:id="rId8"/>
    <p:sldId id="420" r:id="rId9"/>
    <p:sldId id="412" r:id="rId10"/>
    <p:sldId id="404" r:id="rId11"/>
    <p:sldId id="417" r:id="rId12"/>
    <p:sldId id="418" r:id="rId13"/>
    <p:sldId id="422" r:id="rId14"/>
    <p:sldId id="419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2024-08-24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2024-08-24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560" y="2722880"/>
            <a:ext cx="7830978" cy="109219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Kickstarter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61D14-0065-0B24-9925-9C599E232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0320"/>
            <a:ext cx="843280" cy="84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4CDFA-1C73-6E11-FF49-F18D3064B916}"/>
              </a:ext>
            </a:extLst>
          </p:cNvPr>
          <p:cNvSpPr txBox="1"/>
          <p:nvPr/>
        </p:nvSpPr>
        <p:spPr>
          <a:xfrm>
            <a:off x="9042400" y="4693920"/>
            <a:ext cx="23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Fatima Sayed Adnan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Sayed Hassan Hadi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Amina Marhoon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Saad Nazzal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58590-AD11-8F90-90F3-E1EC5AEDE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879" y="75164"/>
            <a:ext cx="2286000" cy="9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22" y="619760"/>
            <a:ext cx="9615278" cy="1356165"/>
          </a:xfrm>
        </p:spPr>
        <p:txBody>
          <a:bodyPr/>
          <a:lstStyle/>
          <a:p>
            <a:r>
              <a:rPr lang="en-US" dirty="0">
                <a:latin typeface="Arail"/>
              </a:rPr>
              <a:t>Successful VS. </a:t>
            </a:r>
            <a:br>
              <a:rPr lang="en-US" dirty="0">
                <a:latin typeface="Arail"/>
              </a:rPr>
            </a:br>
            <a:r>
              <a:rPr lang="en-US" dirty="0">
                <a:latin typeface="Arail"/>
              </a:rPr>
              <a:t>Failed Projects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A018D-709A-F2F9-D602-D412B0628112}"/>
              </a:ext>
            </a:extLst>
          </p:cNvPr>
          <p:cNvSpPr txBox="1"/>
          <p:nvPr/>
        </p:nvSpPr>
        <p:spPr>
          <a:xfrm>
            <a:off x="6522720" y="2734188"/>
            <a:ext cx="49580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or no engagement with backers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unrealistic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Poorly-structured rewards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3AEAA-DCFA-75BD-F2B8-7418C44CDE26}"/>
              </a:ext>
            </a:extLst>
          </p:cNvPr>
          <p:cNvSpPr txBox="1"/>
          <p:nvPr/>
        </p:nvSpPr>
        <p:spPr>
          <a:xfrm>
            <a:off x="467359" y="2734188"/>
            <a:ext cx="58867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 with backers and keep them in the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realistic goals </a:t>
            </a:r>
            <a:endParaRPr lang="ar-B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realistic funding period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Well-structured rewards system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1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22" y="619760"/>
            <a:ext cx="9615278" cy="135616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&amp; 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A018D-709A-F2F9-D602-D412B0628112}"/>
              </a:ext>
            </a:extLst>
          </p:cNvPr>
          <p:cNvSpPr txBox="1"/>
          <p:nvPr/>
        </p:nvSpPr>
        <p:spPr>
          <a:xfrm>
            <a:off x="6522720" y="2734188"/>
            <a:ext cx="49580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data on “Campaign Videos”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factors influence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data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variability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3AEAA-DCFA-75BD-F2B8-7418C44CDE26}"/>
              </a:ext>
            </a:extLst>
          </p:cNvPr>
          <p:cNvSpPr txBox="1"/>
          <p:nvPr/>
        </p:nvSpPr>
        <p:spPr>
          <a:xfrm>
            <a:off x="467359" y="2734188"/>
            <a:ext cx="58867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project launch timing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 communication with backers</a:t>
            </a:r>
            <a:endParaRPr lang="ar-B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realistic and relevant goals for project success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6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Arai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1292135"/>
            <a:ext cx="2392680" cy="7061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075988"/>
            <a:ext cx="6796120" cy="3136817"/>
          </a:xfrm>
        </p:spPr>
        <p:txBody>
          <a:bodyPr tIns="457200">
            <a:noAutofit/>
          </a:bodyPr>
          <a:lstStyle/>
          <a:p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Kickstarter</a:t>
            </a:r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and Chart Visualization </a:t>
            </a:r>
            <a:endParaRPr lang="ar-BH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VS Failed Projects</a:t>
            </a:r>
          </a:p>
          <a:p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876301"/>
            <a:ext cx="9342120" cy="10998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Choose Kickstarter For Your Next Big Idea?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E449ED-D185-9FE5-D6E0-6D62D0E4C5EA}"/>
              </a:ext>
            </a:extLst>
          </p:cNvPr>
          <p:cNvSpPr txBox="1"/>
          <p:nvPr/>
        </p:nvSpPr>
        <p:spPr>
          <a:xfrm>
            <a:off x="1857026" y="2702602"/>
            <a:ext cx="4206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to Funding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Marketing and Exposure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Community Engagement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1E8F9-7E22-3C5C-20A7-59AA3D7A2A67}"/>
              </a:ext>
            </a:extLst>
          </p:cNvPr>
          <p:cNvSpPr txBox="1"/>
          <p:nvPr/>
        </p:nvSpPr>
        <p:spPr>
          <a:xfrm>
            <a:off x="6400800" y="2702602"/>
            <a:ext cx="39341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Competition</a:t>
            </a:r>
            <a:endParaRPr lang="en-US" sz="240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Timeframe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All-or-Nothing Funding</a:t>
            </a:r>
            <a:endParaRPr lang="en-US" sz="240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Pressure to Deliver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8421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 Rate For Top 7 Categories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15E67F-383E-9A81-EC69-D627D992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4" y="2431586"/>
            <a:ext cx="7222733" cy="4464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06" y="46389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Categories With Their Average Best Goals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69314-F900-CC8C-5691-F92BF4D4A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" t="5726" r="19035" b="2098"/>
          <a:stretch/>
        </p:blipFill>
        <p:spPr>
          <a:xfrm>
            <a:off x="184935" y="2540106"/>
            <a:ext cx="7323305" cy="4014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19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00" y="259027"/>
            <a:ext cx="10412088" cy="919480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7 states have the highest success rate and the most backers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410" y="1414021"/>
            <a:ext cx="5872900" cy="4919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1984"/>
            <a:ext cx="5665509" cy="47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5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1137920"/>
            <a:ext cx="10088362" cy="889000"/>
          </a:xfrm>
        </p:spPr>
        <p:txBody>
          <a:bodyPr anchor="b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Duration For Successful Projects is 37.96 Days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6BDD0-719B-B1DB-308A-9238FDA03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61" y="2026920"/>
            <a:ext cx="9187237" cy="43841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53732"/>
            <a:ext cx="7236671" cy="1593507"/>
          </a:xfrm>
        </p:spPr>
        <p:txBody>
          <a:bodyPr anchor="b">
            <a:normAutofit/>
          </a:bodyPr>
          <a:lstStyle/>
          <a:p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The Average Updates For Successful Projects is </a:t>
            </a:r>
            <a:b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Over 3 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C3FBC-1768-B6A8-131A-C5994C7F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7" y="2434975"/>
            <a:ext cx="7236671" cy="4233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67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533621"/>
            <a:ext cx="7085657" cy="161600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March, April &amp; May Have The Most Successful Projects Supported By Backers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E4843-0C4D-B452-6AC4-BA7898AA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2225040"/>
            <a:ext cx="6787746" cy="453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56390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448</TotalTime>
  <Words>204</Words>
  <Application>Microsoft Office PowerPoint</Application>
  <PresentationFormat>Widescreen</PresentationFormat>
  <Paragraphs>63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Arail</vt:lpstr>
      <vt:lpstr>Arial</vt:lpstr>
      <vt:lpstr>Calibri</vt:lpstr>
      <vt:lpstr>Franklin Gothic Book</vt:lpstr>
      <vt:lpstr>Franklin Gothic Demi</vt:lpstr>
      <vt:lpstr>Custom</vt:lpstr>
      <vt:lpstr>Kickstarter Analysis</vt:lpstr>
      <vt:lpstr>Agenda</vt:lpstr>
      <vt:lpstr>Why Choose Kickstarter For Your Next Big Idea?</vt:lpstr>
      <vt:lpstr>Success Rate For Top 7 Categories</vt:lpstr>
      <vt:lpstr>Categories With Their Average Best Goals</vt:lpstr>
      <vt:lpstr>These 7 states have the highest success rate and the most backers </vt:lpstr>
      <vt:lpstr>Average Duration For Successful Projects is 37.96 Days</vt:lpstr>
      <vt:lpstr>The Average Updates For Successful Projects is  Over 3 Updates</vt:lpstr>
      <vt:lpstr>March, April &amp; May Have The Most Successful Projects Supported By Backers</vt:lpstr>
      <vt:lpstr>Successful VS.  Failed Projects</vt:lpstr>
      <vt:lpstr>Recommendations &amp; 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Analysis</dc:title>
  <dc:creator>Fatima S. Adnan</dc:creator>
  <cp:lastModifiedBy>Ameena Saeed</cp:lastModifiedBy>
  <cp:revision>21</cp:revision>
  <dcterms:created xsi:type="dcterms:W3CDTF">2024-08-22T11:40:44Z</dcterms:created>
  <dcterms:modified xsi:type="dcterms:W3CDTF">2024-08-24T12:55:32Z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