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8"/>
  </p:notesMasterIdLst>
  <p:sldIdLst>
    <p:sldId id="256" r:id="rId2"/>
    <p:sldId id="299" r:id="rId3"/>
    <p:sldId id="310" r:id="rId4"/>
    <p:sldId id="315" r:id="rId5"/>
    <p:sldId id="309" r:id="rId6"/>
    <p:sldId id="288" r:id="rId7"/>
    <p:sldId id="297" r:id="rId8"/>
    <p:sldId id="316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54" r:id="rId24"/>
    <p:sldId id="355" r:id="rId25"/>
    <p:sldId id="358" r:id="rId26"/>
    <p:sldId id="359" r:id="rId27"/>
    <p:sldId id="362" r:id="rId28"/>
    <p:sldId id="363" r:id="rId29"/>
    <p:sldId id="364" r:id="rId30"/>
    <p:sldId id="303" r:id="rId31"/>
    <p:sldId id="300" r:id="rId32"/>
    <p:sldId id="347" r:id="rId33"/>
    <p:sldId id="348" r:id="rId34"/>
    <p:sldId id="349" r:id="rId35"/>
    <p:sldId id="350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E260C-2258-4314-949E-2DD9A9528C35}" type="doc">
      <dgm:prSet loTypeId="urn:microsoft.com/office/officeart/2008/layout/LinedList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84967D7-D01C-4094-A206-E27E3F8B901F}">
      <dgm:prSet/>
      <dgm:spPr/>
      <dgm:t>
        <a:bodyPr/>
        <a:lstStyle/>
        <a:p>
          <a:r>
            <a:rPr lang="en-US" dirty="0"/>
            <a:t>What is Human Intelligence </a:t>
          </a:r>
        </a:p>
      </dgm:t>
    </dgm:pt>
    <dgm:pt modelId="{D9461BB2-F379-469E-A506-5E4D1614A859}" type="parTrans" cxnId="{747FD2A2-B4B2-4CF9-8114-5F06C0D3A2FE}">
      <dgm:prSet/>
      <dgm:spPr/>
      <dgm:t>
        <a:bodyPr/>
        <a:lstStyle/>
        <a:p>
          <a:endParaRPr lang="en-US"/>
        </a:p>
      </dgm:t>
    </dgm:pt>
    <dgm:pt modelId="{D43C322E-E9CE-4EEB-A623-35BCA7F0981D}" type="sibTrans" cxnId="{747FD2A2-B4B2-4CF9-8114-5F06C0D3A2FE}">
      <dgm:prSet/>
      <dgm:spPr/>
      <dgm:t>
        <a:bodyPr/>
        <a:lstStyle/>
        <a:p>
          <a:endParaRPr lang="en-US"/>
        </a:p>
      </dgm:t>
    </dgm:pt>
    <dgm:pt modelId="{AA913068-E759-477F-A8CD-97A862CEF2AB}">
      <dgm:prSet/>
      <dgm:spPr/>
      <dgm:t>
        <a:bodyPr/>
        <a:lstStyle/>
        <a:p>
          <a:r>
            <a:rPr lang="en-US"/>
            <a:t>What is AI </a:t>
          </a:r>
        </a:p>
      </dgm:t>
    </dgm:pt>
    <dgm:pt modelId="{AFEB67ED-2900-4248-8CB0-49A5A3ADE62D}" type="parTrans" cxnId="{85337EB8-1099-4F3B-A713-33BEEB3AD571}">
      <dgm:prSet/>
      <dgm:spPr/>
      <dgm:t>
        <a:bodyPr/>
        <a:lstStyle/>
        <a:p>
          <a:endParaRPr lang="en-US"/>
        </a:p>
      </dgm:t>
    </dgm:pt>
    <dgm:pt modelId="{0EC4ACD5-DC46-4DCB-A43E-80CD2ACAEC11}" type="sibTrans" cxnId="{85337EB8-1099-4F3B-A713-33BEEB3AD571}">
      <dgm:prSet/>
      <dgm:spPr/>
      <dgm:t>
        <a:bodyPr/>
        <a:lstStyle/>
        <a:p>
          <a:endParaRPr lang="en-US"/>
        </a:p>
      </dgm:t>
    </dgm:pt>
    <dgm:pt modelId="{43F93281-0040-44C7-AC5C-9691C49459BE}">
      <dgm:prSet/>
      <dgm:spPr/>
      <dgm:t>
        <a:bodyPr/>
        <a:lstStyle/>
        <a:p>
          <a:r>
            <a:rPr lang="en-US"/>
            <a:t>AI, ML and DL</a:t>
          </a:r>
        </a:p>
      </dgm:t>
    </dgm:pt>
    <dgm:pt modelId="{912B687B-67CB-479A-A519-39319ECD1E6C}" type="parTrans" cxnId="{25CE5A3E-F889-497B-85A4-43FE7CBC52CD}">
      <dgm:prSet/>
      <dgm:spPr/>
      <dgm:t>
        <a:bodyPr/>
        <a:lstStyle/>
        <a:p>
          <a:endParaRPr lang="en-US"/>
        </a:p>
      </dgm:t>
    </dgm:pt>
    <dgm:pt modelId="{AB7CD341-E43F-4052-BFF6-4BE97A4DB463}" type="sibTrans" cxnId="{25CE5A3E-F889-497B-85A4-43FE7CBC52CD}">
      <dgm:prSet/>
      <dgm:spPr/>
      <dgm:t>
        <a:bodyPr/>
        <a:lstStyle/>
        <a:p>
          <a:endParaRPr lang="en-US"/>
        </a:p>
      </dgm:t>
    </dgm:pt>
    <dgm:pt modelId="{5C72F792-1712-4198-9A55-1B0FF2504E9A}">
      <dgm:prSet/>
      <dgm:spPr/>
      <dgm:t>
        <a:bodyPr/>
        <a:lstStyle/>
        <a:p>
          <a:r>
            <a:rPr lang="en-US"/>
            <a:t>Types of ML problems</a:t>
          </a:r>
        </a:p>
      </dgm:t>
    </dgm:pt>
    <dgm:pt modelId="{D3FC9BCD-A6B3-439D-99DC-34C56939F959}" type="parTrans" cxnId="{E89C2E12-DB95-4A7F-A0C5-733B34D5E0D8}">
      <dgm:prSet/>
      <dgm:spPr/>
      <dgm:t>
        <a:bodyPr/>
        <a:lstStyle/>
        <a:p>
          <a:endParaRPr lang="en-US"/>
        </a:p>
      </dgm:t>
    </dgm:pt>
    <dgm:pt modelId="{D0A62E0C-DD69-45DA-9FB5-EBCC970B4142}" type="sibTrans" cxnId="{E89C2E12-DB95-4A7F-A0C5-733B34D5E0D8}">
      <dgm:prSet/>
      <dgm:spPr/>
      <dgm:t>
        <a:bodyPr/>
        <a:lstStyle/>
        <a:p>
          <a:endParaRPr lang="en-US"/>
        </a:p>
      </dgm:t>
    </dgm:pt>
    <dgm:pt modelId="{782CAAD9-7681-4525-ADFE-E42BD327F80B}">
      <dgm:prSet/>
      <dgm:spPr/>
      <dgm:t>
        <a:bodyPr/>
        <a:lstStyle/>
        <a:p>
          <a:r>
            <a:rPr lang="en-US" dirty="0"/>
            <a:t>Where is AI?</a:t>
          </a:r>
        </a:p>
      </dgm:t>
    </dgm:pt>
    <dgm:pt modelId="{E52EF9DF-A01C-4D77-B43F-584C238596C4}" type="parTrans" cxnId="{605540DE-757E-4BD8-9523-C3E24F53ACCA}">
      <dgm:prSet/>
      <dgm:spPr/>
      <dgm:t>
        <a:bodyPr/>
        <a:lstStyle/>
        <a:p>
          <a:endParaRPr lang="en-US"/>
        </a:p>
      </dgm:t>
    </dgm:pt>
    <dgm:pt modelId="{09AEEC1A-EBF6-4702-AF06-1AA24478D2BC}" type="sibTrans" cxnId="{605540DE-757E-4BD8-9523-C3E24F53ACCA}">
      <dgm:prSet/>
      <dgm:spPr/>
      <dgm:t>
        <a:bodyPr/>
        <a:lstStyle/>
        <a:p>
          <a:endParaRPr lang="en-US"/>
        </a:p>
      </dgm:t>
    </dgm:pt>
    <dgm:pt modelId="{369A2D02-16DE-45A1-995D-5A7C8651E262}">
      <dgm:prSet/>
      <dgm:spPr/>
      <dgm:t>
        <a:bodyPr/>
        <a:lstStyle/>
        <a:p>
          <a:r>
            <a:rPr lang="en-US" dirty="0"/>
            <a:t>From smart to super-smart </a:t>
          </a:r>
        </a:p>
      </dgm:t>
    </dgm:pt>
    <dgm:pt modelId="{6C22ADFA-3590-4137-9C6A-09AB9475E22E}" type="parTrans" cxnId="{D2C63B2F-5880-4FC6-8539-CFA96DF9FB5A}">
      <dgm:prSet/>
      <dgm:spPr/>
      <dgm:t>
        <a:bodyPr/>
        <a:lstStyle/>
        <a:p>
          <a:endParaRPr lang="en-US"/>
        </a:p>
      </dgm:t>
    </dgm:pt>
    <dgm:pt modelId="{ABC4A0D9-41BE-4C7D-9180-3165259B7E24}" type="sibTrans" cxnId="{D2C63B2F-5880-4FC6-8539-CFA96DF9FB5A}">
      <dgm:prSet/>
      <dgm:spPr/>
      <dgm:t>
        <a:bodyPr/>
        <a:lstStyle/>
        <a:p>
          <a:endParaRPr lang="en-US"/>
        </a:p>
      </dgm:t>
    </dgm:pt>
    <dgm:pt modelId="{F28C56EA-CEB4-413A-810F-59494E04B5D5}">
      <dgm:prSet/>
      <dgm:spPr/>
      <dgm:t>
        <a:bodyPr/>
        <a:lstStyle/>
        <a:p>
          <a:r>
            <a:rPr lang="en-US"/>
            <a:t>Business Cases</a:t>
          </a:r>
        </a:p>
      </dgm:t>
    </dgm:pt>
    <dgm:pt modelId="{AF5AC2B0-C543-4913-8B8E-E201B6ACC4F2}" type="parTrans" cxnId="{259A81DC-4C5F-4DBF-8ADF-A8298F42CD57}">
      <dgm:prSet/>
      <dgm:spPr/>
      <dgm:t>
        <a:bodyPr/>
        <a:lstStyle/>
        <a:p>
          <a:endParaRPr lang="en-US"/>
        </a:p>
      </dgm:t>
    </dgm:pt>
    <dgm:pt modelId="{A4A4D804-CB9E-4CE8-89F5-2802A9806160}" type="sibTrans" cxnId="{259A81DC-4C5F-4DBF-8ADF-A8298F42CD57}">
      <dgm:prSet/>
      <dgm:spPr/>
      <dgm:t>
        <a:bodyPr/>
        <a:lstStyle/>
        <a:p>
          <a:endParaRPr lang="en-US"/>
        </a:p>
      </dgm:t>
    </dgm:pt>
    <dgm:pt modelId="{2A3DBE4E-5BD3-4B29-AF9B-06A796AA49BD}" type="pres">
      <dgm:prSet presAssocID="{85EE260C-2258-4314-949E-2DD9A9528C35}" presName="vert0" presStyleCnt="0">
        <dgm:presLayoutVars>
          <dgm:dir/>
          <dgm:animOne val="branch"/>
          <dgm:animLvl val="lvl"/>
        </dgm:presLayoutVars>
      </dgm:prSet>
      <dgm:spPr/>
    </dgm:pt>
    <dgm:pt modelId="{EE3E9D7F-EEDD-436F-A466-16233F497404}" type="pres">
      <dgm:prSet presAssocID="{384967D7-D01C-4094-A206-E27E3F8B901F}" presName="thickLine" presStyleLbl="alignNode1" presStyleIdx="0" presStyleCnt="7"/>
      <dgm:spPr/>
    </dgm:pt>
    <dgm:pt modelId="{AB5F5CB5-2B5C-4B71-B72F-748732D83E5D}" type="pres">
      <dgm:prSet presAssocID="{384967D7-D01C-4094-A206-E27E3F8B901F}" presName="horz1" presStyleCnt="0"/>
      <dgm:spPr/>
    </dgm:pt>
    <dgm:pt modelId="{D235CE50-C34B-45B8-A4ED-BEBFF345ADCE}" type="pres">
      <dgm:prSet presAssocID="{384967D7-D01C-4094-A206-E27E3F8B901F}" presName="tx1" presStyleLbl="revTx" presStyleIdx="0" presStyleCnt="7"/>
      <dgm:spPr/>
    </dgm:pt>
    <dgm:pt modelId="{FDB70C27-762D-45A5-B00C-880119F61AFA}" type="pres">
      <dgm:prSet presAssocID="{384967D7-D01C-4094-A206-E27E3F8B901F}" presName="vert1" presStyleCnt="0"/>
      <dgm:spPr/>
    </dgm:pt>
    <dgm:pt modelId="{D363BE51-9F58-4F98-A6A9-D2CB3B3227CA}" type="pres">
      <dgm:prSet presAssocID="{AA913068-E759-477F-A8CD-97A862CEF2AB}" presName="thickLine" presStyleLbl="alignNode1" presStyleIdx="1" presStyleCnt="7"/>
      <dgm:spPr/>
    </dgm:pt>
    <dgm:pt modelId="{997F98AB-D331-4995-8864-2A9C2D6AB29F}" type="pres">
      <dgm:prSet presAssocID="{AA913068-E759-477F-A8CD-97A862CEF2AB}" presName="horz1" presStyleCnt="0"/>
      <dgm:spPr/>
    </dgm:pt>
    <dgm:pt modelId="{A159FCF2-4E74-4ECA-8F1B-34508EAB6793}" type="pres">
      <dgm:prSet presAssocID="{AA913068-E759-477F-A8CD-97A862CEF2AB}" presName="tx1" presStyleLbl="revTx" presStyleIdx="1" presStyleCnt="7"/>
      <dgm:spPr/>
    </dgm:pt>
    <dgm:pt modelId="{C831C629-F944-46FD-91D0-63594F792347}" type="pres">
      <dgm:prSet presAssocID="{AA913068-E759-477F-A8CD-97A862CEF2AB}" presName="vert1" presStyleCnt="0"/>
      <dgm:spPr/>
    </dgm:pt>
    <dgm:pt modelId="{8DCE340D-1408-43E2-932D-6230D48F9782}" type="pres">
      <dgm:prSet presAssocID="{43F93281-0040-44C7-AC5C-9691C49459BE}" presName="thickLine" presStyleLbl="alignNode1" presStyleIdx="2" presStyleCnt="7"/>
      <dgm:spPr/>
    </dgm:pt>
    <dgm:pt modelId="{4496CBAA-F42B-4CC2-A377-6E5E8968E078}" type="pres">
      <dgm:prSet presAssocID="{43F93281-0040-44C7-AC5C-9691C49459BE}" presName="horz1" presStyleCnt="0"/>
      <dgm:spPr/>
    </dgm:pt>
    <dgm:pt modelId="{06AED924-423E-4D2F-9A2B-4AA5BC8BC406}" type="pres">
      <dgm:prSet presAssocID="{43F93281-0040-44C7-AC5C-9691C49459BE}" presName="tx1" presStyleLbl="revTx" presStyleIdx="2" presStyleCnt="7"/>
      <dgm:spPr/>
    </dgm:pt>
    <dgm:pt modelId="{6B3B00BF-BCF7-4EF9-AB23-E8CBCF365DB3}" type="pres">
      <dgm:prSet presAssocID="{43F93281-0040-44C7-AC5C-9691C49459BE}" presName="vert1" presStyleCnt="0"/>
      <dgm:spPr/>
    </dgm:pt>
    <dgm:pt modelId="{08519E88-6C31-488F-8C1B-47B2B54CC8C8}" type="pres">
      <dgm:prSet presAssocID="{5C72F792-1712-4198-9A55-1B0FF2504E9A}" presName="thickLine" presStyleLbl="alignNode1" presStyleIdx="3" presStyleCnt="7"/>
      <dgm:spPr/>
    </dgm:pt>
    <dgm:pt modelId="{A60D34AE-D7A6-4746-BD42-58ACEC6E56AB}" type="pres">
      <dgm:prSet presAssocID="{5C72F792-1712-4198-9A55-1B0FF2504E9A}" presName="horz1" presStyleCnt="0"/>
      <dgm:spPr/>
    </dgm:pt>
    <dgm:pt modelId="{E987C341-B41B-4620-AC08-D7407D68ECFF}" type="pres">
      <dgm:prSet presAssocID="{5C72F792-1712-4198-9A55-1B0FF2504E9A}" presName="tx1" presStyleLbl="revTx" presStyleIdx="3" presStyleCnt="7"/>
      <dgm:spPr/>
    </dgm:pt>
    <dgm:pt modelId="{8926EFCA-A336-4B5A-958C-F8CC8C61A7DD}" type="pres">
      <dgm:prSet presAssocID="{5C72F792-1712-4198-9A55-1B0FF2504E9A}" presName="vert1" presStyleCnt="0"/>
      <dgm:spPr/>
    </dgm:pt>
    <dgm:pt modelId="{E98FC2B6-DE88-4806-9EC3-F79C8E316C7A}" type="pres">
      <dgm:prSet presAssocID="{782CAAD9-7681-4525-ADFE-E42BD327F80B}" presName="thickLine" presStyleLbl="alignNode1" presStyleIdx="4" presStyleCnt="7"/>
      <dgm:spPr/>
    </dgm:pt>
    <dgm:pt modelId="{A873F66B-9815-4C7A-AD8E-7F7E28B2EFEE}" type="pres">
      <dgm:prSet presAssocID="{782CAAD9-7681-4525-ADFE-E42BD327F80B}" presName="horz1" presStyleCnt="0"/>
      <dgm:spPr/>
    </dgm:pt>
    <dgm:pt modelId="{36993D2C-85A9-43B1-8CDB-B90B644B00C9}" type="pres">
      <dgm:prSet presAssocID="{782CAAD9-7681-4525-ADFE-E42BD327F80B}" presName="tx1" presStyleLbl="revTx" presStyleIdx="4" presStyleCnt="7"/>
      <dgm:spPr/>
    </dgm:pt>
    <dgm:pt modelId="{8887CD9B-03D0-4913-BAF2-2EEC210C7A54}" type="pres">
      <dgm:prSet presAssocID="{782CAAD9-7681-4525-ADFE-E42BD327F80B}" presName="vert1" presStyleCnt="0"/>
      <dgm:spPr/>
    </dgm:pt>
    <dgm:pt modelId="{B200C998-B610-4B93-AAC2-83232204A3C7}" type="pres">
      <dgm:prSet presAssocID="{369A2D02-16DE-45A1-995D-5A7C8651E262}" presName="thickLine" presStyleLbl="alignNode1" presStyleIdx="5" presStyleCnt="7"/>
      <dgm:spPr/>
    </dgm:pt>
    <dgm:pt modelId="{00C9A0DC-3581-4C35-ADFA-64AA97D39176}" type="pres">
      <dgm:prSet presAssocID="{369A2D02-16DE-45A1-995D-5A7C8651E262}" presName="horz1" presStyleCnt="0"/>
      <dgm:spPr/>
    </dgm:pt>
    <dgm:pt modelId="{931107D9-F564-473B-A75D-926B2EE0D98E}" type="pres">
      <dgm:prSet presAssocID="{369A2D02-16DE-45A1-995D-5A7C8651E262}" presName="tx1" presStyleLbl="revTx" presStyleIdx="5" presStyleCnt="7"/>
      <dgm:spPr/>
    </dgm:pt>
    <dgm:pt modelId="{90DBD6F1-B0A0-487F-8AFA-11C8EEEDD87A}" type="pres">
      <dgm:prSet presAssocID="{369A2D02-16DE-45A1-995D-5A7C8651E262}" presName="vert1" presStyleCnt="0"/>
      <dgm:spPr/>
    </dgm:pt>
    <dgm:pt modelId="{972AE1B8-31E2-45D9-A632-5545C6765451}" type="pres">
      <dgm:prSet presAssocID="{F28C56EA-CEB4-413A-810F-59494E04B5D5}" presName="thickLine" presStyleLbl="alignNode1" presStyleIdx="6" presStyleCnt="7"/>
      <dgm:spPr/>
    </dgm:pt>
    <dgm:pt modelId="{4A06330D-AF0E-4595-AC5D-7776B561A3BE}" type="pres">
      <dgm:prSet presAssocID="{F28C56EA-CEB4-413A-810F-59494E04B5D5}" presName="horz1" presStyleCnt="0"/>
      <dgm:spPr/>
    </dgm:pt>
    <dgm:pt modelId="{58A4372D-CD70-4F08-B489-DD7E747337BA}" type="pres">
      <dgm:prSet presAssocID="{F28C56EA-CEB4-413A-810F-59494E04B5D5}" presName="tx1" presStyleLbl="revTx" presStyleIdx="6" presStyleCnt="7"/>
      <dgm:spPr/>
    </dgm:pt>
    <dgm:pt modelId="{181F017F-DB18-4089-82E7-63C284F7F525}" type="pres">
      <dgm:prSet presAssocID="{F28C56EA-CEB4-413A-810F-59494E04B5D5}" presName="vert1" presStyleCnt="0"/>
      <dgm:spPr/>
    </dgm:pt>
  </dgm:ptLst>
  <dgm:cxnLst>
    <dgm:cxn modelId="{E89C2E12-DB95-4A7F-A0C5-733B34D5E0D8}" srcId="{85EE260C-2258-4314-949E-2DD9A9528C35}" destId="{5C72F792-1712-4198-9A55-1B0FF2504E9A}" srcOrd="3" destOrd="0" parTransId="{D3FC9BCD-A6B3-439D-99DC-34C56939F959}" sibTransId="{D0A62E0C-DD69-45DA-9FB5-EBCC970B4142}"/>
    <dgm:cxn modelId="{D2C63B2F-5880-4FC6-8539-CFA96DF9FB5A}" srcId="{85EE260C-2258-4314-949E-2DD9A9528C35}" destId="{369A2D02-16DE-45A1-995D-5A7C8651E262}" srcOrd="5" destOrd="0" parTransId="{6C22ADFA-3590-4137-9C6A-09AB9475E22E}" sibTransId="{ABC4A0D9-41BE-4C7D-9180-3165259B7E24}"/>
    <dgm:cxn modelId="{25CE5A3E-F889-497B-85A4-43FE7CBC52CD}" srcId="{85EE260C-2258-4314-949E-2DD9A9528C35}" destId="{43F93281-0040-44C7-AC5C-9691C49459BE}" srcOrd="2" destOrd="0" parTransId="{912B687B-67CB-479A-A519-39319ECD1E6C}" sibTransId="{AB7CD341-E43F-4052-BFF6-4BE97A4DB463}"/>
    <dgm:cxn modelId="{E390E741-1943-4C91-9E90-0C5824D2EBBF}" type="presOf" srcId="{384967D7-D01C-4094-A206-E27E3F8B901F}" destId="{D235CE50-C34B-45B8-A4ED-BEBFF345ADCE}" srcOrd="0" destOrd="0" presId="urn:microsoft.com/office/officeart/2008/layout/LinedList"/>
    <dgm:cxn modelId="{05BB8A46-0A14-4827-B2F3-FF0753AE4361}" type="presOf" srcId="{782CAAD9-7681-4525-ADFE-E42BD327F80B}" destId="{36993D2C-85A9-43B1-8CDB-B90B644B00C9}" srcOrd="0" destOrd="0" presId="urn:microsoft.com/office/officeart/2008/layout/LinedList"/>
    <dgm:cxn modelId="{249A4B80-69C6-480A-89CE-D987B5E814AF}" type="presOf" srcId="{369A2D02-16DE-45A1-995D-5A7C8651E262}" destId="{931107D9-F564-473B-A75D-926B2EE0D98E}" srcOrd="0" destOrd="0" presId="urn:microsoft.com/office/officeart/2008/layout/LinedList"/>
    <dgm:cxn modelId="{2A8E7087-869D-450D-AF18-5194BD613F75}" type="presOf" srcId="{F28C56EA-CEB4-413A-810F-59494E04B5D5}" destId="{58A4372D-CD70-4F08-B489-DD7E747337BA}" srcOrd="0" destOrd="0" presId="urn:microsoft.com/office/officeart/2008/layout/LinedList"/>
    <dgm:cxn modelId="{18E47A8F-2BA5-4B20-862E-E3263589240E}" type="presOf" srcId="{85EE260C-2258-4314-949E-2DD9A9528C35}" destId="{2A3DBE4E-5BD3-4B29-AF9B-06A796AA49BD}" srcOrd="0" destOrd="0" presId="urn:microsoft.com/office/officeart/2008/layout/LinedList"/>
    <dgm:cxn modelId="{747FD2A2-B4B2-4CF9-8114-5F06C0D3A2FE}" srcId="{85EE260C-2258-4314-949E-2DD9A9528C35}" destId="{384967D7-D01C-4094-A206-E27E3F8B901F}" srcOrd="0" destOrd="0" parTransId="{D9461BB2-F379-469E-A506-5E4D1614A859}" sibTransId="{D43C322E-E9CE-4EEB-A623-35BCA7F0981D}"/>
    <dgm:cxn modelId="{85337EB8-1099-4F3B-A713-33BEEB3AD571}" srcId="{85EE260C-2258-4314-949E-2DD9A9528C35}" destId="{AA913068-E759-477F-A8CD-97A862CEF2AB}" srcOrd="1" destOrd="0" parTransId="{AFEB67ED-2900-4248-8CB0-49A5A3ADE62D}" sibTransId="{0EC4ACD5-DC46-4DCB-A43E-80CD2ACAEC11}"/>
    <dgm:cxn modelId="{EC60C8B9-82F0-4F64-9A0D-58C741B8FF54}" type="presOf" srcId="{43F93281-0040-44C7-AC5C-9691C49459BE}" destId="{06AED924-423E-4D2F-9A2B-4AA5BC8BC406}" srcOrd="0" destOrd="0" presId="urn:microsoft.com/office/officeart/2008/layout/LinedList"/>
    <dgm:cxn modelId="{259A81DC-4C5F-4DBF-8ADF-A8298F42CD57}" srcId="{85EE260C-2258-4314-949E-2DD9A9528C35}" destId="{F28C56EA-CEB4-413A-810F-59494E04B5D5}" srcOrd="6" destOrd="0" parTransId="{AF5AC2B0-C543-4913-8B8E-E201B6ACC4F2}" sibTransId="{A4A4D804-CB9E-4CE8-89F5-2802A9806160}"/>
    <dgm:cxn modelId="{2CB8F9DD-6B64-425A-8129-A4D3955A9158}" type="presOf" srcId="{AA913068-E759-477F-A8CD-97A862CEF2AB}" destId="{A159FCF2-4E74-4ECA-8F1B-34508EAB6793}" srcOrd="0" destOrd="0" presId="urn:microsoft.com/office/officeart/2008/layout/LinedList"/>
    <dgm:cxn modelId="{605540DE-757E-4BD8-9523-C3E24F53ACCA}" srcId="{85EE260C-2258-4314-949E-2DD9A9528C35}" destId="{782CAAD9-7681-4525-ADFE-E42BD327F80B}" srcOrd="4" destOrd="0" parTransId="{E52EF9DF-A01C-4D77-B43F-584C238596C4}" sibTransId="{09AEEC1A-EBF6-4702-AF06-1AA24478D2BC}"/>
    <dgm:cxn modelId="{39727EF9-43CE-4B41-A250-EA016EFFC9A6}" type="presOf" srcId="{5C72F792-1712-4198-9A55-1B0FF2504E9A}" destId="{E987C341-B41B-4620-AC08-D7407D68ECFF}" srcOrd="0" destOrd="0" presId="urn:microsoft.com/office/officeart/2008/layout/LinedList"/>
    <dgm:cxn modelId="{EC9ECF4B-0969-45B6-9862-1F827262D524}" type="presParOf" srcId="{2A3DBE4E-5BD3-4B29-AF9B-06A796AA49BD}" destId="{EE3E9D7F-EEDD-436F-A466-16233F497404}" srcOrd="0" destOrd="0" presId="urn:microsoft.com/office/officeart/2008/layout/LinedList"/>
    <dgm:cxn modelId="{46ACD84A-6316-4E3A-8A5D-23B9DAF3380A}" type="presParOf" srcId="{2A3DBE4E-5BD3-4B29-AF9B-06A796AA49BD}" destId="{AB5F5CB5-2B5C-4B71-B72F-748732D83E5D}" srcOrd="1" destOrd="0" presId="urn:microsoft.com/office/officeart/2008/layout/LinedList"/>
    <dgm:cxn modelId="{355499B9-BB80-42DD-992E-DFABB9DD1575}" type="presParOf" srcId="{AB5F5CB5-2B5C-4B71-B72F-748732D83E5D}" destId="{D235CE50-C34B-45B8-A4ED-BEBFF345ADCE}" srcOrd="0" destOrd="0" presId="urn:microsoft.com/office/officeart/2008/layout/LinedList"/>
    <dgm:cxn modelId="{230D7F11-9F77-4EE7-BA11-11D140E5C89D}" type="presParOf" srcId="{AB5F5CB5-2B5C-4B71-B72F-748732D83E5D}" destId="{FDB70C27-762D-45A5-B00C-880119F61AFA}" srcOrd="1" destOrd="0" presId="urn:microsoft.com/office/officeart/2008/layout/LinedList"/>
    <dgm:cxn modelId="{A8452883-2D10-426A-AD86-4B4834049CA9}" type="presParOf" srcId="{2A3DBE4E-5BD3-4B29-AF9B-06A796AA49BD}" destId="{D363BE51-9F58-4F98-A6A9-D2CB3B3227CA}" srcOrd="2" destOrd="0" presId="urn:microsoft.com/office/officeart/2008/layout/LinedList"/>
    <dgm:cxn modelId="{7A70287F-0B9F-4947-B6CC-B2907512ECDC}" type="presParOf" srcId="{2A3DBE4E-5BD3-4B29-AF9B-06A796AA49BD}" destId="{997F98AB-D331-4995-8864-2A9C2D6AB29F}" srcOrd="3" destOrd="0" presId="urn:microsoft.com/office/officeart/2008/layout/LinedList"/>
    <dgm:cxn modelId="{CBFFAB33-D149-4A64-8850-B6BFAA6FDB73}" type="presParOf" srcId="{997F98AB-D331-4995-8864-2A9C2D6AB29F}" destId="{A159FCF2-4E74-4ECA-8F1B-34508EAB6793}" srcOrd="0" destOrd="0" presId="urn:microsoft.com/office/officeart/2008/layout/LinedList"/>
    <dgm:cxn modelId="{FF83FD51-433B-4D8B-A766-884971F1DCA3}" type="presParOf" srcId="{997F98AB-D331-4995-8864-2A9C2D6AB29F}" destId="{C831C629-F944-46FD-91D0-63594F792347}" srcOrd="1" destOrd="0" presId="urn:microsoft.com/office/officeart/2008/layout/LinedList"/>
    <dgm:cxn modelId="{DB453024-1207-4F72-8BC7-5AF67A3C8F4B}" type="presParOf" srcId="{2A3DBE4E-5BD3-4B29-AF9B-06A796AA49BD}" destId="{8DCE340D-1408-43E2-932D-6230D48F9782}" srcOrd="4" destOrd="0" presId="urn:microsoft.com/office/officeart/2008/layout/LinedList"/>
    <dgm:cxn modelId="{B6275B25-F3AD-4C11-9C08-7C9216620B53}" type="presParOf" srcId="{2A3DBE4E-5BD3-4B29-AF9B-06A796AA49BD}" destId="{4496CBAA-F42B-4CC2-A377-6E5E8968E078}" srcOrd="5" destOrd="0" presId="urn:microsoft.com/office/officeart/2008/layout/LinedList"/>
    <dgm:cxn modelId="{0CA75E30-C3C6-41C0-8CA4-A74588FE7E76}" type="presParOf" srcId="{4496CBAA-F42B-4CC2-A377-6E5E8968E078}" destId="{06AED924-423E-4D2F-9A2B-4AA5BC8BC406}" srcOrd="0" destOrd="0" presId="urn:microsoft.com/office/officeart/2008/layout/LinedList"/>
    <dgm:cxn modelId="{6F61DBCB-7FB7-4E29-900C-419BDCEBDDC9}" type="presParOf" srcId="{4496CBAA-F42B-4CC2-A377-6E5E8968E078}" destId="{6B3B00BF-BCF7-4EF9-AB23-E8CBCF365DB3}" srcOrd="1" destOrd="0" presId="urn:microsoft.com/office/officeart/2008/layout/LinedList"/>
    <dgm:cxn modelId="{AC684744-FC28-402C-9834-73640C5FCFDA}" type="presParOf" srcId="{2A3DBE4E-5BD3-4B29-AF9B-06A796AA49BD}" destId="{08519E88-6C31-488F-8C1B-47B2B54CC8C8}" srcOrd="6" destOrd="0" presId="urn:microsoft.com/office/officeart/2008/layout/LinedList"/>
    <dgm:cxn modelId="{6302FF88-52C9-4A55-B334-4CF7CD440B8F}" type="presParOf" srcId="{2A3DBE4E-5BD3-4B29-AF9B-06A796AA49BD}" destId="{A60D34AE-D7A6-4746-BD42-58ACEC6E56AB}" srcOrd="7" destOrd="0" presId="urn:microsoft.com/office/officeart/2008/layout/LinedList"/>
    <dgm:cxn modelId="{D5E0CA71-AC8D-4DBC-8C68-BFE41BD88057}" type="presParOf" srcId="{A60D34AE-D7A6-4746-BD42-58ACEC6E56AB}" destId="{E987C341-B41B-4620-AC08-D7407D68ECFF}" srcOrd="0" destOrd="0" presId="urn:microsoft.com/office/officeart/2008/layout/LinedList"/>
    <dgm:cxn modelId="{253D1ADD-6C5C-4B25-9E55-D014D5A7865B}" type="presParOf" srcId="{A60D34AE-D7A6-4746-BD42-58ACEC6E56AB}" destId="{8926EFCA-A336-4B5A-958C-F8CC8C61A7DD}" srcOrd="1" destOrd="0" presId="urn:microsoft.com/office/officeart/2008/layout/LinedList"/>
    <dgm:cxn modelId="{9EFF1514-DF78-4C03-8F40-06F4DF8D0209}" type="presParOf" srcId="{2A3DBE4E-5BD3-4B29-AF9B-06A796AA49BD}" destId="{E98FC2B6-DE88-4806-9EC3-F79C8E316C7A}" srcOrd="8" destOrd="0" presId="urn:microsoft.com/office/officeart/2008/layout/LinedList"/>
    <dgm:cxn modelId="{88881A3C-8C92-42A1-98EC-5DD9A99383A0}" type="presParOf" srcId="{2A3DBE4E-5BD3-4B29-AF9B-06A796AA49BD}" destId="{A873F66B-9815-4C7A-AD8E-7F7E28B2EFEE}" srcOrd="9" destOrd="0" presId="urn:microsoft.com/office/officeart/2008/layout/LinedList"/>
    <dgm:cxn modelId="{6F49F4C1-0162-4FC7-8A46-32B0AED131D9}" type="presParOf" srcId="{A873F66B-9815-4C7A-AD8E-7F7E28B2EFEE}" destId="{36993D2C-85A9-43B1-8CDB-B90B644B00C9}" srcOrd="0" destOrd="0" presId="urn:microsoft.com/office/officeart/2008/layout/LinedList"/>
    <dgm:cxn modelId="{A808998E-08BF-4E2A-BC05-F27E5AFA0448}" type="presParOf" srcId="{A873F66B-9815-4C7A-AD8E-7F7E28B2EFEE}" destId="{8887CD9B-03D0-4913-BAF2-2EEC210C7A54}" srcOrd="1" destOrd="0" presId="urn:microsoft.com/office/officeart/2008/layout/LinedList"/>
    <dgm:cxn modelId="{9124A66F-07AD-4F1D-A8F0-D1EBABD6DB0F}" type="presParOf" srcId="{2A3DBE4E-5BD3-4B29-AF9B-06A796AA49BD}" destId="{B200C998-B610-4B93-AAC2-83232204A3C7}" srcOrd="10" destOrd="0" presId="urn:microsoft.com/office/officeart/2008/layout/LinedList"/>
    <dgm:cxn modelId="{74B3D6A2-8A8B-4DC9-A313-9A1426D30216}" type="presParOf" srcId="{2A3DBE4E-5BD3-4B29-AF9B-06A796AA49BD}" destId="{00C9A0DC-3581-4C35-ADFA-64AA97D39176}" srcOrd="11" destOrd="0" presId="urn:microsoft.com/office/officeart/2008/layout/LinedList"/>
    <dgm:cxn modelId="{08F66AC4-1975-434A-A78B-E37A131F858F}" type="presParOf" srcId="{00C9A0DC-3581-4C35-ADFA-64AA97D39176}" destId="{931107D9-F564-473B-A75D-926B2EE0D98E}" srcOrd="0" destOrd="0" presId="urn:microsoft.com/office/officeart/2008/layout/LinedList"/>
    <dgm:cxn modelId="{D0068FA0-9FB4-40B7-A5BF-17E692CA38E1}" type="presParOf" srcId="{00C9A0DC-3581-4C35-ADFA-64AA97D39176}" destId="{90DBD6F1-B0A0-487F-8AFA-11C8EEEDD87A}" srcOrd="1" destOrd="0" presId="urn:microsoft.com/office/officeart/2008/layout/LinedList"/>
    <dgm:cxn modelId="{4F4F2E1D-438C-45F6-8137-EDEBA69A780D}" type="presParOf" srcId="{2A3DBE4E-5BD3-4B29-AF9B-06A796AA49BD}" destId="{972AE1B8-31E2-45D9-A632-5545C6765451}" srcOrd="12" destOrd="0" presId="urn:microsoft.com/office/officeart/2008/layout/LinedList"/>
    <dgm:cxn modelId="{7E091B7B-BD1D-4A7A-9532-03939DE9C453}" type="presParOf" srcId="{2A3DBE4E-5BD3-4B29-AF9B-06A796AA49BD}" destId="{4A06330D-AF0E-4595-AC5D-7776B561A3BE}" srcOrd="13" destOrd="0" presId="urn:microsoft.com/office/officeart/2008/layout/LinedList"/>
    <dgm:cxn modelId="{ED509D08-FDC1-4BCA-A98D-0E56A3E6C589}" type="presParOf" srcId="{4A06330D-AF0E-4595-AC5D-7776B561A3BE}" destId="{58A4372D-CD70-4F08-B489-DD7E747337BA}" srcOrd="0" destOrd="0" presId="urn:microsoft.com/office/officeart/2008/layout/LinedList"/>
    <dgm:cxn modelId="{75063D9B-D35A-4096-AF9F-B88A63BE970E}" type="presParOf" srcId="{4A06330D-AF0E-4595-AC5D-7776B561A3BE}" destId="{181F017F-DB18-4089-82E7-63C284F7F5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859369-99A7-4DC5-8D9D-70B325AB3E75}" type="doc">
      <dgm:prSet loTypeId="urn:microsoft.com/office/officeart/2005/8/layout/list1" loCatId="list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436623-7872-455C-88DC-6284EA4157B3}">
      <dgm:prSet/>
      <dgm:spPr/>
      <dgm:t>
        <a:bodyPr/>
        <a:lstStyle/>
        <a:p>
          <a:r>
            <a:rPr lang="en-US" dirty="0"/>
            <a:t>Supervised Learning  </a:t>
          </a:r>
        </a:p>
      </dgm:t>
    </dgm:pt>
    <dgm:pt modelId="{6F0F4FAE-0523-47B0-8EF7-CE33FC913363}" type="parTrans" cxnId="{7E90F447-83F7-4305-B240-DF86A5510EE8}">
      <dgm:prSet/>
      <dgm:spPr/>
      <dgm:t>
        <a:bodyPr/>
        <a:lstStyle/>
        <a:p>
          <a:endParaRPr lang="en-US"/>
        </a:p>
      </dgm:t>
    </dgm:pt>
    <dgm:pt modelId="{CC05A1CF-11BB-49B4-A577-95B696138FEC}" type="sibTrans" cxnId="{7E90F447-83F7-4305-B240-DF86A5510EE8}">
      <dgm:prSet/>
      <dgm:spPr/>
      <dgm:t>
        <a:bodyPr/>
        <a:lstStyle/>
        <a:p>
          <a:endParaRPr lang="en-US"/>
        </a:p>
      </dgm:t>
    </dgm:pt>
    <dgm:pt modelId="{6DB14E2F-E389-444C-A95B-D110B1E87EDD}">
      <dgm:prSet/>
      <dgm:spPr/>
      <dgm:t>
        <a:bodyPr/>
        <a:lstStyle/>
        <a:p>
          <a:r>
            <a:rPr lang="en-US"/>
            <a:t>Reinforcement Learning</a:t>
          </a:r>
        </a:p>
      </dgm:t>
    </dgm:pt>
    <dgm:pt modelId="{C3798ED2-2918-4166-AC79-C1BF818224B6}" type="parTrans" cxnId="{F866534C-430A-45A8-B070-61AB53AABD3C}">
      <dgm:prSet/>
      <dgm:spPr/>
      <dgm:t>
        <a:bodyPr/>
        <a:lstStyle/>
        <a:p>
          <a:endParaRPr lang="en-US"/>
        </a:p>
      </dgm:t>
    </dgm:pt>
    <dgm:pt modelId="{0A3CC4D1-4FE1-48B8-8B42-FE4B16966BD0}" type="sibTrans" cxnId="{F866534C-430A-45A8-B070-61AB53AABD3C}">
      <dgm:prSet/>
      <dgm:spPr/>
      <dgm:t>
        <a:bodyPr/>
        <a:lstStyle/>
        <a:p>
          <a:endParaRPr lang="en-US"/>
        </a:p>
      </dgm:t>
    </dgm:pt>
    <dgm:pt modelId="{B0CD6813-8E9F-47A0-A697-7DD03FFC1CC7}">
      <dgm:prSet/>
      <dgm:spPr/>
      <dgm:t>
        <a:bodyPr/>
        <a:lstStyle/>
        <a:p>
          <a:r>
            <a:rPr lang="en-US"/>
            <a:t>Unsupervised Learning</a:t>
          </a:r>
        </a:p>
      </dgm:t>
    </dgm:pt>
    <dgm:pt modelId="{8FF686EA-2F91-4E1E-AE63-4574409B8AEF}" type="parTrans" cxnId="{46FFD663-C691-432C-B261-1DDD98A5BD82}">
      <dgm:prSet/>
      <dgm:spPr/>
      <dgm:t>
        <a:bodyPr/>
        <a:lstStyle/>
        <a:p>
          <a:endParaRPr lang="en-US"/>
        </a:p>
      </dgm:t>
    </dgm:pt>
    <dgm:pt modelId="{29FA7EF5-595E-48FB-B46D-3A256F836317}" type="sibTrans" cxnId="{46FFD663-C691-432C-B261-1DDD98A5BD82}">
      <dgm:prSet/>
      <dgm:spPr/>
      <dgm:t>
        <a:bodyPr/>
        <a:lstStyle/>
        <a:p>
          <a:endParaRPr lang="en-US"/>
        </a:p>
      </dgm:t>
    </dgm:pt>
    <dgm:pt modelId="{590B7095-F459-421E-8941-B2A442ADFA05}" type="pres">
      <dgm:prSet presAssocID="{89859369-99A7-4DC5-8D9D-70B325AB3E75}" presName="linear" presStyleCnt="0">
        <dgm:presLayoutVars>
          <dgm:dir/>
          <dgm:animLvl val="lvl"/>
          <dgm:resizeHandles val="exact"/>
        </dgm:presLayoutVars>
      </dgm:prSet>
      <dgm:spPr/>
    </dgm:pt>
    <dgm:pt modelId="{68F18E9F-7D56-4F34-82CB-D600726FA998}" type="pres">
      <dgm:prSet presAssocID="{D6436623-7872-455C-88DC-6284EA4157B3}" presName="parentLin" presStyleCnt="0"/>
      <dgm:spPr/>
    </dgm:pt>
    <dgm:pt modelId="{AC9DB12C-8B1B-44EF-8A98-17D8C0979CFC}" type="pres">
      <dgm:prSet presAssocID="{D6436623-7872-455C-88DC-6284EA4157B3}" presName="parentLeftMargin" presStyleLbl="node1" presStyleIdx="0" presStyleCnt="3"/>
      <dgm:spPr/>
    </dgm:pt>
    <dgm:pt modelId="{E8F02A66-EA18-496C-BBC4-212A6058C788}" type="pres">
      <dgm:prSet presAssocID="{D6436623-7872-455C-88DC-6284EA4157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94BD6A-5A27-4B2C-8C1A-8569EEE191EA}" type="pres">
      <dgm:prSet presAssocID="{D6436623-7872-455C-88DC-6284EA4157B3}" presName="negativeSpace" presStyleCnt="0"/>
      <dgm:spPr/>
    </dgm:pt>
    <dgm:pt modelId="{898F8A52-B6E7-47E2-80B3-8DEBBB99FB10}" type="pres">
      <dgm:prSet presAssocID="{D6436623-7872-455C-88DC-6284EA4157B3}" presName="childText" presStyleLbl="conFgAcc1" presStyleIdx="0" presStyleCnt="3">
        <dgm:presLayoutVars>
          <dgm:bulletEnabled val="1"/>
        </dgm:presLayoutVars>
      </dgm:prSet>
      <dgm:spPr/>
    </dgm:pt>
    <dgm:pt modelId="{A3FA047B-7456-45A0-9EF7-E2742CC2589F}" type="pres">
      <dgm:prSet presAssocID="{CC05A1CF-11BB-49B4-A577-95B696138FEC}" presName="spaceBetweenRectangles" presStyleCnt="0"/>
      <dgm:spPr/>
    </dgm:pt>
    <dgm:pt modelId="{1D31874D-9296-44B1-A6D8-F2DEAD3D40C4}" type="pres">
      <dgm:prSet presAssocID="{B0CD6813-8E9F-47A0-A697-7DD03FFC1CC7}" presName="parentLin" presStyleCnt="0"/>
      <dgm:spPr/>
    </dgm:pt>
    <dgm:pt modelId="{3325F980-B942-4680-956F-40576C702E61}" type="pres">
      <dgm:prSet presAssocID="{B0CD6813-8E9F-47A0-A697-7DD03FFC1CC7}" presName="parentLeftMargin" presStyleLbl="node1" presStyleIdx="0" presStyleCnt="3"/>
      <dgm:spPr/>
    </dgm:pt>
    <dgm:pt modelId="{2B709136-8D6D-4408-B0E8-DC656944846F}" type="pres">
      <dgm:prSet presAssocID="{B0CD6813-8E9F-47A0-A697-7DD03FFC1C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4D5C88-5793-4426-B6AC-B7F7C9945129}" type="pres">
      <dgm:prSet presAssocID="{B0CD6813-8E9F-47A0-A697-7DD03FFC1CC7}" presName="negativeSpace" presStyleCnt="0"/>
      <dgm:spPr/>
    </dgm:pt>
    <dgm:pt modelId="{90885D32-418E-44CA-A311-AAD6A0DAE3E2}" type="pres">
      <dgm:prSet presAssocID="{B0CD6813-8E9F-47A0-A697-7DD03FFC1CC7}" presName="childText" presStyleLbl="conFgAcc1" presStyleIdx="1" presStyleCnt="3">
        <dgm:presLayoutVars>
          <dgm:bulletEnabled val="1"/>
        </dgm:presLayoutVars>
      </dgm:prSet>
      <dgm:spPr/>
    </dgm:pt>
    <dgm:pt modelId="{A3F2C464-DA55-4653-9F3D-4A729B5708E2}" type="pres">
      <dgm:prSet presAssocID="{29FA7EF5-595E-48FB-B46D-3A256F836317}" presName="spaceBetweenRectangles" presStyleCnt="0"/>
      <dgm:spPr/>
    </dgm:pt>
    <dgm:pt modelId="{D27D6549-27C5-4CA5-B778-A06C4E85079D}" type="pres">
      <dgm:prSet presAssocID="{6DB14E2F-E389-444C-A95B-D110B1E87EDD}" presName="parentLin" presStyleCnt="0"/>
      <dgm:spPr/>
    </dgm:pt>
    <dgm:pt modelId="{3B1878CC-D55B-4215-86E2-9AD481009F0A}" type="pres">
      <dgm:prSet presAssocID="{6DB14E2F-E389-444C-A95B-D110B1E87EDD}" presName="parentLeftMargin" presStyleLbl="node1" presStyleIdx="1" presStyleCnt="3"/>
      <dgm:spPr/>
    </dgm:pt>
    <dgm:pt modelId="{6E474B05-872B-409B-9483-F5D40367A1A9}" type="pres">
      <dgm:prSet presAssocID="{6DB14E2F-E389-444C-A95B-D110B1E87E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6B02CD-2689-49BA-B611-435B65F50A44}" type="pres">
      <dgm:prSet presAssocID="{6DB14E2F-E389-444C-A95B-D110B1E87EDD}" presName="negativeSpace" presStyleCnt="0"/>
      <dgm:spPr/>
    </dgm:pt>
    <dgm:pt modelId="{5676AC1D-77E5-49E7-953C-CAB1A3A6E553}" type="pres">
      <dgm:prSet presAssocID="{6DB14E2F-E389-444C-A95B-D110B1E87ED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1EFD00-6514-47FD-BF84-7DEF152A67F9}" type="presOf" srcId="{D6436623-7872-455C-88DC-6284EA4157B3}" destId="{E8F02A66-EA18-496C-BBC4-212A6058C788}" srcOrd="1" destOrd="0" presId="urn:microsoft.com/office/officeart/2005/8/layout/list1"/>
    <dgm:cxn modelId="{4505182C-6FB8-4D27-BA3B-F2DD827DCCB8}" type="presOf" srcId="{6DB14E2F-E389-444C-A95B-D110B1E87EDD}" destId="{3B1878CC-D55B-4215-86E2-9AD481009F0A}" srcOrd="0" destOrd="0" presId="urn:microsoft.com/office/officeart/2005/8/layout/list1"/>
    <dgm:cxn modelId="{5D9F0B37-ED3E-4333-BCDF-F351EE33AF82}" type="presOf" srcId="{B0CD6813-8E9F-47A0-A697-7DD03FFC1CC7}" destId="{2B709136-8D6D-4408-B0E8-DC656944846F}" srcOrd="1" destOrd="0" presId="urn:microsoft.com/office/officeart/2005/8/layout/list1"/>
    <dgm:cxn modelId="{46FFD663-C691-432C-B261-1DDD98A5BD82}" srcId="{89859369-99A7-4DC5-8D9D-70B325AB3E75}" destId="{B0CD6813-8E9F-47A0-A697-7DD03FFC1CC7}" srcOrd="1" destOrd="0" parTransId="{8FF686EA-2F91-4E1E-AE63-4574409B8AEF}" sibTransId="{29FA7EF5-595E-48FB-B46D-3A256F836317}"/>
    <dgm:cxn modelId="{7E90F447-83F7-4305-B240-DF86A5510EE8}" srcId="{89859369-99A7-4DC5-8D9D-70B325AB3E75}" destId="{D6436623-7872-455C-88DC-6284EA4157B3}" srcOrd="0" destOrd="0" parTransId="{6F0F4FAE-0523-47B0-8EF7-CE33FC913363}" sibTransId="{CC05A1CF-11BB-49B4-A577-95B696138FEC}"/>
    <dgm:cxn modelId="{F866534C-430A-45A8-B070-61AB53AABD3C}" srcId="{89859369-99A7-4DC5-8D9D-70B325AB3E75}" destId="{6DB14E2F-E389-444C-A95B-D110B1E87EDD}" srcOrd="2" destOrd="0" parTransId="{C3798ED2-2918-4166-AC79-C1BF818224B6}" sibTransId="{0A3CC4D1-4FE1-48B8-8B42-FE4B16966BD0}"/>
    <dgm:cxn modelId="{FD09DC55-0E67-479A-AD4B-B436D5E05FBA}" type="presOf" srcId="{B0CD6813-8E9F-47A0-A697-7DD03FFC1CC7}" destId="{3325F980-B942-4680-956F-40576C702E61}" srcOrd="0" destOrd="0" presId="urn:microsoft.com/office/officeart/2005/8/layout/list1"/>
    <dgm:cxn modelId="{43519AB5-D55E-4359-A078-EF049E9C558A}" type="presOf" srcId="{89859369-99A7-4DC5-8D9D-70B325AB3E75}" destId="{590B7095-F459-421E-8941-B2A442ADFA05}" srcOrd="0" destOrd="0" presId="urn:microsoft.com/office/officeart/2005/8/layout/list1"/>
    <dgm:cxn modelId="{95FBF9ED-1B9F-4411-9E42-D452075AAF1B}" type="presOf" srcId="{D6436623-7872-455C-88DC-6284EA4157B3}" destId="{AC9DB12C-8B1B-44EF-8A98-17D8C0979CFC}" srcOrd="0" destOrd="0" presId="urn:microsoft.com/office/officeart/2005/8/layout/list1"/>
    <dgm:cxn modelId="{6B63DFF9-E43D-47DE-9C02-3E163EB297FF}" type="presOf" srcId="{6DB14E2F-E389-444C-A95B-D110B1E87EDD}" destId="{6E474B05-872B-409B-9483-F5D40367A1A9}" srcOrd="1" destOrd="0" presId="urn:microsoft.com/office/officeart/2005/8/layout/list1"/>
    <dgm:cxn modelId="{A6D8E4B3-4B52-4588-8D2D-052E54C96790}" type="presParOf" srcId="{590B7095-F459-421E-8941-B2A442ADFA05}" destId="{68F18E9F-7D56-4F34-82CB-D600726FA998}" srcOrd="0" destOrd="0" presId="urn:microsoft.com/office/officeart/2005/8/layout/list1"/>
    <dgm:cxn modelId="{0D4CE660-9817-4324-9F57-DFF7C8EC87E7}" type="presParOf" srcId="{68F18E9F-7D56-4F34-82CB-D600726FA998}" destId="{AC9DB12C-8B1B-44EF-8A98-17D8C0979CFC}" srcOrd="0" destOrd="0" presId="urn:microsoft.com/office/officeart/2005/8/layout/list1"/>
    <dgm:cxn modelId="{65796D84-7256-4C42-89E4-418DD7761A58}" type="presParOf" srcId="{68F18E9F-7D56-4F34-82CB-D600726FA998}" destId="{E8F02A66-EA18-496C-BBC4-212A6058C788}" srcOrd="1" destOrd="0" presId="urn:microsoft.com/office/officeart/2005/8/layout/list1"/>
    <dgm:cxn modelId="{F35C756A-014E-4863-9983-87C86622CDC3}" type="presParOf" srcId="{590B7095-F459-421E-8941-B2A442ADFA05}" destId="{B594BD6A-5A27-4B2C-8C1A-8569EEE191EA}" srcOrd="1" destOrd="0" presId="urn:microsoft.com/office/officeart/2005/8/layout/list1"/>
    <dgm:cxn modelId="{72F31B8A-444F-4B6A-90B3-C90CA7421DC9}" type="presParOf" srcId="{590B7095-F459-421E-8941-B2A442ADFA05}" destId="{898F8A52-B6E7-47E2-80B3-8DEBBB99FB10}" srcOrd="2" destOrd="0" presId="urn:microsoft.com/office/officeart/2005/8/layout/list1"/>
    <dgm:cxn modelId="{87D63B80-9B3F-432F-B620-7F793AFA6BA9}" type="presParOf" srcId="{590B7095-F459-421E-8941-B2A442ADFA05}" destId="{A3FA047B-7456-45A0-9EF7-E2742CC2589F}" srcOrd="3" destOrd="0" presId="urn:microsoft.com/office/officeart/2005/8/layout/list1"/>
    <dgm:cxn modelId="{453D1EC5-AD3C-4A04-8F15-BF738ED54D5C}" type="presParOf" srcId="{590B7095-F459-421E-8941-B2A442ADFA05}" destId="{1D31874D-9296-44B1-A6D8-F2DEAD3D40C4}" srcOrd="4" destOrd="0" presId="urn:microsoft.com/office/officeart/2005/8/layout/list1"/>
    <dgm:cxn modelId="{CC91D156-C741-4A13-A951-25B0CE020ECF}" type="presParOf" srcId="{1D31874D-9296-44B1-A6D8-F2DEAD3D40C4}" destId="{3325F980-B942-4680-956F-40576C702E61}" srcOrd="0" destOrd="0" presId="urn:microsoft.com/office/officeart/2005/8/layout/list1"/>
    <dgm:cxn modelId="{9E98B62B-8B77-4823-B844-79E3AC79B13F}" type="presParOf" srcId="{1D31874D-9296-44B1-A6D8-F2DEAD3D40C4}" destId="{2B709136-8D6D-4408-B0E8-DC656944846F}" srcOrd="1" destOrd="0" presId="urn:microsoft.com/office/officeart/2005/8/layout/list1"/>
    <dgm:cxn modelId="{6F1E4DC8-8717-4AC9-AAD9-0B6E6B8E5126}" type="presParOf" srcId="{590B7095-F459-421E-8941-B2A442ADFA05}" destId="{FF4D5C88-5793-4426-B6AC-B7F7C9945129}" srcOrd="5" destOrd="0" presId="urn:microsoft.com/office/officeart/2005/8/layout/list1"/>
    <dgm:cxn modelId="{70D88F3D-CA24-4E36-B502-F386B4E0146C}" type="presParOf" srcId="{590B7095-F459-421E-8941-B2A442ADFA05}" destId="{90885D32-418E-44CA-A311-AAD6A0DAE3E2}" srcOrd="6" destOrd="0" presId="urn:microsoft.com/office/officeart/2005/8/layout/list1"/>
    <dgm:cxn modelId="{E39F1BDA-939B-4EED-8BB8-469240AC0C24}" type="presParOf" srcId="{590B7095-F459-421E-8941-B2A442ADFA05}" destId="{A3F2C464-DA55-4653-9F3D-4A729B5708E2}" srcOrd="7" destOrd="0" presId="urn:microsoft.com/office/officeart/2005/8/layout/list1"/>
    <dgm:cxn modelId="{79EDDA9A-6AB1-4B18-AF33-33D33174B8DF}" type="presParOf" srcId="{590B7095-F459-421E-8941-B2A442ADFA05}" destId="{D27D6549-27C5-4CA5-B778-A06C4E85079D}" srcOrd="8" destOrd="0" presId="urn:microsoft.com/office/officeart/2005/8/layout/list1"/>
    <dgm:cxn modelId="{78309576-7F76-46FB-A922-FF29D68D1ACA}" type="presParOf" srcId="{D27D6549-27C5-4CA5-B778-A06C4E85079D}" destId="{3B1878CC-D55B-4215-86E2-9AD481009F0A}" srcOrd="0" destOrd="0" presId="urn:microsoft.com/office/officeart/2005/8/layout/list1"/>
    <dgm:cxn modelId="{362E6E8B-9B4A-48F7-A309-2E4D3C408CDF}" type="presParOf" srcId="{D27D6549-27C5-4CA5-B778-A06C4E85079D}" destId="{6E474B05-872B-409B-9483-F5D40367A1A9}" srcOrd="1" destOrd="0" presId="urn:microsoft.com/office/officeart/2005/8/layout/list1"/>
    <dgm:cxn modelId="{4576C638-689C-43D0-A63A-9C0A581A3588}" type="presParOf" srcId="{590B7095-F459-421E-8941-B2A442ADFA05}" destId="{F86B02CD-2689-49BA-B611-435B65F50A44}" srcOrd="9" destOrd="0" presId="urn:microsoft.com/office/officeart/2005/8/layout/list1"/>
    <dgm:cxn modelId="{92FD1833-5876-4038-A57A-00CA9FD98AA5}" type="presParOf" srcId="{590B7095-F459-421E-8941-B2A442ADFA05}" destId="{5676AC1D-77E5-49E7-953C-CAB1A3A6E5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A5F727-6074-4B0D-838B-DF78A6145376}" type="doc">
      <dgm:prSet loTypeId="urn:microsoft.com/office/officeart/2008/layout/AlternatingHexagons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92C936-6559-4986-B474-C02D2F5AD84F}">
      <dgm:prSet/>
      <dgm:spPr/>
      <dgm:t>
        <a:bodyPr/>
        <a:lstStyle/>
        <a:p>
          <a:r>
            <a:rPr lang="en-US" dirty="0"/>
            <a:t>AI chips </a:t>
          </a:r>
        </a:p>
      </dgm:t>
    </dgm:pt>
    <dgm:pt modelId="{3E94270C-3EA4-4448-86E3-C216F4227FB3}" type="parTrans" cxnId="{A2B92012-F6DB-4A6C-9958-E07DFA6FE654}">
      <dgm:prSet/>
      <dgm:spPr/>
      <dgm:t>
        <a:bodyPr/>
        <a:lstStyle/>
        <a:p>
          <a:endParaRPr lang="en-US"/>
        </a:p>
      </dgm:t>
    </dgm:pt>
    <dgm:pt modelId="{361F1CF7-81AF-4229-ACAE-52075F3B9A4E}" type="sibTrans" cxnId="{A2B92012-F6DB-4A6C-9958-E07DFA6FE654}">
      <dgm:prSet/>
      <dgm:spPr/>
      <dgm:t>
        <a:bodyPr/>
        <a:lstStyle/>
        <a:p>
          <a:endParaRPr lang="en-US"/>
        </a:p>
      </dgm:t>
    </dgm:pt>
    <dgm:pt modelId="{383B20F3-2D59-40EA-99F4-958C297DC7C7}">
      <dgm:prSet/>
      <dgm:spPr/>
      <dgm:t>
        <a:bodyPr/>
        <a:lstStyle/>
        <a:p>
          <a:r>
            <a:rPr lang="en-US" dirty="0"/>
            <a:t>Augmented Reality </a:t>
          </a:r>
        </a:p>
      </dgm:t>
    </dgm:pt>
    <dgm:pt modelId="{DF871A3B-75AB-414B-A6C8-E41A018C4EF1}" type="parTrans" cxnId="{5455F407-45FF-4E70-AF96-AF516C2D0117}">
      <dgm:prSet/>
      <dgm:spPr/>
      <dgm:t>
        <a:bodyPr/>
        <a:lstStyle/>
        <a:p>
          <a:endParaRPr lang="en-US"/>
        </a:p>
      </dgm:t>
    </dgm:pt>
    <dgm:pt modelId="{613829CB-9E20-40C5-BA1B-A559E433AD35}" type="sibTrans" cxnId="{5455F407-45FF-4E70-AF96-AF516C2D0117}">
      <dgm:prSet/>
      <dgm:spPr/>
      <dgm:t>
        <a:bodyPr/>
        <a:lstStyle/>
        <a:p>
          <a:endParaRPr lang="en-US"/>
        </a:p>
      </dgm:t>
    </dgm:pt>
    <dgm:pt modelId="{7DBF2EB8-1FFB-42AD-A648-4113449C85AF}">
      <dgm:prSet/>
      <dgm:spPr/>
      <dgm:t>
        <a:bodyPr/>
        <a:lstStyle/>
        <a:p>
          <a:r>
            <a:rPr lang="en-US" dirty="0"/>
            <a:t>Personal Assistants </a:t>
          </a:r>
        </a:p>
      </dgm:t>
    </dgm:pt>
    <dgm:pt modelId="{6D3D2A74-2505-4203-ADDC-B7C009634B6E}" type="parTrans" cxnId="{10B04C45-D3A4-48E4-9B8D-D0BA7E65C2B5}">
      <dgm:prSet/>
      <dgm:spPr/>
      <dgm:t>
        <a:bodyPr/>
        <a:lstStyle/>
        <a:p>
          <a:endParaRPr lang="en-US"/>
        </a:p>
      </dgm:t>
    </dgm:pt>
    <dgm:pt modelId="{6295F004-0ED6-46CA-83F8-3869A742D36E}" type="sibTrans" cxnId="{10B04C45-D3A4-48E4-9B8D-D0BA7E65C2B5}">
      <dgm:prSet/>
      <dgm:spPr/>
      <dgm:t>
        <a:bodyPr/>
        <a:lstStyle/>
        <a:p>
          <a:endParaRPr lang="en-US"/>
        </a:p>
      </dgm:t>
    </dgm:pt>
    <dgm:pt modelId="{F4184911-1AE4-49C0-9E44-97A1C171DCBB}">
      <dgm:prSet/>
      <dgm:spPr/>
      <dgm:t>
        <a:bodyPr/>
        <a:lstStyle/>
        <a:p>
          <a:r>
            <a:rPr lang="en-US" dirty="0"/>
            <a:t>Chat Bots</a:t>
          </a:r>
        </a:p>
      </dgm:t>
    </dgm:pt>
    <dgm:pt modelId="{3B8BBE88-C548-4F03-9EB0-CDDF0826DE63}" type="parTrans" cxnId="{78AE84C2-7B63-4C92-AE48-B46A87735A67}">
      <dgm:prSet/>
      <dgm:spPr/>
      <dgm:t>
        <a:bodyPr/>
        <a:lstStyle/>
        <a:p>
          <a:endParaRPr lang="en-US"/>
        </a:p>
      </dgm:t>
    </dgm:pt>
    <dgm:pt modelId="{2987C694-25BD-4558-B81B-135DEB3C413A}" type="sibTrans" cxnId="{78AE84C2-7B63-4C92-AE48-B46A87735A67}">
      <dgm:prSet/>
      <dgm:spPr/>
      <dgm:t>
        <a:bodyPr/>
        <a:lstStyle/>
        <a:p>
          <a:endParaRPr lang="en-US"/>
        </a:p>
      </dgm:t>
    </dgm:pt>
    <dgm:pt modelId="{D79D1643-681D-4538-869D-961B27B449B3}" type="pres">
      <dgm:prSet presAssocID="{00A5F727-6074-4B0D-838B-DF78A6145376}" presName="Name0" presStyleCnt="0">
        <dgm:presLayoutVars>
          <dgm:chMax/>
          <dgm:chPref/>
          <dgm:dir/>
          <dgm:animLvl val="lvl"/>
        </dgm:presLayoutVars>
      </dgm:prSet>
      <dgm:spPr/>
    </dgm:pt>
    <dgm:pt modelId="{A175377F-7090-4F4E-9766-74C9BB615102}" type="pres">
      <dgm:prSet presAssocID="{2B92C936-6559-4986-B474-C02D2F5AD84F}" presName="composite" presStyleCnt="0"/>
      <dgm:spPr/>
    </dgm:pt>
    <dgm:pt modelId="{A60F7ECE-328F-4C92-9DC1-6C54327EB1C9}" type="pres">
      <dgm:prSet presAssocID="{2B92C936-6559-4986-B474-C02D2F5AD84F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6558BD76-96FE-47DC-8C5C-116D96DB9849}" type="pres">
      <dgm:prSet presAssocID="{2B92C936-6559-4986-B474-C02D2F5AD84F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8B39D61-32A5-468E-ABC8-B6640F8930BA}" type="pres">
      <dgm:prSet presAssocID="{2B92C936-6559-4986-B474-C02D2F5AD84F}" presName="BalanceSpacing" presStyleCnt="0"/>
      <dgm:spPr/>
    </dgm:pt>
    <dgm:pt modelId="{8392AB2B-51C8-460D-BD99-12B155B72B86}" type="pres">
      <dgm:prSet presAssocID="{2B92C936-6559-4986-B474-C02D2F5AD84F}" presName="BalanceSpacing1" presStyleCnt="0"/>
      <dgm:spPr/>
    </dgm:pt>
    <dgm:pt modelId="{B07E6B45-4682-4A64-ACAF-6F3CB8026B70}" type="pres">
      <dgm:prSet presAssocID="{361F1CF7-81AF-4229-ACAE-52075F3B9A4E}" presName="Accent1Text" presStyleLbl="node1" presStyleIdx="1" presStyleCnt="8"/>
      <dgm:spPr/>
    </dgm:pt>
    <dgm:pt modelId="{A076EEE8-71F4-4D06-B92A-2100103C71C0}" type="pres">
      <dgm:prSet presAssocID="{361F1CF7-81AF-4229-ACAE-52075F3B9A4E}" presName="spaceBetweenRectangles" presStyleCnt="0"/>
      <dgm:spPr/>
    </dgm:pt>
    <dgm:pt modelId="{17EAFE60-570F-4A39-8C80-0CFF82510DE2}" type="pres">
      <dgm:prSet presAssocID="{383B20F3-2D59-40EA-99F4-958C297DC7C7}" presName="composite" presStyleCnt="0"/>
      <dgm:spPr/>
    </dgm:pt>
    <dgm:pt modelId="{BB89FE5E-AA86-4F55-9DAC-43636F95FC7E}" type="pres">
      <dgm:prSet presAssocID="{383B20F3-2D59-40EA-99F4-958C297DC7C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42A271B6-3EE4-4ED1-BCAE-184A03CFEFE0}" type="pres">
      <dgm:prSet presAssocID="{383B20F3-2D59-40EA-99F4-958C297DC7C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12DA5F2-65B2-4304-A198-5D2AB2FAD76F}" type="pres">
      <dgm:prSet presAssocID="{383B20F3-2D59-40EA-99F4-958C297DC7C7}" presName="BalanceSpacing" presStyleCnt="0"/>
      <dgm:spPr/>
    </dgm:pt>
    <dgm:pt modelId="{DFCE8EE9-581C-4214-8E43-E8083562D7C4}" type="pres">
      <dgm:prSet presAssocID="{383B20F3-2D59-40EA-99F4-958C297DC7C7}" presName="BalanceSpacing1" presStyleCnt="0"/>
      <dgm:spPr/>
    </dgm:pt>
    <dgm:pt modelId="{39920846-50FA-4C19-86E2-BA523936B764}" type="pres">
      <dgm:prSet presAssocID="{613829CB-9E20-40C5-BA1B-A559E433AD35}" presName="Accent1Text" presStyleLbl="node1" presStyleIdx="3" presStyleCnt="8"/>
      <dgm:spPr/>
    </dgm:pt>
    <dgm:pt modelId="{633A10B2-1116-40B7-8E52-F54105C0A99D}" type="pres">
      <dgm:prSet presAssocID="{613829CB-9E20-40C5-BA1B-A559E433AD35}" presName="spaceBetweenRectangles" presStyleCnt="0"/>
      <dgm:spPr/>
    </dgm:pt>
    <dgm:pt modelId="{B98105FE-484B-4009-8C34-CA4A387855BE}" type="pres">
      <dgm:prSet presAssocID="{7DBF2EB8-1FFB-42AD-A648-4113449C85AF}" presName="composite" presStyleCnt="0"/>
      <dgm:spPr/>
    </dgm:pt>
    <dgm:pt modelId="{3DCFDB08-46AC-4A43-8CE8-7B618800A6FA}" type="pres">
      <dgm:prSet presAssocID="{7DBF2EB8-1FFB-42AD-A648-4113449C85AF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C03B9F30-C0F9-4D0E-8739-7F6CF332B3C4}" type="pres">
      <dgm:prSet presAssocID="{7DBF2EB8-1FFB-42AD-A648-4113449C85AF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9DAFC91-00E8-461A-B852-CFF57CD51044}" type="pres">
      <dgm:prSet presAssocID="{7DBF2EB8-1FFB-42AD-A648-4113449C85AF}" presName="BalanceSpacing" presStyleCnt="0"/>
      <dgm:spPr/>
    </dgm:pt>
    <dgm:pt modelId="{AFA44CCA-0A5F-436E-A89D-9DD190F0234B}" type="pres">
      <dgm:prSet presAssocID="{7DBF2EB8-1FFB-42AD-A648-4113449C85AF}" presName="BalanceSpacing1" presStyleCnt="0"/>
      <dgm:spPr/>
    </dgm:pt>
    <dgm:pt modelId="{7162D4D3-4D74-499F-A9F3-134BC298F538}" type="pres">
      <dgm:prSet presAssocID="{6295F004-0ED6-46CA-83F8-3869A742D36E}" presName="Accent1Text" presStyleLbl="node1" presStyleIdx="5" presStyleCnt="8"/>
      <dgm:spPr/>
    </dgm:pt>
    <dgm:pt modelId="{975EB4E7-B085-47CA-B504-7D4006184EC4}" type="pres">
      <dgm:prSet presAssocID="{6295F004-0ED6-46CA-83F8-3869A742D36E}" presName="spaceBetweenRectangles" presStyleCnt="0"/>
      <dgm:spPr/>
    </dgm:pt>
    <dgm:pt modelId="{67AC539A-CADA-4D52-992D-979B0F8CF479}" type="pres">
      <dgm:prSet presAssocID="{F4184911-1AE4-49C0-9E44-97A1C171DCBB}" presName="composite" presStyleCnt="0"/>
      <dgm:spPr/>
    </dgm:pt>
    <dgm:pt modelId="{7EF442FF-8A02-4A3E-A1D9-868FB58F13D8}" type="pres">
      <dgm:prSet presAssocID="{F4184911-1AE4-49C0-9E44-97A1C171DCBB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5B0EF620-7EB7-45AE-80BF-AD379363AFCE}" type="pres">
      <dgm:prSet presAssocID="{F4184911-1AE4-49C0-9E44-97A1C171DCBB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EF8871C-E3F1-48A8-A3DC-F8B17ED56EE8}" type="pres">
      <dgm:prSet presAssocID="{F4184911-1AE4-49C0-9E44-97A1C171DCBB}" presName="BalanceSpacing" presStyleCnt="0"/>
      <dgm:spPr/>
    </dgm:pt>
    <dgm:pt modelId="{8BF61901-743A-4EDA-898F-B080A66796DE}" type="pres">
      <dgm:prSet presAssocID="{F4184911-1AE4-49C0-9E44-97A1C171DCBB}" presName="BalanceSpacing1" presStyleCnt="0"/>
      <dgm:spPr/>
    </dgm:pt>
    <dgm:pt modelId="{713F52D4-DBDB-4886-AA05-1ACA2E45C2D3}" type="pres">
      <dgm:prSet presAssocID="{2987C694-25BD-4558-B81B-135DEB3C413A}" presName="Accent1Text" presStyleLbl="node1" presStyleIdx="7" presStyleCnt="8"/>
      <dgm:spPr/>
    </dgm:pt>
  </dgm:ptLst>
  <dgm:cxnLst>
    <dgm:cxn modelId="{5455F407-45FF-4E70-AF96-AF516C2D0117}" srcId="{00A5F727-6074-4B0D-838B-DF78A6145376}" destId="{383B20F3-2D59-40EA-99F4-958C297DC7C7}" srcOrd="1" destOrd="0" parTransId="{DF871A3B-75AB-414B-A6C8-E41A018C4EF1}" sibTransId="{613829CB-9E20-40C5-BA1B-A559E433AD35}"/>
    <dgm:cxn modelId="{A8C18E0C-E6D0-4424-87D6-CEDBC15DFA66}" type="presOf" srcId="{2987C694-25BD-4558-B81B-135DEB3C413A}" destId="{713F52D4-DBDB-4886-AA05-1ACA2E45C2D3}" srcOrd="0" destOrd="0" presId="urn:microsoft.com/office/officeart/2008/layout/AlternatingHexagons"/>
    <dgm:cxn modelId="{DA0F0510-75E0-4856-901F-2621B39328B3}" type="presOf" srcId="{383B20F3-2D59-40EA-99F4-958C297DC7C7}" destId="{BB89FE5E-AA86-4F55-9DAC-43636F95FC7E}" srcOrd="0" destOrd="0" presId="urn:microsoft.com/office/officeart/2008/layout/AlternatingHexagons"/>
    <dgm:cxn modelId="{A2B92012-F6DB-4A6C-9958-E07DFA6FE654}" srcId="{00A5F727-6074-4B0D-838B-DF78A6145376}" destId="{2B92C936-6559-4986-B474-C02D2F5AD84F}" srcOrd="0" destOrd="0" parTransId="{3E94270C-3EA4-4448-86E3-C216F4227FB3}" sibTransId="{361F1CF7-81AF-4229-ACAE-52075F3B9A4E}"/>
    <dgm:cxn modelId="{1FE2FF38-A622-4E7B-B708-52EBF66D43A5}" type="presOf" srcId="{00A5F727-6074-4B0D-838B-DF78A6145376}" destId="{D79D1643-681D-4538-869D-961B27B449B3}" srcOrd="0" destOrd="0" presId="urn:microsoft.com/office/officeart/2008/layout/AlternatingHexagons"/>
    <dgm:cxn modelId="{F4F3BB3C-FEAF-4B64-9771-95D7817CA32F}" type="presOf" srcId="{F4184911-1AE4-49C0-9E44-97A1C171DCBB}" destId="{7EF442FF-8A02-4A3E-A1D9-868FB58F13D8}" srcOrd="0" destOrd="0" presId="urn:microsoft.com/office/officeart/2008/layout/AlternatingHexagons"/>
    <dgm:cxn modelId="{10B04C45-D3A4-48E4-9B8D-D0BA7E65C2B5}" srcId="{00A5F727-6074-4B0D-838B-DF78A6145376}" destId="{7DBF2EB8-1FFB-42AD-A648-4113449C85AF}" srcOrd="2" destOrd="0" parTransId="{6D3D2A74-2505-4203-ADDC-B7C009634B6E}" sibTransId="{6295F004-0ED6-46CA-83F8-3869A742D36E}"/>
    <dgm:cxn modelId="{63344185-B8A4-4825-8B21-5BD54C519111}" type="presOf" srcId="{361F1CF7-81AF-4229-ACAE-52075F3B9A4E}" destId="{B07E6B45-4682-4A64-ACAF-6F3CB8026B70}" srcOrd="0" destOrd="0" presId="urn:microsoft.com/office/officeart/2008/layout/AlternatingHexagons"/>
    <dgm:cxn modelId="{70B5EBB5-7379-4778-B930-A0A025F93F44}" type="presOf" srcId="{6295F004-0ED6-46CA-83F8-3869A742D36E}" destId="{7162D4D3-4D74-499F-A9F3-134BC298F538}" srcOrd="0" destOrd="0" presId="urn:microsoft.com/office/officeart/2008/layout/AlternatingHexagons"/>
    <dgm:cxn modelId="{B27850B6-15B5-40F1-BD16-751F20B2B6A0}" type="presOf" srcId="{2B92C936-6559-4986-B474-C02D2F5AD84F}" destId="{A60F7ECE-328F-4C92-9DC1-6C54327EB1C9}" srcOrd="0" destOrd="0" presId="urn:microsoft.com/office/officeart/2008/layout/AlternatingHexagons"/>
    <dgm:cxn modelId="{BB9C30B8-6C9E-494C-AA6E-DB51E9920F5D}" type="presOf" srcId="{7DBF2EB8-1FFB-42AD-A648-4113449C85AF}" destId="{3DCFDB08-46AC-4A43-8CE8-7B618800A6FA}" srcOrd="0" destOrd="0" presId="urn:microsoft.com/office/officeart/2008/layout/AlternatingHexagons"/>
    <dgm:cxn modelId="{78AE84C2-7B63-4C92-AE48-B46A87735A67}" srcId="{00A5F727-6074-4B0D-838B-DF78A6145376}" destId="{F4184911-1AE4-49C0-9E44-97A1C171DCBB}" srcOrd="3" destOrd="0" parTransId="{3B8BBE88-C548-4F03-9EB0-CDDF0826DE63}" sibTransId="{2987C694-25BD-4558-B81B-135DEB3C413A}"/>
    <dgm:cxn modelId="{C13EF9C3-F438-4A98-B9A2-D00D8F00F850}" type="presOf" srcId="{613829CB-9E20-40C5-BA1B-A559E433AD35}" destId="{39920846-50FA-4C19-86E2-BA523936B764}" srcOrd="0" destOrd="0" presId="urn:microsoft.com/office/officeart/2008/layout/AlternatingHexagons"/>
    <dgm:cxn modelId="{83C29D49-A479-438E-A7AE-223D9622D940}" type="presParOf" srcId="{D79D1643-681D-4538-869D-961B27B449B3}" destId="{A175377F-7090-4F4E-9766-74C9BB615102}" srcOrd="0" destOrd="0" presId="urn:microsoft.com/office/officeart/2008/layout/AlternatingHexagons"/>
    <dgm:cxn modelId="{1A7221D9-6CB1-42A0-B9DE-37DD7BFD5CE7}" type="presParOf" srcId="{A175377F-7090-4F4E-9766-74C9BB615102}" destId="{A60F7ECE-328F-4C92-9DC1-6C54327EB1C9}" srcOrd="0" destOrd="0" presId="urn:microsoft.com/office/officeart/2008/layout/AlternatingHexagons"/>
    <dgm:cxn modelId="{928E9ED2-A6EB-4104-882D-757ECE7A7FE6}" type="presParOf" srcId="{A175377F-7090-4F4E-9766-74C9BB615102}" destId="{6558BD76-96FE-47DC-8C5C-116D96DB9849}" srcOrd="1" destOrd="0" presId="urn:microsoft.com/office/officeart/2008/layout/AlternatingHexagons"/>
    <dgm:cxn modelId="{2BAB4282-879D-4152-BB65-6877FF3C6034}" type="presParOf" srcId="{A175377F-7090-4F4E-9766-74C9BB615102}" destId="{58B39D61-32A5-468E-ABC8-B6640F8930BA}" srcOrd="2" destOrd="0" presId="urn:microsoft.com/office/officeart/2008/layout/AlternatingHexagons"/>
    <dgm:cxn modelId="{FA99AA58-72AA-43FD-AE45-5F08D3E7CCAB}" type="presParOf" srcId="{A175377F-7090-4F4E-9766-74C9BB615102}" destId="{8392AB2B-51C8-460D-BD99-12B155B72B86}" srcOrd="3" destOrd="0" presId="urn:microsoft.com/office/officeart/2008/layout/AlternatingHexagons"/>
    <dgm:cxn modelId="{D3B16799-E17E-4281-96B6-1740DCA82D27}" type="presParOf" srcId="{A175377F-7090-4F4E-9766-74C9BB615102}" destId="{B07E6B45-4682-4A64-ACAF-6F3CB8026B70}" srcOrd="4" destOrd="0" presId="urn:microsoft.com/office/officeart/2008/layout/AlternatingHexagons"/>
    <dgm:cxn modelId="{92BA62C5-1FE2-4F81-85F2-82F9120E0A1B}" type="presParOf" srcId="{D79D1643-681D-4538-869D-961B27B449B3}" destId="{A076EEE8-71F4-4D06-B92A-2100103C71C0}" srcOrd="1" destOrd="0" presId="urn:microsoft.com/office/officeart/2008/layout/AlternatingHexagons"/>
    <dgm:cxn modelId="{9ED80D39-30A8-454E-BDC9-326B4F43253C}" type="presParOf" srcId="{D79D1643-681D-4538-869D-961B27B449B3}" destId="{17EAFE60-570F-4A39-8C80-0CFF82510DE2}" srcOrd="2" destOrd="0" presId="urn:microsoft.com/office/officeart/2008/layout/AlternatingHexagons"/>
    <dgm:cxn modelId="{588713B1-E25E-4B41-9DF3-A944FEEEF2D2}" type="presParOf" srcId="{17EAFE60-570F-4A39-8C80-0CFF82510DE2}" destId="{BB89FE5E-AA86-4F55-9DAC-43636F95FC7E}" srcOrd="0" destOrd="0" presId="urn:microsoft.com/office/officeart/2008/layout/AlternatingHexagons"/>
    <dgm:cxn modelId="{93695330-95A7-4055-B169-D9E80ED19D75}" type="presParOf" srcId="{17EAFE60-570F-4A39-8C80-0CFF82510DE2}" destId="{42A271B6-3EE4-4ED1-BCAE-184A03CFEFE0}" srcOrd="1" destOrd="0" presId="urn:microsoft.com/office/officeart/2008/layout/AlternatingHexagons"/>
    <dgm:cxn modelId="{92959F4C-2941-4091-9C81-3BEF5EA6CB73}" type="presParOf" srcId="{17EAFE60-570F-4A39-8C80-0CFF82510DE2}" destId="{012DA5F2-65B2-4304-A198-5D2AB2FAD76F}" srcOrd="2" destOrd="0" presId="urn:microsoft.com/office/officeart/2008/layout/AlternatingHexagons"/>
    <dgm:cxn modelId="{01F718FB-3C65-4A49-BBF7-1511BB776C1E}" type="presParOf" srcId="{17EAFE60-570F-4A39-8C80-0CFF82510DE2}" destId="{DFCE8EE9-581C-4214-8E43-E8083562D7C4}" srcOrd="3" destOrd="0" presId="urn:microsoft.com/office/officeart/2008/layout/AlternatingHexagons"/>
    <dgm:cxn modelId="{4AA9C11E-B095-4F59-BB9A-34359EE03420}" type="presParOf" srcId="{17EAFE60-570F-4A39-8C80-0CFF82510DE2}" destId="{39920846-50FA-4C19-86E2-BA523936B764}" srcOrd="4" destOrd="0" presId="urn:microsoft.com/office/officeart/2008/layout/AlternatingHexagons"/>
    <dgm:cxn modelId="{D64B881E-3FE1-4F3C-BA69-FA919AB11520}" type="presParOf" srcId="{D79D1643-681D-4538-869D-961B27B449B3}" destId="{633A10B2-1116-40B7-8E52-F54105C0A99D}" srcOrd="3" destOrd="0" presId="urn:microsoft.com/office/officeart/2008/layout/AlternatingHexagons"/>
    <dgm:cxn modelId="{CFE3FF1F-1024-4143-8C76-65A06D785BC0}" type="presParOf" srcId="{D79D1643-681D-4538-869D-961B27B449B3}" destId="{B98105FE-484B-4009-8C34-CA4A387855BE}" srcOrd="4" destOrd="0" presId="urn:microsoft.com/office/officeart/2008/layout/AlternatingHexagons"/>
    <dgm:cxn modelId="{9CF5DD22-072C-4240-84BE-1842AE931990}" type="presParOf" srcId="{B98105FE-484B-4009-8C34-CA4A387855BE}" destId="{3DCFDB08-46AC-4A43-8CE8-7B618800A6FA}" srcOrd="0" destOrd="0" presId="urn:microsoft.com/office/officeart/2008/layout/AlternatingHexagons"/>
    <dgm:cxn modelId="{3F075F0C-054D-4B5B-B8CF-3B30A7F5E1F4}" type="presParOf" srcId="{B98105FE-484B-4009-8C34-CA4A387855BE}" destId="{C03B9F30-C0F9-4D0E-8739-7F6CF332B3C4}" srcOrd="1" destOrd="0" presId="urn:microsoft.com/office/officeart/2008/layout/AlternatingHexagons"/>
    <dgm:cxn modelId="{1E9F86FA-8F79-4773-854D-49D3207EDA09}" type="presParOf" srcId="{B98105FE-484B-4009-8C34-CA4A387855BE}" destId="{F9DAFC91-00E8-461A-B852-CFF57CD51044}" srcOrd="2" destOrd="0" presId="urn:microsoft.com/office/officeart/2008/layout/AlternatingHexagons"/>
    <dgm:cxn modelId="{D319F36D-F22F-4492-983D-EDA44CC7E545}" type="presParOf" srcId="{B98105FE-484B-4009-8C34-CA4A387855BE}" destId="{AFA44CCA-0A5F-436E-A89D-9DD190F0234B}" srcOrd="3" destOrd="0" presId="urn:microsoft.com/office/officeart/2008/layout/AlternatingHexagons"/>
    <dgm:cxn modelId="{A0D4354F-E95E-4723-B8E7-F3E75FE87CF2}" type="presParOf" srcId="{B98105FE-484B-4009-8C34-CA4A387855BE}" destId="{7162D4D3-4D74-499F-A9F3-134BC298F538}" srcOrd="4" destOrd="0" presId="urn:microsoft.com/office/officeart/2008/layout/AlternatingHexagons"/>
    <dgm:cxn modelId="{FEAB81B5-323F-499D-9F65-9054A362F4B1}" type="presParOf" srcId="{D79D1643-681D-4538-869D-961B27B449B3}" destId="{975EB4E7-B085-47CA-B504-7D4006184EC4}" srcOrd="5" destOrd="0" presId="urn:microsoft.com/office/officeart/2008/layout/AlternatingHexagons"/>
    <dgm:cxn modelId="{1FD434AD-7099-462D-A2FB-2721A9D152A9}" type="presParOf" srcId="{D79D1643-681D-4538-869D-961B27B449B3}" destId="{67AC539A-CADA-4D52-992D-979B0F8CF479}" srcOrd="6" destOrd="0" presId="urn:microsoft.com/office/officeart/2008/layout/AlternatingHexagons"/>
    <dgm:cxn modelId="{DC1372EB-C495-4442-B8C2-7B05021734E7}" type="presParOf" srcId="{67AC539A-CADA-4D52-992D-979B0F8CF479}" destId="{7EF442FF-8A02-4A3E-A1D9-868FB58F13D8}" srcOrd="0" destOrd="0" presId="urn:microsoft.com/office/officeart/2008/layout/AlternatingHexagons"/>
    <dgm:cxn modelId="{80B233B8-94B4-454F-895D-AFCAD6886894}" type="presParOf" srcId="{67AC539A-CADA-4D52-992D-979B0F8CF479}" destId="{5B0EF620-7EB7-45AE-80BF-AD379363AFCE}" srcOrd="1" destOrd="0" presId="urn:microsoft.com/office/officeart/2008/layout/AlternatingHexagons"/>
    <dgm:cxn modelId="{63559145-3D54-49E2-B7F4-B8073A262803}" type="presParOf" srcId="{67AC539A-CADA-4D52-992D-979B0F8CF479}" destId="{5EF8871C-E3F1-48A8-A3DC-F8B17ED56EE8}" srcOrd="2" destOrd="0" presId="urn:microsoft.com/office/officeart/2008/layout/AlternatingHexagons"/>
    <dgm:cxn modelId="{850D9061-5522-44A1-8202-750F6F0ADA82}" type="presParOf" srcId="{67AC539A-CADA-4D52-992D-979B0F8CF479}" destId="{8BF61901-743A-4EDA-898F-B080A66796DE}" srcOrd="3" destOrd="0" presId="urn:microsoft.com/office/officeart/2008/layout/AlternatingHexagons"/>
    <dgm:cxn modelId="{AF8BC48B-8546-4D46-994B-103B1E75DBBE}" type="presParOf" srcId="{67AC539A-CADA-4D52-992D-979B0F8CF479}" destId="{713F52D4-DBDB-4886-AA05-1ACA2E45C2D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E9D7F-EEDD-436F-A466-16233F497404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35CE50-C34B-45B8-A4ED-BEBFF345ADCE}">
      <dsp:nvSpPr>
        <dsp:cNvPr id="0" name=""/>
        <dsp:cNvSpPr/>
      </dsp:nvSpPr>
      <dsp:spPr>
        <a:xfrm>
          <a:off x="0" y="68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What is Human Intelligence </a:t>
          </a:r>
        </a:p>
      </dsp:txBody>
      <dsp:txXfrm>
        <a:off x="0" y="680"/>
        <a:ext cx="6089650" cy="795823"/>
      </dsp:txXfrm>
    </dsp:sp>
    <dsp:sp modelId="{D363BE51-9F58-4F98-A6A9-D2CB3B3227CA}">
      <dsp:nvSpPr>
        <dsp:cNvPr id="0" name=""/>
        <dsp:cNvSpPr/>
      </dsp:nvSpPr>
      <dsp:spPr>
        <a:xfrm>
          <a:off x="0" y="796503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59FCF2-4E74-4ECA-8F1B-34508EAB6793}">
      <dsp:nvSpPr>
        <dsp:cNvPr id="0" name=""/>
        <dsp:cNvSpPr/>
      </dsp:nvSpPr>
      <dsp:spPr>
        <a:xfrm>
          <a:off x="0" y="796503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is AI </a:t>
          </a:r>
        </a:p>
      </dsp:txBody>
      <dsp:txXfrm>
        <a:off x="0" y="796503"/>
        <a:ext cx="6089650" cy="795823"/>
      </dsp:txXfrm>
    </dsp:sp>
    <dsp:sp modelId="{8DCE340D-1408-43E2-932D-6230D48F9782}">
      <dsp:nvSpPr>
        <dsp:cNvPr id="0" name=""/>
        <dsp:cNvSpPr/>
      </dsp:nvSpPr>
      <dsp:spPr>
        <a:xfrm>
          <a:off x="0" y="1592327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AED924-423E-4D2F-9A2B-4AA5BC8BC406}">
      <dsp:nvSpPr>
        <dsp:cNvPr id="0" name=""/>
        <dsp:cNvSpPr/>
      </dsp:nvSpPr>
      <dsp:spPr>
        <a:xfrm>
          <a:off x="0" y="159232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AI, ML and DL</a:t>
          </a:r>
        </a:p>
      </dsp:txBody>
      <dsp:txXfrm>
        <a:off x="0" y="1592327"/>
        <a:ext cx="6089650" cy="795823"/>
      </dsp:txXfrm>
    </dsp:sp>
    <dsp:sp modelId="{08519E88-6C31-488F-8C1B-47B2B54CC8C8}">
      <dsp:nvSpPr>
        <dsp:cNvPr id="0" name=""/>
        <dsp:cNvSpPr/>
      </dsp:nvSpPr>
      <dsp:spPr>
        <a:xfrm>
          <a:off x="0" y="2388150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87C341-B41B-4620-AC08-D7407D68ECFF}">
      <dsp:nvSpPr>
        <dsp:cNvPr id="0" name=""/>
        <dsp:cNvSpPr/>
      </dsp:nvSpPr>
      <dsp:spPr>
        <a:xfrm>
          <a:off x="0" y="238815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Types of ML problems</a:t>
          </a:r>
        </a:p>
      </dsp:txBody>
      <dsp:txXfrm>
        <a:off x="0" y="2388150"/>
        <a:ext cx="6089650" cy="795823"/>
      </dsp:txXfrm>
    </dsp:sp>
    <dsp:sp modelId="{E98FC2B6-DE88-4806-9EC3-F79C8E316C7A}">
      <dsp:nvSpPr>
        <dsp:cNvPr id="0" name=""/>
        <dsp:cNvSpPr/>
      </dsp:nvSpPr>
      <dsp:spPr>
        <a:xfrm>
          <a:off x="0" y="3183974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3D2C-85A9-43B1-8CDB-B90B644B00C9}">
      <dsp:nvSpPr>
        <dsp:cNvPr id="0" name=""/>
        <dsp:cNvSpPr/>
      </dsp:nvSpPr>
      <dsp:spPr>
        <a:xfrm>
          <a:off x="0" y="3183974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Where is AI?</a:t>
          </a:r>
        </a:p>
      </dsp:txBody>
      <dsp:txXfrm>
        <a:off x="0" y="3183974"/>
        <a:ext cx="6089650" cy="795823"/>
      </dsp:txXfrm>
    </dsp:sp>
    <dsp:sp modelId="{B200C998-B610-4B93-AAC2-83232204A3C7}">
      <dsp:nvSpPr>
        <dsp:cNvPr id="0" name=""/>
        <dsp:cNvSpPr/>
      </dsp:nvSpPr>
      <dsp:spPr>
        <a:xfrm>
          <a:off x="0" y="3979797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1107D9-F564-473B-A75D-926B2EE0D98E}">
      <dsp:nvSpPr>
        <dsp:cNvPr id="0" name=""/>
        <dsp:cNvSpPr/>
      </dsp:nvSpPr>
      <dsp:spPr>
        <a:xfrm>
          <a:off x="0" y="397979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From smart to super-smart </a:t>
          </a:r>
        </a:p>
      </dsp:txBody>
      <dsp:txXfrm>
        <a:off x="0" y="3979797"/>
        <a:ext cx="6089650" cy="795823"/>
      </dsp:txXfrm>
    </dsp:sp>
    <dsp:sp modelId="{972AE1B8-31E2-45D9-A632-5545C6765451}">
      <dsp:nvSpPr>
        <dsp:cNvPr id="0" name=""/>
        <dsp:cNvSpPr/>
      </dsp:nvSpPr>
      <dsp:spPr>
        <a:xfrm>
          <a:off x="0" y="4775621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4372D-CD70-4F08-B489-DD7E747337BA}">
      <dsp:nvSpPr>
        <dsp:cNvPr id="0" name=""/>
        <dsp:cNvSpPr/>
      </dsp:nvSpPr>
      <dsp:spPr>
        <a:xfrm>
          <a:off x="0" y="4775621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Business Cases</a:t>
          </a:r>
        </a:p>
      </dsp:txBody>
      <dsp:txXfrm>
        <a:off x="0" y="4775621"/>
        <a:ext cx="6089650" cy="795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8A52-B6E7-47E2-80B3-8DEBBB99FB10}">
      <dsp:nvSpPr>
        <dsp:cNvPr id="0" name=""/>
        <dsp:cNvSpPr/>
      </dsp:nvSpPr>
      <dsp:spPr>
        <a:xfrm>
          <a:off x="0" y="1167502"/>
          <a:ext cx="626903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F02A66-EA18-496C-BBC4-212A6058C788}">
      <dsp:nvSpPr>
        <dsp:cNvPr id="0" name=""/>
        <dsp:cNvSpPr/>
      </dsp:nvSpPr>
      <dsp:spPr>
        <a:xfrm>
          <a:off x="313451" y="695182"/>
          <a:ext cx="4388326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Supervised Learning  </a:t>
          </a:r>
        </a:p>
      </dsp:txBody>
      <dsp:txXfrm>
        <a:off x="359565" y="741296"/>
        <a:ext cx="4296098" cy="852412"/>
      </dsp:txXfrm>
    </dsp:sp>
    <dsp:sp modelId="{90885D32-418E-44CA-A311-AAD6A0DAE3E2}">
      <dsp:nvSpPr>
        <dsp:cNvPr id="0" name=""/>
        <dsp:cNvSpPr/>
      </dsp:nvSpPr>
      <dsp:spPr>
        <a:xfrm>
          <a:off x="0" y="2619022"/>
          <a:ext cx="626903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709136-8D6D-4408-B0E8-DC656944846F}">
      <dsp:nvSpPr>
        <dsp:cNvPr id="0" name=""/>
        <dsp:cNvSpPr/>
      </dsp:nvSpPr>
      <dsp:spPr>
        <a:xfrm>
          <a:off x="313451" y="2146702"/>
          <a:ext cx="4388326" cy="94464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Unsupervised Learning</a:t>
          </a:r>
        </a:p>
      </dsp:txBody>
      <dsp:txXfrm>
        <a:off x="359565" y="2192816"/>
        <a:ext cx="4296098" cy="852412"/>
      </dsp:txXfrm>
    </dsp:sp>
    <dsp:sp modelId="{5676AC1D-77E5-49E7-953C-CAB1A3A6E553}">
      <dsp:nvSpPr>
        <dsp:cNvPr id="0" name=""/>
        <dsp:cNvSpPr/>
      </dsp:nvSpPr>
      <dsp:spPr>
        <a:xfrm>
          <a:off x="0" y="4070542"/>
          <a:ext cx="626903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474B05-872B-409B-9483-F5D40367A1A9}">
      <dsp:nvSpPr>
        <dsp:cNvPr id="0" name=""/>
        <dsp:cNvSpPr/>
      </dsp:nvSpPr>
      <dsp:spPr>
        <a:xfrm>
          <a:off x="313451" y="3598222"/>
          <a:ext cx="4388326" cy="94464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Reinforcement Learning</a:t>
          </a:r>
        </a:p>
      </dsp:txBody>
      <dsp:txXfrm>
        <a:off x="359565" y="3644336"/>
        <a:ext cx="4296098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F7ECE-328F-4C92-9DC1-6C54327EB1C9}">
      <dsp:nvSpPr>
        <dsp:cNvPr id="0" name=""/>
        <dsp:cNvSpPr/>
      </dsp:nvSpPr>
      <dsp:spPr>
        <a:xfrm rot="5400000">
          <a:off x="2699100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 chips </a:t>
          </a:r>
        </a:p>
      </dsp:txBody>
      <dsp:txXfrm rot="-5400000">
        <a:off x="3013930" y="247378"/>
        <a:ext cx="939979" cy="1080436"/>
      </dsp:txXfrm>
    </dsp:sp>
    <dsp:sp modelId="{6558BD76-96FE-47DC-8C5C-116D96DB9849}">
      <dsp:nvSpPr>
        <dsp:cNvPr id="0" name=""/>
        <dsp:cNvSpPr/>
      </dsp:nvSpPr>
      <dsp:spPr>
        <a:xfrm>
          <a:off x="4208152" y="316704"/>
          <a:ext cx="1751718" cy="94178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6B45-4682-4A64-ACAF-6F3CB8026B70}">
      <dsp:nvSpPr>
        <dsp:cNvPr id="0" name=""/>
        <dsp:cNvSpPr/>
      </dsp:nvSpPr>
      <dsp:spPr>
        <a:xfrm rot="5400000">
          <a:off x="1224266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39096" y="247378"/>
        <a:ext cx="939979" cy="1080436"/>
      </dsp:txXfrm>
    </dsp:sp>
    <dsp:sp modelId="{BB89FE5E-AA86-4F55-9DAC-43636F95FC7E}">
      <dsp:nvSpPr>
        <dsp:cNvPr id="0" name=""/>
        <dsp:cNvSpPr/>
      </dsp:nvSpPr>
      <dsp:spPr>
        <a:xfrm rot="5400000">
          <a:off x="1958858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Augmented Reality </a:t>
          </a:r>
        </a:p>
      </dsp:txBody>
      <dsp:txXfrm rot="-5400000">
        <a:off x="2273688" y="1579689"/>
        <a:ext cx="939979" cy="1080436"/>
      </dsp:txXfrm>
    </dsp:sp>
    <dsp:sp modelId="{42A271B6-3EE4-4ED1-BCAE-184A03CFEFE0}">
      <dsp:nvSpPr>
        <dsp:cNvPr id="0" name=""/>
        <dsp:cNvSpPr/>
      </dsp:nvSpPr>
      <dsp:spPr>
        <a:xfrm>
          <a:off x="309166" y="1649015"/>
          <a:ext cx="1695211" cy="94178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20846-50FA-4C19-86E2-BA523936B764}">
      <dsp:nvSpPr>
        <dsp:cNvPr id="0" name=""/>
        <dsp:cNvSpPr/>
      </dsp:nvSpPr>
      <dsp:spPr>
        <a:xfrm rot="5400000">
          <a:off x="3433692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748522" y="1579689"/>
        <a:ext cx="939979" cy="1080436"/>
      </dsp:txXfrm>
    </dsp:sp>
    <dsp:sp modelId="{3DCFDB08-46AC-4A43-8CE8-7B618800A6FA}">
      <dsp:nvSpPr>
        <dsp:cNvPr id="0" name=""/>
        <dsp:cNvSpPr/>
      </dsp:nvSpPr>
      <dsp:spPr>
        <a:xfrm rot="5400000">
          <a:off x="2699100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Personal Assistants </a:t>
          </a:r>
        </a:p>
      </dsp:txBody>
      <dsp:txXfrm rot="-5400000">
        <a:off x="3013930" y="2912000"/>
        <a:ext cx="939979" cy="1080436"/>
      </dsp:txXfrm>
    </dsp:sp>
    <dsp:sp modelId="{C03B9F30-C0F9-4D0E-8739-7F6CF332B3C4}">
      <dsp:nvSpPr>
        <dsp:cNvPr id="0" name=""/>
        <dsp:cNvSpPr/>
      </dsp:nvSpPr>
      <dsp:spPr>
        <a:xfrm>
          <a:off x="4208152" y="2981325"/>
          <a:ext cx="1751718" cy="94178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2D4D3-4D74-499F-A9F3-134BC298F538}">
      <dsp:nvSpPr>
        <dsp:cNvPr id="0" name=""/>
        <dsp:cNvSpPr/>
      </dsp:nvSpPr>
      <dsp:spPr>
        <a:xfrm rot="5400000">
          <a:off x="1224266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39096" y="2912000"/>
        <a:ext cx="939979" cy="1080436"/>
      </dsp:txXfrm>
    </dsp:sp>
    <dsp:sp modelId="{7EF442FF-8A02-4A3E-A1D9-868FB58F13D8}">
      <dsp:nvSpPr>
        <dsp:cNvPr id="0" name=""/>
        <dsp:cNvSpPr/>
      </dsp:nvSpPr>
      <dsp:spPr>
        <a:xfrm rot="5400000">
          <a:off x="1958858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Chat Bots</a:t>
          </a:r>
        </a:p>
      </dsp:txBody>
      <dsp:txXfrm rot="-5400000">
        <a:off x="2273688" y="4244311"/>
        <a:ext cx="939979" cy="1080436"/>
      </dsp:txXfrm>
    </dsp:sp>
    <dsp:sp modelId="{5B0EF620-7EB7-45AE-80BF-AD379363AFCE}">
      <dsp:nvSpPr>
        <dsp:cNvPr id="0" name=""/>
        <dsp:cNvSpPr/>
      </dsp:nvSpPr>
      <dsp:spPr>
        <a:xfrm>
          <a:off x="309166" y="4313636"/>
          <a:ext cx="1695211" cy="94178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F52D4-DBDB-4886-AA05-1ACA2E45C2D3}">
      <dsp:nvSpPr>
        <dsp:cNvPr id="0" name=""/>
        <dsp:cNvSpPr/>
      </dsp:nvSpPr>
      <dsp:spPr>
        <a:xfrm rot="5400000">
          <a:off x="3433692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748522" y="4244311"/>
        <a:ext cx="939979" cy="1080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7F27-2332-4383-B1D0-6D08D6902A9A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C298-67E2-4966-A937-F3C0B8BF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70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FFB4-1A4A-46AB-90FC-D4BE0D7D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DE6D3-122C-49F8-B5BB-DFE8DB4C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23D2-559D-421D-8278-1002B999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178B-FD06-435D-879E-3E0BD4F2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B744-1120-43EB-B821-0A79F635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3E07-2384-4125-AF22-C171F9F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07A37-CB09-4AE6-B518-365C9D766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D6E17-66DD-437B-A211-F5E1290D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A5BC-193B-43BF-B7DE-2EC485E2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74AC-C73E-43DB-B905-DE3C8882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E38DC-8980-412C-A561-C99028BA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8A369-71E0-442C-9565-B23AA29D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A7C6-DBF8-4F60-9D6E-AF0A9062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3DB64-E8F0-4254-B9ED-26B2E878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D26D-092B-474D-B426-D4D74535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0996-2B86-46EE-90FB-7CF3E8E8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6544-6D5C-48E7-990C-BF5689FA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C89B-DBEB-4FD3-B88C-E963093C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4B0F-7176-40C9-9455-15A029A7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EF73-0292-4EC7-A303-8E3F3F8B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5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1139-52DD-47D1-8FD3-949F4124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9ED00-4E56-42F4-B78E-3916B161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CBE0-07C3-419F-B1A9-A97FD6F8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EF53-D5F4-4CED-A6FF-2FC51AE3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B282-FE2F-4659-BA9C-CD98B3AB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2AFD-E536-4E8E-A87A-D16C2FEB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3132-5C0D-4B88-8BC6-29084F938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019B3-E9F1-4755-9A68-89B523DA8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A4AD-FB06-493D-8C0A-95C8434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0971D-33B7-4B3C-A6CD-210665F8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352A3-37E4-4233-A251-91A223EE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6CC8-33CA-45AB-9DDB-05E1FB71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2F676-0697-48D5-B12B-9178BA4F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46A1D-1704-455E-8889-F88D20D0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4EC31-7F92-43D7-88B5-3BD5EFDF6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FFEFF-16C9-4D29-BE2B-45F937431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96F06-16F7-4E1F-9EA7-121EE35D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642E3-C987-424F-B17C-663EB011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D73F7-01A8-4759-9320-5CD4B817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A5E6-B7FA-4A93-B318-3479F641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D7C9A-3EE4-4AA0-A074-B0EC50CE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AF8E-857D-40CE-982A-8D2292AF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1D21E-6279-4A7A-81AA-E744212A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B0E6C-0CE5-48AA-A5BD-E8B306F2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B1D5D-45DE-440B-8EC3-E81A1C68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492C3-8529-47EA-8B9D-8F1F5636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28A1-24EE-4517-8D12-39AD6B26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6E94-F70D-4D51-A49B-EE6E4920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FE6FF-6747-4C88-B216-198A511EC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945F3-88F8-482C-B937-596C9CB8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E5BA-A3A2-46CE-9106-4F58EE3D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9C44E-2326-4B08-9896-C962335E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4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6419-3466-400B-987C-C8B65D7C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F8F3C-A60D-4A53-9425-05A1AC758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6E143-8ED6-4833-A228-8D54247C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E2194-C88A-4248-A1A7-63D1FE30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A88B-41AE-49F9-969F-0778D157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2F47D-9CC0-45D7-BC2B-C667D302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CD171-D463-4F0B-BC01-22308C10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89A0-7B18-4D2E-B7DE-3B0095EC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D6F92-8CD4-4FB1-955F-73B6B86E8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B3596-BF50-4936-A0F0-CA10AF6A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4978-6E2C-45F8-82AA-627DD0186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BCC55ACC-A2F6-403C-A3A4-D59B3734D4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0">
            <a:extLst>
              <a:ext uri="{FF2B5EF4-FFF2-40B4-BE49-F238E27FC236}">
                <a16:creationId xmlns:a16="http://schemas.microsoft.com/office/drawing/2014/main" id="{598EBA13-C937-430B-9523-439FE21096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BB57C7-5F92-4901-B1F4-745343B976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Future of Mobility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3" y="4834427"/>
            <a:ext cx="4662678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Sayed A. Omar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527C8-A563-45CB-920B-9218A0D82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84" y="2141697"/>
            <a:ext cx="2540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279">
            <a:extLst>
              <a:ext uri="{FF2B5EF4-FFF2-40B4-BE49-F238E27FC236}">
                <a16:creationId xmlns:a16="http://schemas.microsoft.com/office/drawing/2014/main" id="{F32698A8-9B3A-4FDA-9FF0-B5206CD85D5B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23700" b="24397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ym typeface="Bookman Old Style"/>
              </a:rPr>
              <a:t>Object Detection</a:t>
            </a:r>
            <a:endParaRPr lang="en-US" sz="6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BD663-BB19-4C53-B056-FC4AA1793C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5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286" descr="Image result for face detection in machine learning">
            <a:extLst>
              <a:ext uri="{FF2B5EF4-FFF2-40B4-BE49-F238E27FC236}">
                <a16:creationId xmlns:a16="http://schemas.microsoft.com/office/drawing/2014/main" id="{03356DD1-B128-4721-ABFF-3AF2310BB0D7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5711" b="539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>
                <a:sym typeface="Bookman Old Style"/>
              </a:rPr>
              <a:t>Face Detection &amp; Connection</a:t>
            </a:r>
            <a:endParaRPr lang="en-US" sz="51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8B3C70-9A1D-4102-8CD2-1D4DAC3A8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1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293">
            <a:extLst>
              <a:ext uri="{FF2B5EF4-FFF2-40B4-BE49-F238E27FC236}">
                <a16:creationId xmlns:a16="http://schemas.microsoft.com/office/drawing/2014/main" id="{999F994B-4973-41D4-BF14-E3978C66C849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25375" r="1" b="19034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dirty="0">
                <a:sym typeface="Bookman Old Style"/>
              </a:rPr>
              <a:t>Economics Applications</a:t>
            </a:r>
            <a:endParaRPr lang="en-US" sz="5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3ED4EF-17BF-41BE-8D18-151D3EB2AE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57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300" descr="http://www.analytics.appspatrols.com/wp-content/uploads/2017/09/revenue.jpg">
            <a:extLst>
              <a:ext uri="{FF2B5EF4-FFF2-40B4-BE49-F238E27FC236}">
                <a16:creationId xmlns:a16="http://schemas.microsoft.com/office/drawing/2014/main" id="{4AB5C5CA-AC83-4164-BA8C-43F73B5C2FB8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31349" b="1527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dirty="0">
                <a:sym typeface="Bookman Old Style"/>
              </a:rPr>
              <a:t>Market Analytics</a:t>
            </a:r>
            <a:endParaRPr lang="en-US" sz="5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F63D2-DD25-46A4-8A5B-57BBE18C4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307" descr="Image result for Stock market Prediction">
            <a:extLst>
              <a:ext uri="{FF2B5EF4-FFF2-40B4-BE49-F238E27FC236}">
                <a16:creationId xmlns:a16="http://schemas.microsoft.com/office/drawing/2014/main" id="{ABDDDE55-3D3B-4AED-B9EF-4F1B2C48BD08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22435" b="2138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ym typeface="Bookman Old Style"/>
              </a:rPr>
              <a:t>Stock Market Prediction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89762-7991-4705-AEDB-8DF4D9DB83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314" descr="Image result for market association rule">
            <a:extLst>
              <a:ext uri="{FF2B5EF4-FFF2-40B4-BE49-F238E27FC236}">
                <a16:creationId xmlns:a16="http://schemas.microsoft.com/office/drawing/2014/main" id="{80EFBACA-9229-4A70-8272-D72014FE006D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12190" b="16382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ym typeface="Bookman Old Style"/>
              </a:rPr>
              <a:t>Association Rules Apps</a:t>
            </a:r>
            <a:endParaRPr lang="en-US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8E875-75C3-48B2-9BE3-8E246A0BD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4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321">
            <a:extLst>
              <a:ext uri="{FF2B5EF4-FFF2-40B4-BE49-F238E27FC236}">
                <a16:creationId xmlns:a16="http://schemas.microsoft.com/office/drawing/2014/main" id="{2DD086E8-5F2E-41DC-B3AD-870D2353D0CC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10983" b="33047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ym typeface="Bookman Old Style"/>
              </a:rPr>
              <a:t>Sentiment Analysis Apps</a:t>
            </a:r>
            <a:endParaRPr lang="en-US" sz="6000" dirty="0"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BAE0C-1B29-40F5-BDBE-3DE1D2D09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6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328" descr="Image result for customer satisfaction">
            <a:extLst>
              <a:ext uri="{FF2B5EF4-FFF2-40B4-BE49-F238E27FC236}">
                <a16:creationId xmlns:a16="http://schemas.microsoft.com/office/drawing/2014/main" id="{A0581943-3EAF-49A3-B8DE-BE42865EC114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15577" b="1775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>
                <a:sym typeface="Century Gothic"/>
              </a:rPr>
              <a:t>Customer Relationship &amp; Satisfaction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4002E-5445-412E-89E9-83A80F9459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ym typeface="Century Gothic"/>
              </a:rPr>
              <a:t>Current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CABFD-58C5-4C2E-B920-659F9B5A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3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2E44E1-150B-4B0D-A326-8743FA15D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3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349" descr="Related image">
            <a:extLst>
              <a:ext uri="{FF2B5EF4-FFF2-40B4-BE49-F238E27FC236}">
                <a16:creationId xmlns:a16="http://schemas.microsoft.com/office/drawing/2014/main" id="{157FEBFF-9BDE-447B-A4BB-9E2E63D25CCE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10416" b="22917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dirty="0">
                <a:sym typeface="Century Gothic"/>
              </a:rPr>
              <a:t>Recommendation Apps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68749-1C34-4C47-B30C-AEC366779E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5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C3408C-9311-4CCC-A4D8-5F754ED4B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2C6F4-9891-4531-B83A-CE6F45DE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7" name="TextBox 2">
            <a:extLst>
              <a:ext uri="{FF2B5EF4-FFF2-40B4-BE49-F238E27FC236}">
                <a16:creationId xmlns:a16="http://schemas.microsoft.com/office/drawing/2014/main" id="{03C4AF25-2D2B-46EB-8D9B-79D18AE5D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68229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229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83F26F-C55B-4A92-9AFF-4894D14E27C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hape 356">
            <a:extLst>
              <a:ext uri="{FF2B5EF4-FFF2-40B4-BE49-F238E27FC236}">
                <a16:creationId xmlns:a16="http://schemas.microsoft.com/office/drawing/2014/main" id="{AC173CA1-45F8-4A95-BE60-6DCEB743712D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6411450" y="585294"/>
            <a:ext cx="5458813" cy="3070583"/>
          </a:xfrm>
          <a:prstGeom prst="rect">
            <a:avLst/>
          </a:prstGeom>
          <a:noFill/>
        </p:spPr>
      </p:pic>
      <p:pic>
        <p:nvPicPr>
          <p:cNvPr id="8" name="Shape 357" descr="Image result for youtube">
            <a:extLst>
              <a:ext uri="{FF2B5EF4-FFF2-40B4-BE49-F238E27FC236}">
                <a16:creationId xmlns:a16="http://schemas.microsoft.com/office/drawing/2014/main" id="{D791AB1A-E81C-4DEF-9878-7971D890929A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321734" y="585294"/>
            <a:ext cx="5458816" cy="307058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sym typeface="Century Gothic"/>
              </a:rPr>
              <a:t>Video Recommendation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61D8C-359E-4234-AFB8-C776646456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3F26F-C55B-4A92-9AFF-4894D14E27C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hape 364">
            <a:extLst>
              <a:ext uri="{FF2B5EF4-FFF2-40B4-BE49-F238E27FC236}">
                <a16:creationId xmlns:a16="http://schemas.microsoft.com/office/drawing/2014/main" id="{BC957CAC-357A-4324-846D-97F309E8081F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6411450" y="1056640"/>
            <a:ext cx="5458813" cy="2124396"/>
          </a:xfrm>
          <a:prstGeom prst="rect">
            <a:avLst/>
          </a:prstGeom>
          <a:noFill/>
        </p:spPr>
      </p:pic>
      <p:pic>
        <p:nvPicPr>
          <p:cNvPr id="10" name="Shape 365" descr="Image result for google plus">
            <a:extLst>
              <a:ext uri="{FF2B5EF4-FFF2-40B4-BE49-F238E27FC236}">
                <a16:creationId xmlns:a16="http://schemas.microsoft.com/office/drawing/2014/main" id="{740CF395-619C-4259-986E-CA9E4A9FCC1E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321734" y="1060136"/>
            <a:ext cx="5458816" cy="21209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sym typeface="Century Gothic"/>
              </a:rPr>
              <a:t>Friends &amp; Pages Suggestions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0ABC01-8C05-4CF8-A178-7CCCDC28A2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hape 372">
            <a:extLst>
              <a:ext uri="{FF2B5EF4-FFF2-40B4-BE49-F238E27FC236}">
                <a16:creationId xmlns:a16="http://schemas.microsoft.com/office/drawing/2014/main" id="{C72D518D-A2ED-4185-8F45-5D9857256C5E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6456003" y="321734"/>
            <a:ext cx="5369707" cy="3597704"/>
          </a:xfrm>
          <a:prstGeom prst="rect">
            <a:avLst/>
          </a:prstGeom>
          <a:noFill/>
        </p:spPr>
      </p:pic>
      <p:pic>
        <p:nvPicPr>
          <p:cNvPr id="8" name="Shape 373">
            <a:extLst>
              <a:ext uri="{FF2B5EF4-FFF2-40B4-BE49-F238E27FC236}">
                <a16:creationId xmlns:a16="http://schemas.microsoft.com/office/drawing/2014/main" id="{04BF371C-8C20-41FF-BC76-B207A6D89DBA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321734" y="755882"/>
            <a:ext cx="5458816" cy="272940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sym typeface="Century Gothic"/>
              </a:rPr>
              <a:t>Products Suggestion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5F7E2-6517-4FA8-B2E3-FE7DE896E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416" descr="Image result for online advertising">
            <a:extLst>
              <a:ext uri="{FF2B5EF4-FFF2-40B4-BE49-F238E27FC236}">
                <a16:creationId xmlns:a16="http://schemas.microsoft.com/office/drawing/2014/main" id="{557AF74E-4D58-49DE-8B80-76AC688821C5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19900" b="14598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5F7E2-6517-4FA8-B2E3-FE7DE896E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ym typeface="Bookman Old Style"/>
              </a:rPr>
              <a:t>Online Ads Platforms  </a:t>
            </a:r>
            <a:endParaRPr lang="en-US" sz="600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8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23" descr="Related image">
            <a:extLst>
              <a:ext uri="{FF2B5EF4-FFF2-40B4-BE49-F238E27FC236}">
                <a16:creationId xmlns:a16="http://schemas.microsoft.com/office/drawing/2014/main" id="{11B27874-8D44-4A63-B454-EEF5CA7F2C41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25121" b="14879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5F7E2-6517-4FA8-B2E3-FE7DE896E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ym typeface="Bookman Old Style"/>
              </a:rPr>
              <a:t>User Behavior Analytics  </a:t>
            </a:r>
            <a:endParaRPr lang="en-US" sz="600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42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37" descr="Related image">
            <a:extLst>
              <a:ext uri="{FF2B5EF4-FFF2-40B4-BE49-F238E27FC236}">
                <a16:creationId xmlns:a16="http://schemas.microsoft.com/office/drawing/2014/main" id="{2C58FAF7-3EE2-4892-ADA5-269445877E3E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54462" b="42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5F7E2-6517-4FA8-B2E3-FE7DE896E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ym typeface="Bookman Old Style"/>
              </a:rPr>
              <a:t>Playing Games</a:t>
            </a:r>
            <a:endParaRPr lang="en-US" sz="600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4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44" descr="Related image">
            <a:extLst>
              <a:ext uri="{FF2B5EF4-FFF2-40B4-BE49-F238E27FC236}">
                <a16:creationId xmlns:a16="http://schemas.microsoft.com/office/drawing/2014/main" id="{09C147BC-DD63-4229-BA65-B458C68A40D3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b="44238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5F7E2-6517-4FA8-B2E3-FE7DE896E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sym typeface="Bookman Old Style"/>
              </a:rPr>
              <a:t>Robots</a:t>
            </a:r>
            <a:endParaRPr lang="en-US" sz="6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5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388">
            <a:extLst>
              <a:ext uri="{FF2B5EF4-FFF2-40B4-BE49-F238E27FC236}">
                <a16:creationId xmlns:a16="http://schemas.microsoft.com/office/drawing/2014/main" id="{8FA200DB-42C8-488B-8848-BB1BD9114D1F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22623" b="26357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5F7E2-6517-4FA8-B2E3-FE7DE896E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0" y="5264106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>
                <a:sym typeface="Bookman Old Style"/>
              </a:rPr>
              <a:t>Medical Diagnosis Applications</a:t>
            </a:r>
            <a:br>
              <a:rPr lang="en-US" sz="4200" dirty="0">
                <a:sym typeface="Arial"/>
              </a:rPr>
            </a:br>
            <a:endParaRPr lang="en-US" sz="42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936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09" descr="Image result for heart attack detection">
            <a:extLst>
              <a:ext uri="{FF2B5EF4-FFF2-40B4-BE49-F238E27FC236}">
                <a16:creationId xmlns:a16="http://schemas.microsoft.com/office/drawing/2014/main" id="{9D89C28A-AD2C-4FBC-9B2E-72196609DC80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11558" r="9611" b="-2"/>
          <a:stretch/>
        </p:blipFill>
        <p:spPr>
          <a:xfrm>
            <a:off x="20" y="10"/>
            <a:ext cx="7534636" cy="685799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5F7E2-6517-4FA8-B2E3-FE7DE896E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ym typeface="Century Gothic"/>
              </a:rPr>
              <a:t>Heart attack detection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5D5A5-C9F7-4BD5-99A9-38B4B5103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53" y="640080"/>
            <a:ext cx="6014896" cy="5578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5F7E2-6517-4FA8-B2E3-FE7DE896E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rPr>
              <a:t>Blood Analysis Results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791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174B3D4-B83A-4FBA-B85A-022F4C5E3E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D9596-F461-4ACC-AB98-FC8F7CBF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Human Intelligence?</a:t>
            </a:r>
          </a:p>
        </p:txBody>
      </p:sp>
    </p:spTree>
    <p:extLst>
      <p:ext uri="{BB962C8B-B14F-4D97-AF65-F5344CB8AC3E}">
        <p14:creationId xmlns:p14="http://schemas.microsoft.com/office/powerpoint/2010/main" val="145626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F67AEA-E56A-4F12-9304-EE0DAAC21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AA9F9-1770-43F9-8C0F-8308447A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From smart to super-smart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88D68ED-B32D-4909-B6CB-BECDE2958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23462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4488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4121285-E92E-41FE-91B1-4A386926B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D9596-F461-4ACC-AB98-FC8F7CBF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Cases</a:t>
            </a:r>
          </a:p>
        </p:txBody>
      </p:sp>
    </p:spTree>
    <p:extLst>
      <p:ext uri="{BB962C8B-B14F-4D97-AF65-F5344CB8AC3E}">
        <p14:creationId xmlns:p14="http://schemas.microsoft.com/office/powerpoint/2010/main" val="14486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F67AEA-E56A-4F12-9304-EE0DAAC21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AA9F9-1770-43F9-8C0F-8308447A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24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Automate customer feedback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FDB6B-4D2A-4787-BD35-0F41934E5526}"/>
              </a:ext>
            </a:extLst>
          </p:cNvPr>
          <p:cNvSpPr txBox="1"/>
          <p:nvPr/>
        </p:nvSpPr>
        <p:spPr>
          <a:xfrm>
            <a:off x="5371381" y="6485625"/>
            <a:ext cx="362021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https://indatalabs.com/resources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A90C69-352F-4928-81E4-531C7AE2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816747"/>
            <a:ext cx="7555992" cy="539778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Industry: </a:t>
            </a:r>
            <a:r>
              <a:rPr lang="en-US" dirty="0"/>
              <a:t>Entertainment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Client: </a:t>
            </a:r>
            <a:r>
              <a:rPr lang="en-US" dirty="0"/>
              <a:t>International Game Developer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Challenge: </a:t>
            </a:r>
            <a:r>
              <a:rPr lang="en-US" dirty="0"/>
              <a:t>Costly and time consuming customer feedback analysis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Solution: </a:t>
            </a:r>
            <a:r>
              <a:rPr lang="en-US" dirty="0"/>
              <a:t>NLP solution for customer feedback analysis automation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Technologies and tools: </a:t>
            </a:r>
            <a:r>
              <a:rPr lang="en-US" dirty="0"/>
              <a:t>Python, Kafka, Elasticsearch, Celery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 : </a:t>
            </a:r>
            <a:r>
              <a:rPr lang="en-US" dirty="0"/>
              <a:t>The Client saw significant improvement both in the working process of social research department and in the quality of insights within a couple of months after the deployment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3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F67AEA-E56A-4F12-9304-EE0DAAC21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AA9F9-1770-43F9-8C0F-8308447A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38" y="712269"/>
            <a:ext cx="3534339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Increasing YouTube Ads Efficiency with Influencer Audience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93FAF-A753-4AA6-A3DA-F044B19278A0}"/>
              </a:ext>
            </a:extLst>
          </p:cNvPr>
          <p:cNvSpPr txBox="1"/>
          <p:nvPr/>
        </p:nvSpPr>
        <p:spPr>
          <a:xfrm>
            <a:off x="5371381" y="6485625"/>
            <a:ext cx="362021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https://indatalabs.com/resources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B7E185-BBD5-4268-B12B-23FBF33E09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41" y="6126500"/>
            <a:ext cx="1872359" cy="718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5608-86DF-4949-8DF1-BEFD5A7C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429305"/>
            <a:ext cx="7555992" cy="47852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Client:</a:t>
            </a:r>
            <a:r>
              <a:rPr lang="en-US" dirty="0"/>
              <a:t> International Game Developer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Industry: </a:t>
            </a:r>
            <a:r>
              <a:rPr lang="en-US" dirty="0"/>
              <a:t>Game Development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Challenge: </a:t>
            </a:r>
            <a:r>
              <a:rPr lang="en-US" dirty="0"/>
              <a:t>Choose the best ads channels on YouTube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Solution: </a:t>
            </a:r>
            <a:r>
              <a:rPr lang="en-US" dirty="0"/>
              <a:t>Influencer Search, YouTube channels analysis to discover potential audience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 : </a:t>
            </a:r>
            <a:r>
              <a:rPr lang="en-US" dirty="0"/>
              <a:t>By showing relevant ads to the right audience the client improved CTR and reduced</a:t>
            </a:r>
            <a:br>
              <a:rPr lang="en-US" dirty="0"/>
            </a:br>
            <a:r>
              <a:rPr lang="en-US" dirty="0"/>
              <a:t>CPA by 45%.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F67AEA-E56A-4F12-9304-EE0DAAC21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AA9F9-1770-43F9-8C0F-8308447A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2269"/>
            <a:ext cx="3874006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Movie recommender system for Smart TV app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AF2AD-BB09-4BE7-AA11-BFE1D47D82A6}"/>
              </a:ext>
            </a:extLst>
          </p:cNvPr>
          <p:cNvSpPr txBox="1"/>
          <p:nvPr/>
        </p:nvSpPr>
        <p:spPr>
          <a:xfrm>
            <a:off x="5371381" y="6485625"/>
            <a:ext cx="362021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https://indatalabs.com/resources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B7A4-0701-4DC6-9038-F5C6D339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7" y="579120"/>
            <a:ext cx="7543325" cy="559784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Industry: </a:t>
            </a:r>
            <a:r>
              <a:rPr lang="en-US" dirty="0"/>
              <a:t>Digital entertainment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Client: </a:t>
            </a:r>
            <a:r>
              <a:rPr lang="en-US" dirty="0"/>
              <a:t>Leading premium video on-demand service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Challenge: </a:t>
            </a:r>
            <a:r>
              <a:rPr lang="en-US" dirty="0"/>
              <a:t>Deliver fresh personalized  Recommendations to every user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Solution: </a:t>
            </a:r>
            <a:r>
              <a:rPr lang="en-US" dirty="0"/>
              <a:t>Custom recommender system powered by machine learning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Technologies and tools: </a:t>
            </a:r>
            <a:r>
              <a:rPr lang="en-US" dirty="0"/>
              <a:t>Python, SQL, Spark, </a:t>
            </a:r>
            <a:r>
              <a:rPr lang="en-US" dirty="0" err="1"/>
              <a:t>EngineX</a:t>
            </a:r>
            <a:r>
              <a:rPr lang="en-US" dirty="0"/>
              <a:t>, </a:t>
            </a:r>
            <a:r>
              <a:rPr lang="en-US" dirty="0" err="1"/>
              <a:t>Flusk</a:t>
            </a:r>
            <a:r>
              <a:rPr lang="en-US" dirty="0"/>
              <a:t>-API, PostgreSQL, Spark </a:t>
            </a:r>
            <a:r>
              <a:rPr lang="en-US" dirty="0" err="1"/>
              <a:t>Parket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 : </a:t>
            </a:r>
          </a:p>
          <a:p>
            <a:pPr>
              <a:buFontTx/>
              <a:buChar char="-"/>
            </a:pPr>
            <a:r>
              <a:rPr lang="en-US" dirty="0"/>
              <a:t>Fresh Personalized Recommendation for each user</a:t>
            </a:r>
          </a:p>
          <a:p>
            <a:pPr>
              <a:buFontTx/>
              <a:buChar char="-"/>
            </a:pPr>
            <a:r>
              <a:rPr lang="en-US" dirty="0"/>
              <a:t>Users finds desired movies faster.</a:t>
            </a:r>
          </a:p>
          <a:p>
            <a:pPr marL="0" indent="0">
              <a:buNone/>
            </a:pPr>
            <a:r>
              <a:rPr lang="en-US" dirty="0"/>
              <a:t>- The average number of unique scrolled-before-purchase film cards dropped by 25%</a:t>
            </a:r>
          </a:p>
        </p:txBody>
      </p:sp>
    </p:spTree>
    <p:extLst>
      <p:ext uri="{BB962C8B-B14F-4D97-AF65-F5344CB8AC3E}">
        <p14:creationId xmlns:p14="http://schemas.microsoft.com/office/powerpoint/2010/main" val="3939385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F67AEA-E56A-4F12-9304-EE0DAAC21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AA9F9-1770-43F9-8C0F-8308447A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2269"/>
            <a:ext cx="3552275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Churn Prediction for Online Sports Betting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Company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DC54D-1B09-4EF4-8B65-317A2DC0CBD4}"/>
              </a:ext>
            </a:extLst>
          </p:cNvPr>
          <p:cNvSpPr txBox="1"/>
          <p:nvPr/>
        </p:nvSpPr>
        <p:spPr>
          <a:xfrm>
            <a:off x="5371381" y="6485625"/>
            <a:ext cx="362021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https://indatalabs.com/resources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F07155-6C25-41EA-AF1C-1AC12872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7" y="579120"/>
            <a:ext cx="7543325" cy="55978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Client: </a:t>
            </a:r>
            <a:r>
              <a:rPr lang="en-US" dirty="0"/>
              <a:t>Sports Betting Company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Challenge: </a:t>
            </a:r>
            <a:r>
              <a:rPr lang="en-US" dirty="0"/>
              <a:t>Churn Reduction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Solution: </a:t>
            </a:r>
            <a:r>
              <a:rPr lang="en-US" dirty="0"/>
              <a:t>Churn Prediction Solution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Service provided: </a:t>
            </a:r>
            <a:r>
              <a:rPr lang="en-US" dirty="0"/>
              <a:t>Predictive Modeling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Technologies and tools: </a:t>
            </a:r>
            <a:r>
              <a:rPr lang="en-US" dirty="0"/>
              <a:t>Python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 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/>
              <a:t>solution allows its customer to predict customer churn and take up necessary measures to prevent it. </a:t>
            </a:r>
          </a:p>
          <a:p>
            <a:pPr marL="0" indent="0">
              <a:buNone/>
            </a:pPr>
            <a:r>
              <a:rPr lang="en-US" dirty="0"/>
              <a:t>- The company saw a 20% churn reduction within first three months after deployment.</a:t>
            </a:r>
          </a:p>
        </p:txBody>
      </p:sp>
    </p:spTree>
    <p:extLst>
      <p:ext uri="{BB962C8B-B14F-4D97-AF65-F5344CB8AC3E}">
        <p14:creationId xmlns:p14="http://schemas.microsoft.com/office/powerpoint/2010/main" val="4266067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840" y="872705"/>
            <a:ext cx="2858790" cy="7030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Sayed A. Omar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47" y="4131644"/>
            <a:ext cx="365760" cy="36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063" y="4131644"/>
            <a:ext cx="3657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15" y="4131644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9101" y="411558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ndalus" panose="02020603050405020304" pitchFamily="18" charset="-78"/>
                <a:cs typeface="Andalus" panose="02020603050405020304" pitchFamily="18" charset="-78"/>
              </a:rPr>
              <a:t>01154447771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358" y="411335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ndalus" panose="02020603050405020304" pitchFamily="18" charset="-78"/>
                <a:cs typeface="Andalus" panose="02020603050405020304" pitchFamily="18" charset="-78"/>
              </a:rPr>
              <a:t>Sayed931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A9D2B-7881-4EAC-9BA9-3ADA970A7D17}"/>
              </a:ext>
            </a:extLst>
          </p:cNvPr>
          <p:cNvSpPr txBox="1"/>
          <p:nvPr/>
        </p:nvSpPr>
        <p:spPr>
          <a:xfrm>
            <a:off x="9321823" y="4113356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ndalus" panose="02020603050405020304" pitchFamily="18" charset="-78"/>
                <a:cs typeface="Andalus" panose="02020603050405020304" pitchFamily="18" charset="-78"/>
              </a:rPr>
              <a:t>SayedOmar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A761E5-BEDA-4BB6-B46B-B05E2A284C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8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082B1A2-6853-4B96-83B0-28D71C87F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8EDC6A-9990-47BF-ACCE-06A1F5D56B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2C6F4-9891-4531-B83A-CE6F45DE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AI?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B4B27-A4BA-43DF-8079-995C75DF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i="1"/>
              <a:t>is any computer program that does something smart. It can be a stack of a complex statistical model or if-then statements.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05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A79F2A8-8BEC-4AC1-B209-BFA6BA63F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D9596-F461-4ACC-AB98-FC8F7CBF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Vs. ML Vs. DL</a:t>
            </a:r>
          </a:p>
        </p:txBody>
      </p:sp>
    </p:spTree>
    <p:extLst>
      <p:ext uri="{BB962C8B-B14F-4D97-AF65-F5344CB8AC3E}">
        <p14:creationId xmlns:p14="http://schemas.microsoft.com/office/powerpoint/2010/main" val="3854582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hape 198">
            <a:extLst>
              <a:ext uri="{FF2B5EF4-FFF2-40B4-BE49-F238E27FC236}">
                <a16:creationId xmlns:a16="http://schemas.microsoft.com/office/drawing/2014/main" id="{B0887EDA-DE8F-4FA6-807E-9E2A96B47204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1566678" y="643467"/>
            <a:ext cx="9058643" cy="55710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61DDE-BD66-40A0-88B3-523DC6098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0060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39D34B2-DB46-43E9-AB6A-B7F8945E0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2C6F4-9891-4531-B83A-CE6F45DE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ML Problems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F4585-47A6-4FB5-9525-F9BFCED9D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88329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36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47409B6-7586-41C1-9EBA-E19CEB213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5A2FC-E4A2-4F50-ADA6-B071E772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is AI?</a:t>
            </a:r>
          </a:p>
        </p:txBody>
      </p:sp>
    </p:spTree>
    <p:extLst>
      <p:ext uri="{BB962C8B-B14F-4D97-AF65-F5344CB8AC3E}">
        <p14:creationId xmlns:p14="http://schemas.microsoft.com/office/powerpoint/2010/main" val="44159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265">
            <a:extLst>
              <a:ext uri="{FF2B5EF4-FFF2-40B4-BE49-F238E27FC236}">
                <a16:creationId xmlns:a16="http://schemas.microsoft.com/office/drawing/2014/main" id="{20E56C30-E25F-43CD-858B-28D485AB320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16384" b="8617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  <a:noFill/>
        </p:spPr>
      </p:pic>
      <p:cxnSp>
        <p:nvCxnSpPr>
          <p:cNvPr id="21" name="Straight Connector 23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4A7394-CAF4-407D-98B0-8507CF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49" y="5361764"/>
            <a:ext cx="7834194" cy="10867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6700" dirty="0">
                <a:sym typeface="Bookman Old Style"/>
              </a:rPr>
              <a:t>Computer</a:t>
            </a:r>
            <a:r>
              <a:rPr lang="en-US" sz="4200" dirty="0">
                <a:sym typeface="Bookman Old Style"/>
              </a:rPr>
              <a:t> </a:t>
            </a:r>
            <a:r>
              <a:rPr lang="en-US" sz="6700" dirty="0">
                <a:sym typeface="Bookman Old Style"/>
              </a:rPr>
              <a:t>Vision</a:t>
            </a:r>
            <a:r>
              <a:rPr lang="en-US" sz="4200" dirty="0">
                <a:sym typeface="Bookman Old Style"/>
              </a:rPr>
              <a:t> </a:t>
            </a:r>
            <a:r>
              <a:rPr lang="en-US" sz="6700" dirty="0">
                <a:sym typeface="Bookman Old Style"/>
              </a:rPr>
              <a:t>Apps</a:t>
            </a:r>
            <a:br>
              <a:rPr lang="en-US" sz="4200" dirty="0">
                <a:sym typeface="Arial"/>
              </a:rPr>
            </a:br>
            <a:endParaRPr lang="en-US" sz="4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4F465-5BF3-49B1-BDFD-48C719B1E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74" y="6139749"/>
            <a:ext cx="1872359" cy="7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2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469</Words>
  <Application>Microsoft Office PowerPoint</Application>
  <PresentationFormat>Widescreen</PresentationFormat>
  <Paragraphs>88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Andalus</vt:lpstr>
      <vt:lpstr>Arial</vt:lpstr>
      <vt:lpstr>Bookman Old Style</vt:lpstr>
      <vt:lpstr>Calibri</vt:lpstr>
      <vt:lpstr>Calibri Light</vt:lpstr>
      <vt:lpstr>Century Gothic</vt:lpstr>
      <vt:lpstr>Office Theme</vt:lpstr>
      <vt:lpstr>Future of Mobility with AI</vt:lpstr>
      <vt:lpstr>Agenda</vt:lpstr>
      <vt:lpstr>What is Human Intelligence?</vt:lpstr>
      <vt:lpstr>What is AI?</vt:lpstr>
      <vt:lpstr>AI Vs. ML Vs. DL</vt:lpstr>
      <vt:lpstr>PowerPoint Presentation</vt:lpstr>
      <vt:lpstr>Types of ML Problems</vt:lpstr>
      <vt:lpstr>Where is AI?</vt:lpstr>
      <vt:lpstr>Computer Vision Apps </vt:lpstr>
      <vt:lpstr>Object Detection</vt:lpstr>
      <vt:lpstr>Face Detection &amp; Connection</vt:lpstr>
      <vt:lpstr>Economics Applications</vt:lpstr>
      <vt:lpstr>Market Analytics</vt:lpstr>
      <vt:lpstr>Stock Market Prediction</vt:lpstr>
      <vt:lpstr>Association Rules Apps</vt:lpstr>
      <vt:lpstr>Sentiment Analysis Apps</vt:lpstr>
      <vt:lpstr>Customer Relationship &amp; Satisfaction</vt:lpstr>
      <vt:lpstr>Current Mode</vt:lpstr>
      <vt:lpstr>Recommendation Apps</vt:lpstr>
      <vt:lpstr>Video Recommendation</vt:lpstr>
      <vt:lpstr>Friends &amp; Pages Suggestions</vt:lpstr>
      <vt:lpstr>Products Suggestion</vt:lpstr>
      <vt:lpstr>Online Ads Platforms  </vt:lpstr>
      <vt:lpstr>User Behavior Analytics  </vt:lpstr>
      <vt:lpstr>Playing Games</vt:lpstr>
      <vt:lpstr>Robots</vt:lpstr>
      <vt:lpstr>Medical Diagnosis Applications </vt:lpstr>
      <vt:lpstr>Heart attack detection </vt:lpstr>
      <vt:lpstr>Blood Analysis Results</vt:lpstr>
      <vt:lpstr>From smart to super-smart</vt:lpstr>
      <vt:lpstr>Business Cases</vt:lpstr>
      <vt:lpstr>Automate customer feedback analysis</vt:lpstr>
      <vt:lpstr>Increasing YouTube Ads Efficiency with Influencer Audience Analysis</vt:lpstr>
      <vt:lpstr>Movie recommender system for Smart TV app </vt:lpstr>
      <vt:lpstr>Churn Prediction for Online Sports Betting Company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Ali</dc:creator>
  <cp:lastModifiedBy>Sayed Ali</cp:lastModifiedBy>
  <cp:revision>254</cp:revision>
  <dcterms:created xsi:type="dcterms:W3CDTF">2013-07-15T20:26:40Z</dcterms:created>
  <dcterms:modified xsi:type="dcterms:W3CDTF">2018-04-20T20:38:10Z</dcterms:modified>
</cp:coreProperties>
</file>