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7" r:id="rId4"/>
    <p:sldId id="278" r:id="rId5"/>
    <p:sldId id="276" r:id="rId6"/>
    <p:sldId id="279" r:id="rId7"/>
    <p:sldId id="259" r:id="rId8"/>
    <p:sldId id="260" r:id="rId9"/>
    <p:sldId id="280" r:id="rId10"/>
    <p:sldId id="261" r:id="rId11"/>
    <p:sldId id="262" r:id="rId12"/>
    <p:sldId id="263" r:id="rId13"/>
    <p:sldId id="264" r:id="rId14"/>
    <p:sldId id="265" r:id="rId15"/>
    <p:sldId id="266" r:id="rId16"/>
    <p:sldId id="267" r:id="rId17"/>
    <p:sldId id="281" r:id="rId18"/>
    <p:sldId id="275"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ed Ali" userId="10030000A7F41E3E@LIVE.COM" providerId="AD" clId="Web-{F478F429-E2C6-4741-BCBA-A83306C65ACF}"/>
    <pc:docChg chg="modSld">
      <pc:chgData name="Sayed Ali" userId="10030000A7F41E3E@LIVE.COM" providerId="AD" clId="Web-{F478F429-E2C6-4741-BCBA-A83306C65ACF}" dt="2018-03-06T12:30:46.699" v="267"/>
      <pc:docMkLst>
        <pc:docMk/>
      </pc:docMkLst>
      <pc:sldChg chg="modSp">
        <pc:chgData name="Sayed Ali" userId="10030000A7F41E3E@LIVE.COM" providerId="AD" clId="Web-{F478F429-E2C6-4741-BCBA-A83306C65ACF}" dt="2018-03-06T12:28:10.540" v="256"/>
        <pc:sldMkLst>
          <pc:docMk/>
          <pc:sldMk cId="127019558" sldId="259"/>
        </pc:sldMkLst>
        <pc:spChg chg="mod">
          <ac:chgData name="Sayed Ali" userId="10030000A7F41E3E@LIVE.COM" providerId="AD" clId="Web-{F478F429-E2C6-4741-BCBA-A83306C65ACF}" dt="2018-03-06T12:28:10.540" v="256"/>
          <ac:spMkLst>
            <pc:docMk/>
            <pc:sldMk cId="127019558" sldId="259"/>
            <ac:spMk id="3" creationId="{75815646-FFEB-42D9-ABB3-0A8B0CE9C947}"/>
          </ac:spMkLst>
        </pc:spChg>
      </pc:sldChg>
      <pc:sldChg chg="modSp">
        <pc:chgData name="Sayed Ali" userId="10030000A7F41E3E@LIVE.COM" providerId="AD" clId="Web-{F478F429-E2C6-4741-BCBA-A83306C65ACF}" dt="2018-03-06T11:35:54.448" v="31"/>
        <pc:sldMkLst>
          <pc:docMk/>
          <pc:sldMk cId="262481697" sldId="260"/>
        </pc:sldMkLst>
        <pc:spChg chg="mod">
          <ac:chgData name="Sayed Ali" userId="10030000A7F41E3E@LIVE.COM" providerId="AD" clId="Web-{F478F429-E2C6-4741-BCBA-A83306C65ACF}" dt="2018-03-06T11:35:54.448" v="31"/>
          <ac:spMkLst>
            <pc:docMk/>
            <pc:sldMk cId="262481697" sldId="260"/>
            <ac:spMk id="3" creationId="{75815646-FFEB-42D9-ABB3-0A8B0CE9C947}"/>
          </ac:spMkLst>
        </pc:spChg>
      </pc:sldChg>
      <pc:sldChg chg="modSp">
        <pc:chgData name="Sayed Ali" userId="10030000A7F41E3E@LIVE.COM" providerId="AD" clId="Web-{F478F429-E2C6-4741-BCBA-A83306C65ACF}" dt="2018-03-06T11:41:04.514" v="141"/>
        <pc:sldMkLst>
          <pc:docMk/>
          <pc:sldMk cId="989157564" sldId="261"/>
        </pc:sldMkLst>
        <pc:spChg chg="mod">
          <ac:chgData name="Sayed Ali" userId="10030000A7F41E3E@LIVE.COM" providerId="AD" clId="Web-{F478F429-E2C6-4741-BCBA-A83306C65ACF}" dt="2018-03-06T11:36:50.402" v="52"/>
          <ac:spMkLst>
            <pc:docMk/>
            <pc:sldMk cId="989157564" sldId="261"/>
            <ac:spMk id="2" creationId="{5F58ABB0-39C7-41A4-B191-5D890B97CF2E}"/>
          </ac:spMkLst>
        </pc:spChg>
        <pc:spChg chg="mod">
          <ac:chgData name="Sayed Ali" userId="10030000A7F41E3E@LIVE.COM" providerId="AD" clId="Web-{F478F429-E2C6-4741-BCBA-A83306C65ACF}" dt="2018-03-06T11:41:04.514" v="141"/>
          <ac:spMkLst>
            <pc:docMk/>
            <pc:sldMk cId="989157564" sldId="261"/>
            <ac:spMk id="3" creationId="{75815646-FFEB-42D9-ABB3-0A8B0CE9C947}"/>
          </ac:spMkLst>
        </pc:spChg>
      </pc:sldChg>
      <pc:sldChg chg="modSp">
        <pc:chgData name="Sayed Ali" userId="10030000A7F41E3E@LIVE.COM" providerId="AD" clId="Web-{F478F429-E2C6-4741-BCBA-A83306C65ACF}" dt="2018-03-06T12:29:30.136" v="260"/>
        <pc:sldMkLst>
          <pc:docMk/>
          <pc:sldMk cId="597753959" sldId="262"/>
        </pc:sldMkLst>
        <pc:spChg chg="mod">
          <ac:chgData name="Sayed Ali" userId="10030000A7F41E3E@LIVE.COM" providerId="AD" clId="Web-{F478F429-E2C6-4741-BCBA-A83306C65ACF}" dt="2018-03-06T12:29:30.136" v="260"/>
          <ac:spMkLst>
            <pc:docMk/>
            <pc:sldMk cId="597753959" sldId="262"/>
            <ac:spMk id="2" creationId="{5F58ABB0-39C7-41A4-B191-5D890B97CF2E}"/>
          </ac:spMkLst>
        </pc:spChg>
        <pc:spChg chg="mod">
          <ac:chgData name="Sayed Ali" userId="10030000A7F41E3E@LIVE.COM" providerId="AD" clId="Web-{F478F429-E2C6-4741-BCBA-A83306C65ACF}" dt="2018-03-06T12:27:06.195" v="249"/>
          <ac:spMkLst>
            <pc:docMk/>
            <pc:sldMk cId="597753959" sldId="262"/>
            <ac:spMk id="3" creationId="{75815646-FFEB-42D9-ABB3-0A8B0CE9C947}"/>
          </ac:spMkLst>
        </pc:spChg>
      </pc:sldChg>
      <pc:sldChg chg="modSp">
        <pc:chgData name="Sayed Ali" userId="10030000A7F41E3E@LIVE.COM" providerId="AD" clId="Web-{F478F429-E2C6-4741-BCBA-A83306C65ACF}" dt="2018-03-06T12:30:46.699" v="266"/>
        <pc:sldMkLst>
          <pc:docMk/>
          <pc:sldMk cId="3995410235" sldId="275"/>
        </pc:sldMkLst>
        <pc:spChg chg="mod">
          <ac:chgData name="Sayed Ali" userId="10030000A7F41E3E@LIVE.COM" providerId="AD" clId="Web-{F478F429-E2C6-4741-BCBA-A83306C65ACF}" dt="2018-03-06T12:30:46.699" v="266"/>
          <ac:spMkLst>
            <pc:docMk/>
            <pc:sldMk cId="3995410235" sldId="275"/>
            <ac:spMk id="2" creationId="{5F58ABB0-39C7-41A4-B191-5D890B97CF2E}"/>
          </ac:spMkLst>
        </pc:spChg>
        <pc:spChg chg="mod">
          <ac:chgData name="Sayed Ali" userId="10030000A7F41E3E@LIVE.COM" providerId="AD" clId="Web-{F478F429-E2C6-4741-BCBA-A83306C65ACF}" dt="2018-03-06T12:30:37.356" v="261"/>
          <ac:spMkLst>
            <pc:docMk/>
            <pc:sldMk cId="3995410235" sldId="275"/>
            <ac:spMk id="3" creationId="{75815646-FFEB-42D9-ABB3-0A8B0CE9C947}"/>
          </ac:spMkLst>
        </pc:spChg>
      </pc:sldChg>
      <pc:sldChg chg="modSp">
        <pc:chgData name="Sayed Ali" userId="10030000A7F41E3E@LIVE.COM" providerId="AD" clId="Web-{F478F429-E2C6-4741-BCBA-A83306C65ACF}" dt="2018-03-06T12:27:45.868" v="251"/>
        <pc:sldMkLst>
          <pc:docMk/>
          <pc:sldMk cId="1760525081" sldId="276"/>
        </pc:sldMkLst>
        <pc:spChg chg="mod">
          <ac:chgData name="Sayed Ali" userId="10030000A7F41E3E@LIVE.COM" providerId="AD" clId="Web-{F478F429-E2C6-4741-BCBA-A83306C65ACF}" dt="2018-03-06T12:27:45.868" v="251"/>
          <ac:spMkLst>
            <pc:docMk/>
            <pc:sldMk cId="1760525081" sldId="276"/>
            <ac:spMk id="3" creationId="{75815646-FFEB-42D9-ABB3-0A8B0CE9C947}"/>
          </ac:spMkLst>
        </pc:spChg>
      </pc:sldChg>
      <pc:sldChg chg="addSp delSp modSp mod setBg">
        <pc:chgData name="Sayed Ali" userId="10030000A7F41E3E@LIVE.COM" providerId="AD" clId="Web-{F478F429-E2C6-4741-BCBA-A83306C65ACF}" dt="2018-03-06T11:35:02.683" v="23"/>
        <pc:sldMkLst>
          <pc:docMk/>
          <pc:sldMk cId="3060826043" sldId="280"/>
        </pc:sldMkLst>
        <pc:spChg chg="mod">
          <ac:chgData name="Sayed Ali" userId="10030000A7F41E3E@LIVE.COM" providerId="AD" clId="Web-{F478F429-E2C6-4741-BCBA-A83306C65ACF}" dt="2018-03-06T11:33:48.649" v="14"/>
          <ac:spMkLst>
            <pc:docMk/>
            <pc:sldMk cId="3060826043" sldId="280"/>
            <ac:spMk id="2" creationId="{5F58ABB0-39C7-41A4-B191-5D890B97CF2E}"/>
          </ac:spMkLst>
        </pc:spChg>
        <pc:spChg chg="mod">
          <ac:chgData name="Sayed Ali" userId="10030000A7F41E3E@LIVE.COM" providerId="AD" clId="Web-{F478F429-E2C6-4741-BCBA-A83306C65ACF}" dt="2018-03-06T11:35:02.683" v="23"/>
          <ac:spMkLst>
            <pc:docMk/>
            <pc:sldMk cId="3060826043" sldId="280"/>
            <ac:spMk id="3" creationId="{75815646-FFEB-42D9-ABB3-0A8B0CE9C947}"/>
          </ac:spMkLst>
        </pc:spChg>
        <pc:spChg chg="add del">
          <ac:chgData name="Sayed Ali" userId="10030000A7F41E3E@LIVE.COM" providerId="AD" clId="Web-{F478F429-E2C6-4741-BCBA-A83306C65ACF}" dt="2018-03-06T11:33:07.743" v="8"/>
          <ac:spMkLst>
            <pc:docMk/>
            <pc:sldMk cId="3060826043" sldId="280"/>
            <ac:spMk id="6" creationId="{E928B170-B7BC-4BDA-AF69-28A89C4F89D9}"/>
          </ac:spMkLst>
        </pc:spChg>
        <pc:spChg chg="add del">
          <ac:chgData name="Sayed Ali" userId="10030000A7F41E3E@LIVE.COM" providerId="AD" clId="Web-{F478F429-E2C6-4741-BCBA-A83306C65ACF}" dt="2018-03-06T11:32:32.461" v="3"/>
          <ac:spMkLst>
            <pc:docMk/>
            <pc:sldMk cId="3060826043" sldId="280"/>
            <ac:spMk id="9" creationId="{10D21FCB-56CB-4EFA-A79A-A9A8EC0F722E}"/>
          </ac:spMkLst>
        </pc:spChg>
        <pc:spChg chg="add del">
          <ac:chgData name="Sayed Ali" userId="10030000A7F41E3E@LIVE.COM" providerId="AD" clId="Web-{F478F429-E2C6-4741-BCBA-A83306C65ACF}" dt="2018-03-06T11:33:42.899" v="13"/>
          <ac:spMkLst>
            <pc:docMk/>
            <pc:sldMk cId="3060826043" sldId="280"/>
            <ac:spMk id="10" creationId="{6E3254AE-C4CD-426D-A6E8-7FA13B0F889C}"/>
          </ac:spMkLst>
        </pc:spChg>
        <pc:spChg chg="add del">
          <ac:chgData name="Sayed Ali" userId="10030000A7F41E3E@LIVE.COM" providerId="AD" clId="Web-{F478F429-E2C6-4741-BCBA-A83306C65ACF}" dt="2018-03-06T11:33:07.399" v="7"/>
          <ac:spMkLst>
            <pc:docMk/>
            <pc:sldMk cId="3060826043" sldId="280"/>
            <ac:spMk id="12" creationId="{10D21FCB-56CB-4EFA-A79A-A9A8EC0F722E}"/>
          </ac:spMkLst>
        </pc:spChg>
        <pc:picChg chg="add mod ord">
          <ac:chgData name="Sayed Ali" userId="10030000A7F41E3E@LIVE.COM" providerId="AD" clId="Web-{F478F429-E2C6-4741-BCBA-A83306C65ACF}" dt="2018-03-06T11:34:08.040" v="17"/>
          <ac:picMkLst>
            <pc:docMk/>
            <pc:sldMk cId="3060826043" sldId="280"/>
            <ac:picMk id="4" creationId="{FD7D63FC-367D-4F8F-8797-147915B8B099}"/>
          </ac:picMkLst>
        </pc:picChg>
        <pc:picChg chg="add del">
          <ac:chgData name="Sayed Ali" userId="10030000A7F41E3E@LIVE.COM" providerId="AD" clId="Web-{F478F429-E2C6-4741-BCBA-A83306C65ACF}" dt="2018-03-06T11:33:07.743" v="8"/>
          <ac:picMkLst>
            <pc:docMk/>
            <pc:sldMk cId="3060826043" sldId="280"/>
            <ac:picMk id="7" creationId="{2E1E8C82-833C-4573-807A-A01BED375701}"/>
          </ac:picMkLst>
        </pc:picChg>
        <pc:picChg chg="add del">
          <ac:chgData name="Sayed Ali" userId="10030000A7F41E3E@LIVE.COM" providerId="AD" clId="Web-{F478F429-E2C6-4741-BCBA-A83306C65ACF}" dt="2018-03-06T11:32:32.461" v="3"/>
          <ac:picMkLst>
            <pc:docMk/>
            <pc:sldMk cId="3060826043" sldId="280"/>
            <ac:picMk id="11" creationId="{B1027BD9-272C-4CC4-9396-1708F8B1F40D}"/>
          </ac:picMkLst>
        </pc:picChg>
        <pc:picChg chg="add del">
          <ac:chgData name="Sayed Ali" userId="10030000A7F41E3E@LIVE.COM" providerId="AD" clId="Web-{F478F429-E2C6-4741-BCBA-A83306C65ACF}" dt="2018-03-06T11:33:19.665" v="9"/>
          <ac:picMkLst>
            <pc:docMk/>
            <pc:sldMk cId="3060826043" sldId="280"/>
            <ac:picMk id="13" creationId="{F5C53434-A0C7-4A81-8EB0-D460DAD9BB65}"/>
          </ac:picMkLst>
        </pc:picChg>
        <pc:picChg chg="add del">
          <ac:chgData name="Sayed Ali" userId="10030000A7F41E3E@LIVE.COM" providerId="AD" clId="Web-{F478F429-E2C6-4741-BCBA-A83306C65ACF}" dt="2018-03-06T11:33:07.399" v="7"/>
          <ac:picMkLst>
            <pc:docMk/>
            <pc:sldMk cId="3060826043" sldId="280"/>
            <ac:picMk id="14" creationId="{B1027BD9-272C-4CC4-9396-1708F8B1F40D}"/>
          </ac:picMkLst>
        </pc:picChg>
      </pc:sldChg>
    </pc:docChg>
  </pc:docChgLst>
  <pc:docChgLst>
    <pc:chgData name="Sayed Ali" userId="10030000A7F41E3E@LIVE.COM" providerId="AD" clId="Web-{18FB1D56-9A65-4B15-B49D-94C2843B9C4D}"/>
    <pc:docChg chg="addSld modSld sldOrd">
      <pc:chgData name="Sayed Ali" userId="10030000A7F41E3E@LIVE.COM" providerId="AD" clId="Web-{18FB1D56-9A65-4B15-B49D-94C2843B9C4D}" dt="2018-03-06T11:28:21.904" v="383"/>
      <pc:docMkLst>
        <pc:docMk/>
      </pc:docMkLst>
      <pc:sldChg chg="modSp">
        <pc:chgData name="Sayed Ali" userId="10030000A7F41E3E@LIVE.COM" providerId="AD" clId="Web-{18FB1D56-9A65-4B15-B49D-94C2843B9C4D}" dt="2018-03-06T11:06:59.472" v="13"/>
        <pc:sldMkLst>
          <pc:docMk/>
          <pc:sldMk cId="2622186954" sldId="256"/>
        </pc:sldMkLst>
        <pc:spChg chg="mod">
          <ac:chgData name="Sayed Ali" userId="10030000A7F41E3E@LIVE.COM" providerId="AD" clId="Web-{18FB1D56-9A65-4B15-B49D-94C2843B9C4D}" dt="2018-03-06T11:06:52.159" v="4"/>
          <ac:spMkLst>
            <pc:docMk/>
            <pc:sldMk cId="2622186954" sldId="256"/>
            <ac:spMk id="2" creationId="{00000000-0000-0000-0000-000000000000}"/>
          </ac:spMkLst>
        </pc:spChg>
        <pc:spChg chg="mod">
          <ac:chgData name="Sayed Ali" userId="10030000A7F41E3E@LIVE.COM" providerId="AD" clId="Web-{18FB1D56-9A65-4B15-B49D-94C2843B9C4D}" dt="2018-03-06T11:06:59.472" v="13"/>
          <ac:spMkLst>
            <pc:docMk/>
            <pc:sldMk cId="2622186954" sldId="256"/>
            <ac:spMk id="3" creationId="{00000000-0000-0000-0000-000000000000}"/>
          </ac:spMkLst>
        </pc:spChg>
      </pc:sldChg>
      <pc:sldChg chg="modSp">
        <pc:chgData name="Sayed Ali" userId="10030000A7F41E3E@LIVE.COM" providerId="AD" clId="Web-{18FB1D56-9A65-4B15-B49D-94C2843B9C4D}" dt="2018-03-06T11:17:10.624" v="247"/>
        <pc:sldMkLst>
          <pc:docMk/>
          <pc:sldMk cId="3686243917" sldId="258"/>
        </pc:sldMkLst>
        <pc:spChg chg="mod">
          <ac:chgData name="Sayed Ali" userId="10030000A7F41E3E@LIVE.COM" providerId="AD" clId="Web-{18FB1D56-9A65-4B15-B49D-94C2843B9C4D}" dt="2018-03-06T11:17:07.686" v="246"/>
          <ac:spMkLst>
            <pc:docMk/>
            <pc:sldMk cId="3686243917" sldId="258"/>
            <ac:spMk id="2" creationId="{5F58ABB0-39C7-41A4-B191-5D890B97CF2E}"/>
          </ac:spMkLst>
        </pc:spChg>
        <pc:spChg chg="mod">
          <ac:chgData name="Sayed Ali" userId="10030000A7F41E3E@LIVE.COM" providerId="AD" clId="Web-{18FB1D56-9A65-4B15-B49D-94C2843B9C4D}" dt="2018-03-06T11:17:10.624" v="247"/>
          <ac:spMkLst>
            <pc:docMk/>
            <pc:sldMk cId="3686243917" sldId="258"/>
            <ac:spMk id="3" creationId="{75815646-FFEB-42D9-ABB3-0A8B0CE9C947}"/>
          </ac:spMkLst>
        </pc:spChg>
      </pc:sldChg>
      <pc:sldChg chg="modSp">
        <pc:chgData name="Sayed Ali" userId="10030000A7F41E3E@LIVE.COM" providerId="AD" clId="Web-{18FB1D56-9A65-4B15-B49D-94C2843B9C4D}" dt="2018-03-06T11:18:19.438" v="253"/>
        <pc:sldMkLst>
          <pc:docMk/>
          <pc:sldMk cId="127019558" sldId="259"/>
        </pc:sldMkLst>
        <pc:spChg chg="mod">
          <ac:chgData name="Sayed Ali" userId="10030000A7F41E3E@LIVE.COM" providerId="AD" clId="Web-{18FB1D56-9A65-4B15-B49D-94C2843B9C4D}" dt="2018-03-06T11:18:08.781" v="251"/>
          <ac:spMkLst>
            <pc:docMk/>
            <pc:sldMk cId="127019558" sldId="259"/>
            <ac:spMk id="2" creationId="{5F58ABB0-39C7-41A4-B191-5D890B97CF2E}"/>
          </ac:spMkLst>
        </pc:spChg>
        <pc:spChg chg="mod">
          <ac:chgData name="Sayed Ali" userId="10030000A7F41E3E@LIVE.COM" providerId="AD" clId="Web-{18FB1D56-9A65-4B15-B49D-94C2843B9C4D}" dt="2018-03-06T11:18:19.438" v="253"/>
          <ac:spMkLst>
            <pc:docMk/>
            <pc:sldMk cId="127019558" sldId="259"/>
            <ac:spMk id="3" creationId="{75815646-FFEB-42D9-ABB3-0A8B0CE9C947}"/>
          </ac:spMkLst>
        </pc:spChg>
      </pc:sldChg>
      <pc:sldChg chg="modSp">
        <pc:chgData name="Sayed Ali" userId="10030000A7F41E3E@LIVE.COM" providerId="AD" clId="Web-{18FB1D56-9A65-4B15-B49D-94C2843B9C4D}" dt="2018-03-06T11:27:48.715" v="375"/>
        <pc:sldMkLst>
          <pc:docMk/>
          <pc:sldMk cId="262481697" sldId="260"/>
        </pc:sldMkLst>
        <pc:spChg chg="mod">
          <ac:chgData name="Sayed Ali" userId="10030000A7F41E3E@LIVE.COM" providerId="AD" clId="Web-{18FB1D56-9A65-4B15-B49D-94C2843B9C4D}" dt="2018-03-06T11:27:12.496" v="366"/>
          <ac:spMkLst>
            <pc:docMk/>
            <pc:sldMk cId="262481697" sldId="260"/>
            <ac:spMk id="2" creationId="{5F58ABB0-39C7-41A4-B191-5D890B97CF2E}"/>
          </ac:spMkLst>
        </pc:spChg>
        <pc:spChg chg="mod">
          <ac:chgData name="Sayed Ali" userId="10030000A7F41E3E@LIVE.COM" providerId="AD" clId="Web-{18FB1D56-9A65-4B15-B49D-94C2843B9C4D}" dt="2018-03-06T11:27:48.715" v="375"/>
          <ac:spMkLst>
            <pc:docMk/>
            <pc:sldMk cId="262481697" sldId="260"/>
            <ac:spMk id="3" creationId="{75815646-FFEB-42D9-ABB3-0A8B0CE9C947}"/>
          </ac:spMkLst>
        </pc:spChg>
      </pc:sldChg>
      <pc:sldChg chg="modSp add ord replId">
        <pc:chgData name="Sayed Ali" userId="10030000A7F41E3E@LIVE.COM" providerId="AD" clId="Web-{18FB1D56-9A65-4B15-B49D-94C2843B9C4D}" dt="2018-03-06T11:25:34.384" v="326"/>
        <pc:sldMkLst>
          <pc:docMk/>
          <pc:sldMk cId="1760525081" sldId="276"/>
        </pc:sldMkLst>
        <pc:spChg chg="mod">
          <ac:chgData name="Sayed Ali" userId="10030000A7F41E3E@LIVE.COM" providerId="AD" clId="Web-{18FB1D56-9A65-4B15-B49D-94C2843B9C4D}" dt="2018-03-06T11:24:27.289" v="301"/>
          <ac:spMkLst>
            <pc:docMk/>
            <pc:sldMk cId="1760525081" sldId="276"/>
            <ac:spMk id="2" creationId="{5F58ABB0-39C7-41A4-B191-5D890B97CF2E}"/>
          </ac:spMkLst>
        </pc:spChg>
        <pc:spChg chg="mod">
          <ac:chgData name="Sayed Ali" userId="10030000A7F41E3E@LIVE.COM" providerId="AD" clId="Web-{18FB1D56-9A65-4B15-B49D-94C2843B9C4D}" dt="2018-03-06T11:25:34.384" v="326"/>
          <ac:spMkLst>
            <pc:docMk/>
            <pc:sldMk cId="1760525081" sldId="276"/>
            <ac:spMk id="3" creationId="{75815646-FFEB-42D9-ABB3-0A8B0CE9C947}"/>
          </ac:spMkLst>
        </pc:spChg>
      </pc:sldChg>
      <pc:sldChg chg="modSp add ord replId">
        <pc:chgData name="Sayed Ali" userId="10030000A7F41E3E@LIVE.COM" providerId="AD" clId="Web-{18FB1D56-9A65-4B15-B49D-94C2843B9C4D}" dt="2018-03-06T11:24:05.554" v="297"/>
        <pc:sldMkLst>
          <pc:docMk/>
          <pc:sldMk cId="1532810328" sldId="277"/>
        </pc:sldMkLst>
        <pc:spChg chg="mod">
          <ac:chgData name="Sayed Ali" userId="10030000A7F41E3E@LIVE.COM" providerId="AD" clId="Web-{18FB1D56-9A65-4B15-B49D-94C2843B9C4D}" dt="2018-03-06T11:21:10.144" v="268"/>
          <ac:spMkLst>
            <pc:docMk/>
            <pc:sldMk cId="1532810328" sldId="277"/>
            <ac:spMk id="2" creationId="{5F58ABB0-39C7-41A4-B191-5D890B97CF2E}"/>
          </ac:spMkLst>
        </pc:spChg>
        <pc:spChg chg="mod">
          <ac:chgData name="Sayed Ali" userId="10030000A7F41E3E@LIVE.COM" providerId="AD" clId="Web-{18FB1D56-9A65-4B15-B49D-94C2843B9C4D}" dt="2018-03-06T11:22:38.958" v="282"/>
          <ac:spMkLst>
            <pc:docMk/>
            <pc:sldMk cId="1532810328" sldId="277"/>
            <ac:spMk id="3" creationId="{75815646-FFEB-42D9-ABB3-0A8B0CE9C947}"/>
          </ac:spMkLst>
        </pc:spChg>
      </pc:sldChg>
      <pc:sldChg chg="modSp add ord replId">
        <pc:chgData name="Sayed Ali" userId="10030000A7F41E3E@LIVE.COM" providerId="AD" clId="Web-{18FB1D56-9A65-4B15-B49D-94C2843B9C4D}" dt="2018-03-06T11:24:07.554" v="298"/>
        <pc:sldMkLst>
          <pc:docMk/>
          <pc:sldMk cId="3807520372" sldId="278"/>
        </pc:sldMkLst>
        <pc:spChg chg="mod">
          <ac:chgData name="Sayed Ali" userId="10030000A7F41E3E@LIVE.COM" providerId="AD" clId="Web-{18FB1D56-9A65-4B15-B49D-94C2843B9C4D}" dt="2018-03-06T11:23:28.631" v="295"/>
          <ac:spMkLst>
            <pc:docMk/>
            <pc:sldMk cId="3807520372" sldId="278"/>
            <ac:spMk id="3" creationId="{75815646-FFEB-42D9-ABB3-0A8B0CE9C947}"/>
          </ac:spMkLst>
        </pc:spChg>
      </pc:sldChg>
      <pc:sldChg chg="modSp new">
        <pc:chgData name="Sayed Ali" userId="10030000A7F41E3E@LIVE.COM" providerId="AD" clId="Web-{18FB1D56-9A65-4B15-B49D-94C2843B9C4D}" dt="2018-03-06T11:26:39.322" v="354"/>
        <pc:sldMkLst>
          <pc:docMk/>
          <pc:sldMk cId="578921857" sldId="279"/>
        </pc:sldMkLst>
        <pc:spChg chg="mod">
          <ac:chgData name="Sayed Ali" userId="10030000A7F41E3E@LIVE.COM" providerId="AD" clId="Web-{18FB1D56-9A65-4B15-B49D-94C2843B9C4D}" dt="2018-03-06T11:26:23.822" v="352"/>
          <ac:spMkLst>
            <pc:docMk/>
            <pc:sldMk cId="578921857" sldId="279"/>
            <ac:spMk id="2" creationId="{6BC66734-A42D-4294-8D77-3182E86A1957}"/>
          </ac:spMkLst>
        </pc:spChg>
        <pc:spChg chg="mod">
          <ac:chgData name="Sayed Ali" userId="10030000A7F41E3E@LIVE.COM" providerId="AD" clId="Web-{18FB1D56-9A65-4B15-B49D-94C2843B9C4D}" dt="2018-03-06T11:26:39.322" v="354"/>
          <ac:spMkLst>
            <pc:docMk/>
            <pc:sldMk cId="578921857" sldId="279"/>
            <ac:spMk id="3" creationId="{85E0FDCF-EE3A-4698-8BF0-A17EFF0845DC}"/>
          </ac:spMkLst>
        </pc:spChg>
      </pc:sldChg>
      <pc:sldChg chg="modSp add replId">
        <pc:chgData name="Sayed Ali" userId="10030000A7F41E3E@LIVE.COM" providerId="AD" clId="Web-{18FB1D56-9A65-4B15-B49D-94C2843B9C4D}" dt="2018-03-06T11:28:21.904" v="382"/>
        <pc:sldMkLst>
          <pc:docMk/>
          <pc:sldMk cId="3060826043" sldId="280"/>
        </pc:sldMkLst>
        <pc:spChg chg="mod">
          <ac:chgData name="Sayed Ali" userId="10030000A7F41E3E@LIVE.COM" providerId="AD" clId="Web-{18FB1D56-9A65-4B15-B49D-94C2843B9C4D}" dt="2018-03-06T11:28:21.904" v="382"/>
          <ac:spMkLst>
            <pc:docMk/>
            <pc:sldMk cId="3060826043" sldId="280"/>
            <ac:spMk id="3" creationId="{75815646-FFEB-42D9-ABB3-0A8B0CE9C947}"/>
          </ac:spMkLst>
        </pc:spChg>
      </pc:sldChg>
    </pc:docChg>
  </pc:docChgLst>
  <pc:docChgLst>
    <pc:chgData name="Sayed Ali" userId="10030000A7F41E3E@LIVE.COM" providerId="AD" clId="Web-{3FC56C80-E851-4E5A-986F-1948C555AA99}"/>
    <pc:docChg chg="addSld delSld modSld modSection">
      <pc:chgData name="Sayed Ali" userId="10030000A7F41E3E@LIVE.COM" providerId="AD" clId="Web-{3FC56C80-E851-4E5A-986F-1948C555AA99}" dt="2018-02-27T12:47:50.817" v="572"/>
      <pc:docMkLst>
        <pc:docMk/>
      </pc:docMkLst>
      <pc:sldChg chg="modSp">
        <pc:chgData name="Sayed Ali" userId="10030000A7F41E3E@LIVE.COM" providerId="AD" clId="Web-{3FC56C80-E851-4E5A-986F-1948C555AA99}" dt="2018-02-27T12:21:58.146" v="27"/>
        <pc:sldMkLst>
          <pc:docMk/>
          <pc:sldMk cId="2622186954" sldId="256"/>
        </pc:sldMkLst>
        <pc:spChg chg="mod">
          <ac:chgData name="Sayed Ali" userId="10030000A7F41E3E@LIVE.COM" providerId="AD" clId="Web-{3FC56C80-E851-4E5A-986F-1948C555AA99}" dt="2018-02-27T12:21:51.975" v="16"/>
          <ac:spMkLst>
            <pc:docMk/>
            <pc:sldMk cId="2622186954" sldId="256"/>
            <ac:spMk id="2" creationId="{00000000-0000-0000-0000-000000000000}"/>
          </ac:spMkLst>
        </pc:spChg>
        <pc:spChg chg="mod">
          <ac:chgData name="Sayed Ali" userId="10030000A7F41E3E@LIVE.COM" providerId="AD" clId="Web-{3FC56C80-E851-4E5A-986F-1948C555AA99}" dt="2018-02-27T12:21:58.146" v="27"/>
          <ac:spMkLst>
            <pc:docMk/>
            <pc:sldMk cId="2622186954" sldId="256"/>
            <ac:spMk id="3" creationId="{00000000-0000-0000-0000-000000000000}"/>
          </ac:spMkLst>
        </pc:spChg>
      </pc:sldChg>
      <pc:sldChg chg="addSp delSp modSp new del mod setBg">
        <pc:chgData name="Sayed Ali" userId="10030000A7F41E3E@LIVE.COM" providerId="AD" clId="Web-{3FC56C80-E851-4E5A-986F-1948C555AA99}" dt="2018-02-27T12:25:20.903" v="53"/>
        <pc:sldMkLst>
          <pc:docMk/>
          <pc:sldMk cId="1372789796" sldId="257"/>
        </pc:sldMkLst>
        <pc:spChg chg="add del mod">
          <ac:chgData name="Sayed Ali" userId="10030000A7F41E3E@LIVE.COM" providerId="AD" clId="Web-{3FC56C80-E851-4E5A-986F-1948C555AA99}" dt="2018-02-27T12:25:17.465" v="52"/>
          <ac:spMkLst>
            <pc:docMk/>
            <pc:sldMk cId="1372789796" sldId="257"/>
            <ac:spMk id="2" creationId="{5F58ABB0-39C7-41A4-B191-5D890B97CF2E}"/>
          </ac:spMkLst>
        </pc:spChg>
        <pc:spChg chg="del">
          <ac:chgData name="Sayed Ali" userId="10030000A7F41E3E@LIVE.COM" providerId="AD" clId="Web-{3FC56C80-E851-4E5A-986F-1948C555AA99}" dt="2018-02-27T12:23:46.044" v="36"/>
          <ac:spMkLst>
            <pc:docMk/>
            <pc:sldMk cId="1372789796" sldId="257"/>
            <ac:spMk id="3" creationId="{75815646-FFEB-42D9-ABB3-0A8B0CE9C947}"/>
          </ac:spMkLst>
        </pc:spChg>
        <pc:spChg chg="add del">
          <ac:chgData name="Sayed Ali" userId="10030000A7F41E3E@LIVE.COM" providerId="AD" clId="Web-{3FC56C80-E851-4E5A-986F-1948C555AA99}" dt="2018-02-27T12:24:05.625" v="40"/>
          <ac:spMkLst>
            <pc:docMk/>
            <pc:sldMk cId="1372789796" sldId="257"/>
            <ac:spMk id="6" creationId="{6D5BCF01-7B00-4A24-95CF-1B4E436E54BF}"/>
          </ac:spMkLst>
        </pc:spChg>
        <pc:spChg chg="add del">
          <ac:chgData name="Sayed Ali" userId="10030000A7F41E3E@LIVE.COM" providerId="AD" clId="Web-{3FC56C80-E851-4E5A-986F-1948C555AA99}" dt="2018-02-27T12:24:05.625" v="40"/>
          <ac:spMkLst>
            <pc:docMk/>
            <pc:sldMk cId="1372789796" sldId="257"/>
            <ac:spMk id="12" creationId="{10D21FCB-56CB-4EFA-A79A-A9A8EC0F722E}"/>
          </ac:spMkLst>
        </pc:spChg>
        <pc:spChg chg="add del">
          <ac:chgData name="Sayed Ali" userId="10030000A7F41E3E@LIVE.COM" providerId="AD" clId="Web-{3FC56C80-E851-4E5A-986F-1948C555AA99}" dt="2018-02-27T12:24:01.968" v="38"/>
          <ac:spMkLst>
            <pc:docMk/>
            <pc:sldMk cId="1372789796" sldId="257"/>
            <ac:spMk id="13" creationId="{DDDE267B-E820-4910-868D-BA40CFB936D7}"/>
          </ac:spMkLst>
        </pc:spChg>
        <pc:spChg chg="add del">
          <ac:chgData name="Sayed Ali" userId="10030000A7F41E3E@LIVE.COM" providerId="AD" clId="Web-{3FC56C80-E851-4E5A-986F-1948C555AA99}" dt="2018-02-27T12:24:21.893" v="42"/>
          <ac:spMkLst>
            <pc:docMk/>
            <pc:sldMk cId="1372789796" sldId="257"/>
            <ac:spMk id="16" creationId="{DDDE267B-E820-4910-868D-BA40CFB936D7}"/>
          </ac:spMkLst>
        </pc:spChg>
        <pc:spChg chg="add del">
          <ac:chgData name="Sayed Ali" userId="10030000A7F41E3E@LIVE.COM" providerId="AD" clId="Web-{3FC56C80-E851-4E5A-986F-1948C555AA99}" dt="2018-02-27T12:24:35.990" v="44"/>
          <ac:spMkLst>
            <pc:docMk/>
            <pc:sldMk cId="1372789796" sldId="257"/>
            <ac:spMk id="18" creationId="{10D21FCB-56CB-4EFA-A79A-A9A8EC0F722E}"/>
          </ac:spMkLst>
        </pc:spChg>
        <pc:spChg chg="add del">
          <ac:chgData name="Sayed Ali" userId="10030000A7F41E3E@LIVE.COM" providerId="AD" clId="Web-{3FC56C80-E851-4E5A-986F-1948C555AA99}" dt="2018-02-27T12:24:35.990" v="44"/>
          <ac:spMkLst>
            <pc:docMk/>
            <pc:sldMk cId="1372789796" sldId="257"/>
            <ac:spMk id="21" creationId="{6D5BCF01-7B00-4A24-95CF-1B4E436E54BF}"/>
          </ac:spMkLst>
        </pc:spChg>
        <pc:spChg chg="add del">
          <ac:chgData name="Sayed Ali" userId="10030000A7F41E3E@LIVE.COM" providerId="AD" clId="Web-{3FC56C80-E851-4E5A-986F-1948C555AA99}" dt="2018-02-27T12:24:42.600" v="46"/>
          <ac:spMkLst>
            <pc:docMk/>
            <pc:sldMk cId="1372789796" sldId="257"/>
            <ac:spMk id="22" creationId="{48FE65CB-EFD8-497D-A30A-093E20EACB05}"/>
          </ac:spMkLst>
        </pc:spChg>
        <pc:spChg chg="add del">
          <ac:chgData name="Sayed Ali" userId="10030000A7F41E3E@LIVE.COM" providerId="AD" clId="Web-{3FC56C80-E851-4E5A-986F-1948C555AA99}" dt="2018-02-27T12:24:42.600" v="46"/>
          <ac:spMkLst>
            <pc:docMk/>
            <pc:sldMk cId="1372789796" sldId="257"/>
            <ac:spMk id="25" creationId="{329C8A26-67E5-4775-9285-1CBD6AEB7A84}"/>
          </ac:spMkLst>
        </pc:spChg>
        <pc:spChg chg="add del">
          <ac:chgData name="Sayed Ali" userId="10030000A7F41E3E@LIVE.COM" providerId="AD" clId="Web-{3FC56C80-E851-4E5A-986F-1948C555AA99}" dt="2018-02-27T12:25:17.465" v="52"/>
          <ac:spMkLst>
            <pc:docMk/>
            <pc:sldMk cId="1372789796" sldId="257"/>
            <ac:spMk id="26" creationId="{446F2B05-D14A-46C1-B94D-81BAFA34CA8C}"/>
          </ac:spMkLst>
        </pc:spChg>
        <pc:spChg chg="add del">
          <ac:chgData name="Sayed Ali" userId="10030000A7F41E3E@LIVE.COM" providerId="AD" clId="Web-{3FC56C80-E851-4E5A-986F-1948C555AA99}" dt="2018-02-27T12:25:17.465" v="52"/>
          <ac:spMkLst>
            <pc:docMk/>
            <pc:sldMk cId="1372789796" sldId="257"/>
            <ac:spMk id="29" creationId="{46EF44F9-CD01-4F20-8E20-FE493BB3AFC1}"/>
          </ac:spMkLst>
        </pc:spChg>
        <pc:picChg chg="add del mod ord">
          <ac:chgData name="Sayed Ali" userId="10030000A7F41E3E@LIVE.COM" providerId="AD" clId="Web-{3FC56C80-E851-4E5A-986F-1948C555AA99}" dt="2018-02-27T12:25:17.465" v="52"/>
          <ac:picMkLst>
            <pc:docMk/>
            <pc:sldMk cId="1372789796" sldId="257"/>
            <ac:picMk id="4" creationId="{28B9C803-EE51-493A-A5BF-CA5AA55BA5D7}"/>
          </ac:picMkLst>
        </pc:picChg>
        <pc:picChg chg="add del">
          <ac:chgData name="Sayed Ali" userId="10030000A7F41E3E@LIVE.COM" providerId="AD" clId="Web-{3FC56C80-E851-4E5A-986F-1948C555AA99}" dt="2018-02-27T12:24:05.625" v="40"/>
          <ac:picMkLst>
            <pc:docMk/>
            <pc:sldMk cId="1372789796" sldId="257"/>
            <ac:picMk id="7" creationId="{28B9C803-EE51-493A-A5BF-CA5AA55BA5D7}"/>
          </ac:picMkLst>
        </pc:picChg>
        <pc:picChg chg="add del">
          <ac:chgData name="Sayed Ali" userId="10030000A7F41E3E@LIVE.COM" providerId="AD" clId="Web-{3FC56C80-E851-4E5A-986F-1948C555AA99}" dt="2018-02-27T12:24:21.893" v="42"/>
          <ac:picMkLst>
            <pc:docMk/>
            <pc:sldMk cId="1372789796" sldId="257"/>
            <ac:picMk id="8" creationId="{B1981535-B5AA-4E0C-ACE5-925CC19B20FE}"/>
          </ac:picMkLst>
        </pc:picChg>
        <pc:picChg chg="add del">
          <ac:chgData name="Sayed Ali" userId="10030000A7F41E3E@LIVE.COM" providerId="AD" clId="Web-{3FC56C80-E851-4E5A-986F-1948C555AA99}" dt="2018-02-27T12:24:01.968" v="38"/>
          <ac:picMkLst>
            <pc:docMk/>
            <pc:sldMk cId="1372789796" sldId="257"/>
            <ac:picMk id="9" creationId="{B1981535-B5AA-4E0C-ACE5-925CC19B20FE}"/>
          </ac:picMkLst>
        </pc:picChg>
        <pc:picChg chg="add del">
          <ac:chgData name="Sayed Ali" userId="10030000A7F41E3E@LIVE.COM" providerId="AD" clId="Web-{3FC56C80-E851-4E5A-986F-1948C555AA99}" dt="2018-02-27T12:24:21.893" v="42"/>
          <ac:picMkLst>
            <pc:docMk/>
            <pc:sldMk cId="1372789796" sldId="257"/>
            <ac:picMk id="10" creationId="{BF97D060-AA7E-4411-BA62-28BD1EBD55D6}"/>
          </ac:picMkLst>
        </pc:picChg>
        <pc:picChg chg="add del">
          <ac:chgData name="Sayed Ali" userId="10030000A7F41E3E@LIVE.COM" providerId="AD" clId="Web-{3FC56C80-E851-4E5A-986F-1948C555AA99}" dt="2018-02-27T12:24:01.968" v="38"/>
          <ac:picMkLst>
            <pc:docMk/>
            <pc:sldMk cId="1372789796" sldId="257"/>
            <ac:picMk id="11" creationId="{BF97D060-AA7E-4411-BA62-28BD1EBD55D6}"/>
          </ac:picMkLst>
        </pc:picChg>
        <pc:picChg chg="add del">
          <ac:chgData name="Sayed Ali" userId="10030000A7F41E3E@LIVE.COM" providerId="AD" clId="Web-{3FC56C80-E851-4E5A-986F-1948C555AA99}" dt="2018-02-27T12:24:05.625" v="40"/>
          <ac:picMkLst>
            <pc:docMk/>
            <pc:sldMk cId="1372789796" sldId="257"/>
            <ac:picMk id="14" creationId="{B1027BD9-272C-4CC4-9396-1708F8B1F40D}"/>
          </ac:picMkLst>
        </pc:picChg>
        <pc:picChg chg="add del">
          <ac:chgData name="Sayed Ali" userId="10030000A7F41E3E@LIVE.COM" providerId="AD" clId="Web-{3FC56C80-E851-4E5A-986F-1948C555AA99}" dt="2018-02-27T12:24:01.968" v="38"/>
          <ac:picMkLst>
            <pc:docMk/>
            <pc:sldMk cId="1372789796" sldId="257"/>
            <ac:picMk id="15" creationId="{FF3E25D7-C2F8-445D-AA42-C1163028DA68}"/>
          </ac:picMkLst>
        </pc:picChg>
        <pc:picChg chg="add del">
          <ac:chgData name="Sayed Ali" userId="10030000A7F41E3E@LIVE.COM" providerId="AD" clId="Web-{3FC56C80-E851-4E5A-986F-1948C555AA99}" dt="2018-02-27T12:24:21.893" v="42"/>
          <ac:picMkLst>
            <pc:docMk/>
            <pc:sldMk cId="1372789796" sldId="257"/>
            <ac:picMk id="17" creationId="{FF3E25D7-C2F8-445D-AA42-C1163028DA68}"/>
          </ac:picMkLst>
        </pc:picChg>
        <pc:picChg chg="add del">
          <ac:chgData name="Sayed Ali" userId="10030000A7F41E3E@LIVE.COM" providerId="AD" clId="Web-{3FC56C80-E851-4E5A-986F-1948C555AA99}" dt="2018-02-27T12:24:35.990" v="44"/>
          <ac:picMkLst>
            <pc:docMk/>
            <pc:sldMk cId="1372789796" sldId="257"/>
            <ac:picMk id="19" creationId="{28B9C803-EE51-493A-A5BF-CA5AA55BA5D7}"/>
          </ac:picMkLst>
        </pc:picChg>
        <pc:picChg chg="add del">
          <ac:chgData name="Sayed Ali" userId="10030000A7F41E3E@LIVE.COM" providerId="AD" clId="Web-{3FC56C80-E851-4E5A-986F-1948C555AA99}" dt="2018-02-27T12:24:35.990" v="44"/>
          <ac:picMkLst>
            <pc:docMk/>
            <pc:sldMk cId="1372789796" sldId="257"/>
            <ac:picMk id="20" creationId="{B1027BD9-272C-4CC4-9396-1708F8B1F40D}"/>
          </ac:picMkLst>
        </pc:picChg>
        <pc:picChg chg="add del">
          <ac:chgData name="Sayed Ali" userId="10030000A7F41E3E@LIVE.COM" providerId="AD" clId="Web-{3FC56C80-E851-4E5A-986F-1948C555AA99}" dt="2018-02-27T12:24:42.600" v="46"/>
          <ac:picMkLst>
            <pc:docMk/>
            <pc:sldMk cId="1372789796" sldId="257"/>
            <ac:picMk id="23" creationId="{28B9C803-EE51-493A-A5BF-CA5AA55BA5D7}"/>
          </ac:picMkLst>
        </pc:picChg>
        <pc:picChg chg="add del">
          <ac:chgData name="Sayed Ali" userId="10030000A7F41E3E@LIVE.COM" providerId="AD" clId="Web-{3FC56C80-E851-4E5A-986F-1948C555AA99}" dt="2018-02-27T12:24:42.600" v="46"/>
          <ac:picMkLst>
            <pc:docMk/>
            <pc:sldMk cId="1372789796" sldId="257"/>
            <ac:picMk id="24" creationId="{E3265C2A-0A58-43AD-A406-8F4478E28758}"/>
          </ac:picMkLst>
        </pc:picChg>
        <pc:picChg chg="add del">
          <ac:chgData name="Sayed Ali" userId="10030000A7F41E3E@LIVE.COM" providerId="AD" clId="Web-{3FC56C80-E851-4E5A-986F-1948C555AA99}" dt="2018-02-27T12:25:17.465" v="52"/>
          <ac:picMkLst>
            <pc:docMk/>
            <pc:sldMk cId="1372789796" sldId="257"/>
            <ac:picMk id="27" creationId="{28B9C803-EE51-493A-A5BF-CA5AA55BA5D7}"/>
          </ac:picMkLst>
        </pc:picChg>
        <pc:picChg chg="add del">
          <ac:chgData name="Sayed Ali" userId="10030000A7F41E3E@LIVE.COM" providerId="AD" clId="Web-{3FC56C80-E851-4E5A-986F-1948C555AA99}" dt="2018-02-27T12:25:17.465" v="52"/>
          <ac:picMkLst>
            <pc:docMk/>
            <pc:sldMk cId="1372789796" sldId="257"/>
            <ac:picMk id="28" creationId="{DC21F734-A85A-4FEA-8CB8-6C72B8195C37}"/>
          </ac:picMkLst>
        </pc:picChg>
      </pc:sldChg>
      <pc:sldChg chg="modSp add replId">
        <pc:chgData name="Sayed Ali" userId="10030000A7F41E3E@LIVE.COM" providerId="AD" clId="Web-{3FC56C80-E851-4E5A-986F-1948C555AA99}" dt="2018-02-27T12:33:56.646" v="508"/>
        <pc:sldMkLst>
          <pc:docMk/>
          <pc:sldMk cId="3686243917" sldId="258"/>
        </pc:sldMkLst>
        <pc:spChg chg="mod">
          <ac:chgData name="Sayed Ali" userId="10030000A7F41E3E@LIVE.COM" providerId="AD" clId="Web-{3FC56C80-E851-4E5A-986F-1948C555AA99}" dt="2018-02-27T12:28:50.765" v="66"/>
          <ac:spMkLst>
            <pc:docMk/>
            <pc:sldMk cId="3686243917" sldId="258"/>
            <ac:spMk id="2" creationId="{5F58ABB0-39C7-41A4-B191-5D890B97CF2E}"/>
          </ac:spMkLst>
        </pc:spChg>
        <pc:spChg chg="mod">
          <ac:chgData name="Sayed Ali" userId="10030000A7F41E3E@LIVE.COM" providerId="AD" clId="Web-{3FC56C80-E851-4E5A-986F-1948C555AA99}" dt="2018-02-27T12:33:56.646" v="508"/>
          <ac:spMkLst>
            <pc:docMk/>
            <pc:sldMk cId="3686243917" sldId="258"/>
            <ac:spMk id="3" creationId="{75815646-FFEB-42D9-ABB3-0A8B0CE9C947}"/>
          </ac:spMkLst>
        </pc:spChg>
      </pc:sldChg>
      <pc:sldChg chg="modSp add replId">
        <pc:chgData name="Sayed Ali" userId="10030000A7F41E3E@LIVE.COM" providerId="AD" clId="Web-{3FC56C80-E851-4E5A-986F-1948C555AA99}" dt="2018-02-27T12:34:50.711" v="539"/>
        <pc:sldMkLst>
          <pc:docMk/>
          <pc:sldMk cId="127019558" sldId="259"/>
        </pc:sldMkLst>
        <pc:spChg chg="mod">
          <ac:chgData name="Sayed Ali" userId="10030000A7F41E3E@LIVE.COM" providerId="AD" clId="Web-{3FC56C80-E851-4E5A-986F-1948C555AA99}" dt="2018-02-27T12:34:50.711" v="539"/>
          <ac:spMkLst>
            <pc:docMk/>
            <pc:sldMk cId="127019558" sldId="259"/>
            <ac:spMk id="2" creationId="{5F58ABB0-39C7-41A4-B191-5D890B97CF2E}"/>
          </ac:spMkLst>
        </pc:spChg>
      </pc:sldChg>
      <pc:sldChg chg="add replId">
        <pc:chgData name="Sayed Ali" userId="10030000A7F41E3E@LIVE.COM" providerId="AD" clId="Web-{3FC56C80-E851-4E5A-986F-1948C555AA99}" dt="2018-02-27T12:22:20.884" v="33"/>
        <pc:sldMkLst>
          <pc:docMk/>
          <pc:sldMk cId="262481697" sldId="260"/>
        </pc:sldMkLst>
      </pc:sldChg>
      <pc:sldChg chg="add replId">
        <pc:chgData name="Sayed Ali" userId="10030000A7F41E3E@LIVE.COM" providerId="AD" clId="Web-{3FC56C80-E851-4E5A-986F-1948C555AA99}" dt="2018-02-27T12:22:21.307" v="34"/>
        <pc:sldMkLst>
          <pc:docMk/>
          <pc:sldMk cId="989157564" sldId="261"/>
        </pc:sldMkLst>
      </pc:sldChg>
      <pc:sldChg chg="add replId">
        <pc:chgData name="Sayed Ali" userId="10030000A7F41E3E@LIVE.COM" providerId="AD" clId="Web-{3FC56C80-E851-4E5A-986F-1948C555AA99}" dt="2018-02-27T12:22:21.666" v="35"/>
        <pc:sldMkLst>
          <pc:docMk/>
          <pc:sldMk cId="597753959" sldId="262"/>
        </pc:sldMkLst>
      </pc:sldChg>
      <pc:sldChg chg="add replId">
        <pc:chgData name="Sayed Ali" userId="10030000A7F41E3E@LIVE.COM" providerId="AD" clId="Web-{3FC56C80-E851-4E5A-986F-1948C555AA99}" dt="2018-02-27T12:47:17.378" v="541"/>
        <pc:sldMkLst>
          <pc:docMk/>
          <pc:sldMk cId="4053511317" sldId="263"/>
        </pc:sldMkLst>
      </pc:sldChg>
      <pc:sldChg chg="add replId">
        <pc:chgData name="Sayed Ali" userId="10030000A7F41E3E@LIVE.COM" providerId="AD" clId="Web-{3FC56C80-E851-4E5A-986F-1948C555AA99}" dt="2018-02-27T12:47:19.081" v="542"/>
        <pc:sldMkLst>
          <pc:docMk/>
          <pc:sldMk cId="2721267532" sldId="264"/>
        </pc:sldMkLst>
      </pc:sldChg>
      <pc:sldChg chg="add replId">
        <pc:chgData name="Sayed Ali" userId="10030000A7F41E3E@LIVE.COM" providerId="AD" clId="Web-{3FC56C80-E851-4E5A-986F-1948C555AA99}" dt="2018-02-27T12:47:19.425" v="543"/>
        <pc:sldMkLst>
          <pc:docMk/>
          <pc:sldMk cId="2126205180" sldId="265"/>
        </pc:sldMkLst>
      </pc:sldChg>
      <pc:sldChg chg="add replId">
        <pc:chgData name="Sayed Ali" userId="10030000A7F41E3E@LIVE.COM" providerId="AD" clId="Web-{3FC56C80-E851-4E5A-986F-1948C555AA99}" dt="2018-02-27T12:47:19.784" v="544"/>
        <pc:sldMkLst>
          <pc:docMk/>
          <pc:sldMk cId="3513586245" sldId="266"/>
        </pc:sldMkLst>
      </pc:sldChg>
      <pc:sldChg chg="add replId">
        <pc:chgData name="Sayed Ali" userId="10030000A7F41E3E@LIVE.COM" providerId="AD" clId="Web-{3FC56C80-E851-4E5A-986F-1948C555AA99}" dt="2018-02-27T12:47:20.160" v="545"/>
        <pc:sldMkLst>
          <pc:docMk/>
          <pc:sldMk cId="3962254989" sldId="267"/>
        </pc:sldMkLst>
      </pc:sldChg>
      <pc:sldChg chg="add replId">
        <pc:chgData name="Sayed Ali" userId="10030000A7F41E3E@LIVE.COM" providerId="AD" clId="Web-{3FC56C80-E851-4E5A-986F-1948C555AA99}" dt="2018-02-27T12:47:20.550" v="546"/>
        <pc:sldMkLst>
          <pc:docMk/>
          <pc:sldMk cId="3725212788" sldId="268"/>
        </pc:sldMkLst>
      </pc:sldChg>
      <pc:sldChg chg="add replId">
        <pc:chgData name="Sayed Ali" userId="10030000A7F41E3E@LIVE.COM" providerId="AD" clId="Web-{3FC56C80-E851-4E5A-986F-1948C555AA99}" dt="2018-02-27T12:47:20.909" v="547"/>
        <pc:sldMkLst>
          <pc:docMk/>
          <pc:sldMk cId="4201669902" sldId="269"/>
        </pc:sldMkLst>
      </pc:sldChg>
      <pc:sldChg chg="add replId">
        <pc:chgData name="Sayed Ali" userId="10030000A7F41E3E@LIVE.COM" providerId="AD" clId="Web-{3FC56C80-E851-4E5A-986F-1948C555AA99}" dt="2018-02-27T12:47:21.659" v="548"/>
        <pc:sldMkLst>
          <pc:docMk/>
          <pc:sldMk cId="708572858" sldId="270"/>
        </pc:sldMkLst>
      </pc:sldChg>
      <pc:sldChg chg="add replId">
        <pc:chgData name="Sayed Ali" userId="10030000A7F41E3E@LIVE.COM" providerId="AD" clId="Web-{3FC56C80-E851-4E5A-986F-1948C555AA99}" dt="2018-02-27T12:47:22.034" v="549"/>
        <pc:sldMkLst>
          <pc:docMk/>
          <pc:sldMk cId="1731850025" sldId="271"/>
        </pc:sldMkLst>
      </pc:sldChg>
      <pc:sldChg chg="add replId">
        <pc:chgData name="Sayed Ali" userId="10030000A7F41E3E@LIVE.COM" providerId="AD" clId="Web-{3FC56C80-E851-4E5A-986F-1948C555AA99}" dt="2018-02-27T12:47:22.394" v="550"/>
        <pc:sldMkLst>
          <pc:docMk/>
          <pc:sldMk cId="832792548" sldId="272"/>
        </pc:sldMkLst>
      </pc:sldChg>
      <pc:sldChg chg="add replId">
        <pc:chgData name="Sayed Ali" userId="10030000A7F41E3E@LIVE.COM" providerId="AD" clId="Web-{3FC56C80-E851-4E5A-986F-1948C555AA99}" dt="2018-02-27T12:47:22.753" v="551"/>
        <pc:sldMkLst>
          <pc:docMk/>
          <pc:sldMk cId="3264780847" sldId="273"/>
        </pc:sldMkLst>
      </pc:sldChg>
      <pc:sldChg chg="add replId">
        <pc:chgData name="Sayed Ali" userId="10030000A7F41E3E@LIVE.COM" providerId="AD" clId="Web-{3FC56C80-E851-4E5A-986F-1948C555AA99}" dt="2018-02-27T12:47:23.472" v="552"/>
        <pc:sldMkLst>
          <pc:docMk/>
          <pc:sldMk cId="3788931373" sldId="274"/>
        </pc:sldMkLst>
      </pc:sldChg>
      <pc:sldChg chg="modSp add replId">
        <pc:chgData name="Sayed Ali" userId="10030000A7F41E3E@LIVE.COM" providerId="AD" clId="Web-{3FC56C80-E851-4E5A-986F-1948C555AA99}" dt="2018-02-27T12:47:37.973" v="570"/>
        <pc:sldMkLst>
          <pc:docMk/>
          <pc:sldMk cId="3995410235" sldId="275"/>
        </pc:sldMkLst>
        <pc:spChg chg="mod">
          <ac:chgData name="Sayed Ali" userId="10030000A7F41E3E@LIVE.COM" providerId="AD" clId="Web-{3FC56C80-E851-4E5A-986F-1948C555AA99}" dt="2018-02-27T12:47:31.222" v="565"/>
          <ac:spMkLst>
            <pc:docMk/>
            <pc:sldMk cId="3995410235" sldId="275"/>
            <ac:spMk id="2" creationId="{5F58ABB0-39C7-41A4-B191-5D890B97CF2E}"/>
          </ac:spMkLst>
        </pc:spChg>
        <pc:spChg chg="mod">
          <ac:chgData name="Sayed Ali" userId="10030000A7F41E3E@LIVE.COM" providerId="AD" clId="Web-{3FC56C80-E851-4E5A-986F-1948C555AA99}" dt="2018-02-27T12:47:37.973" v="570"/>
          <ac:spMkLst>
            <pc:docMk/>
            <pc:sldMk cId="3995410235" sldId="275"/>
            <ac:spMk id="3" creationId="{75815646-FFEB-42D9-ABB3-0A8B0CE9C94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0000"/>
                <a:lumMod val="11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4/20/2018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DBSCAN" TargetMode="External"/><Relationship Id="rId2" Type="http://schemas.openxmlformats.org/officeDocument/2006/relationships/hyperlink" Target="https://www.datascience.com/blog/k-means-clustering" TargetMode="Externa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hyperlink" Target="https://www.researchgate.net/figure/Advantages-Disadvantages-and-Applications-of-DBSCAN_tbl2_27152030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50CAEE-CAC0-4F18-9593-F09A3338C1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2DA77D5-12C4-446D-AC72-A514960A553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2" name="Picture 11">
            <a:extLst>
              <a:ext uri="{FF2B5EF4-FFF2-40B4-BE49-F238E27FC236}">
                <a16:creationId xmlns:a16="http://schemas.microsoft.com/office/drawing/2014/main" id="{13D4F2B0-7771-46FC-9763-240E8F55F14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4" name="Picture 13">
            <a:extLst>
              <a:ext uri="{FF2B5EF4-FFF2-40B4-BE49-F238E27FC236}">
                <a16:creationId xmlns:a16="http://schemas.microsoft.com/office/drawing/2014/main" id="{19E04E4F-6B32-4651-ACE0-DACABF1FC25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6" name="Picture 15">
            <a:extLst>
              <a:ext uri="{FF2B5EF4-FFF2-40B4-BE49-F238E27FC236}">
                <a16:creationId xmlns:a16="http://schemas.microsoft.com/office/drawing/2014/main" id="{6164F387-6750-4AFF-8A10-65C64D31ECA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2" name="Title 1"/>
          <p:cNvSpPr>
            <a:spLocks noGrp="1"/>
          </p:cNvSpPr>
          <p:nvPr>
            <p:ph type="ctrTitle"/>
          </p:nvPr>
        </p:nvSpPr>
        <p:spPr>
          <a:xfrm>
            <a:off x="1286933" y="2213361"/>
            <a:ext cx="6247721" cy="2204815"/>
          </a:xfrm>
        </p:spPr>
        <p:txBody>
          <a:bodyPr>
            <a:normAutofit/>
          </a:bodyPr>
          <a:lstStyle/>
          <a:p>
            <a:pPr algn="l"/>
            <a:r>
              <a:rPr lang="en-US" dirty="0"/>
              <a:t>Data Clustering</a:t>
            </a:r>
            <a:endParaRPr lang="en-US"/>
          </a:p>
        </p:txBody>
      </p:sp>
      <p:sp>
        <p:nvSpPr>
          <p:cNvPr id="3" name="Subtitle 2"/>
          <p:cNvSpPr>
            <a:spLocks noGrp="1"/>
          </p:cNvSpPr>
          <p:nvPr>
            <p:ph type="subTitle" idx="1"/>
          </p:nvPr>
        </p:nvSpPr>
        <p:spPr>
          <a:xfrm>
            <a:off x="1286934" y="4418176"/>
            <a:ext cx="6247721" cy="1264209"/>
          </a:xfrm>
        </p:spPr>
        <p:txBody>
          <a:bodyPr vert="horz" lIns="91440" tIns="45720" rIns="91440" bIns="45720" rtlCol="0">
            <a:normAutofit/>
          </a:bodyPr>
          <a:lstStyle/>
          <a:p>
            <a:pPr algn="l"/>
            <a:r>
              <a:rPr lang="en-US">
                <a:solidFill>
                  <a:schemeClr val="tx1">
                    <a:lumMod val="50000"/>
                    <a:lumOff val="50000"/>
                  </a:schemeClr>
                </a:solidFill>
              </a:rPr>
              <a:t>By: Sayed A. Omar</a:t>
            </a:r>
          </a:p>
        </p:txBody>
      </p:sp>
    </p:spTree>
    <p:extLst>
      <p:ext uri="{BB962C8B-B14F-4D97-AF65-F5344CB8AC3E}">
        <p14:creationId xmlns:p14="http://schemas.microsoft.com/office/powerpoint/2010/main" val="262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ABB0-39C7-41A4-B191-5D890B97CF2E}"/>
              </a:ext>
            </a:extLst>
          </p:cNvPr>
          <p:cNvSpPr>
            <a:spLocks noGrp="1"/>
          </p:cNvSpPr>
          <p:nvPr>
            <p:ph type="title"/>
          </p:nvPr>
        </p:nvSpPr>
        <p:spPr>
          <a:xfrm>
            <a:off x="914400" y="0"/>
            <a:ext cx="10360152" cy="914400"/>
          </a:xfrm>
        </p:spPr>
        <p:txBody>
          <a:bodyPr/>
          <a:lstStyle/>
          <a:p>
            <a:r>
              <a:rPr lang="en-US" dirty="0"/>
              <a:t>Implementation </a:t>
            </a:r>
          </a:p>
        </p:txBody>
      </p:sp>
      <p:sp>
        <p:nvSpPr>
          <p:cNvPr id="3" name="Content Placeholder 2">
            <a:extLst>
              <a:ext uri="{FF2B5EF4-FFF2-40B4-BE49-F238E27FC236}">
                <a16:creationId xmlns:a16="http://schemas.microsoft.com/office/drawing/2014/main" id="{75815646-FFEB-42D9-ABB3-0A8B0CE9C947}"/>
              </a:ext>
            </a:extLst>
          </p:cNvPr>
          <p:cNvSpPr>
            <a:spLocks noGrp="1"/>
          </p:cNvSpPr>
          <p:nvPr>
            <p:ph sz="quarter" idx="13"/>
          </p:nvPr>
        </p:nvSpPr>
        <p:spPr>
          <a:xfrm>
            <a:off x="914400" y="914400"/>
            <a:ext cx="10363200" cy="5051596"/>
          </a:xfrm>
        </p:spPr>
        <p:txBody>
          <a:bodyPr vert="horz" lIns="91440" tIns="45720" rIns="91440" bIns="45720" rtlCol="0" anchor="t">
            <a:normAutofit/>
          </a:bodyPr>
          <a:lstStyle/>
          <a:p>
            <a:pPr marL="457200" indent="-457200">
              <a:buAutoNum type="arabicPeriod"/>
            </a:pPr>
            <a:r>
              <a:rPr lang="en-US" b="1" dirty="0"/>
              <a:t>Clean and Transform Your Data</a:t>
            </a:r>
            <a:endParaRPr lang="en-US" dirty="0"/>
          </a:p>
          <a:p>
            <a:pPr marL="457200" indent="-457200">
              <a:buAutoNum type="arabicPeriod"/>
            </a:pPr>
            <a:r>
              <a:rPr lang="en-US" b="1" dirty="0"/>
              <a:t>Feature Engineering</a:t>
            </a:r>
          </a:p>
          <a:p>
            <a:pPr marL="457200" indent="-457200">
              <a:buAutoNum type="arabicPeriod"/>
            </a:pPr>
            <a:r>
              <a:rPr lang="en-US" b="1" dirty="0"/>
              <a:t>Choose K and Run the Algorithm</a:t>
            </a:r>
            <a:endParaRPr lang="en-US" dirty="0"/>
          </a:p>
          <a:p>
            <a:pPr marL="457200" indent="-457200">
              <a:buAutoNum type="arabicPeriod"/>
            </a:pPr>
            <a:r>
              <a:rPr lang="en-US" b="1" dirty="0"/>
              <a:t>Review the Results</a:t>
            </a:r>
            <a:endParaRPr lang="en-US" dirty="0"/>
          </a:p>
          <a:p>
            <a:pPr marL="457200" indent="-457200">
              <a:buAutoNum type="arabicPeriod"/>
            </a:pPr>
            <a:r>
              <a:rPr lang="en-US" b="1" dirty="0"/>
              <a:t>Iterate Over Several Values of K</a:t>
            </a:r>
            <a:endParaRPr lang="en-US" dirty="0"/>
          </a:p>
          <a:p>
            <a:pPr>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98915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ABB0-39C7-41A4-B191-5D890B97CF2E}"/>
              </a:ext>
            </a:extLst>
          </p:cNvPr>
          <p:cNvSpPr>
            <a:spLocks noGrp="1"/>
          </p:cNvSpPr>
          <p:nvPr>
            <p:ph type="title"/>
          </p:nvPr>
        </p:nvSpPr>
        <p:spPr>
          <a:xfrm>
            <a:off x="914400" y="0"/>
            <a:ext cx="10360152" cy="914400"/>
          </a:xfrm>
        </p:spPr>
        <p:txBody>
          <a:bodyPr/>
          <a:lstStyle/>
          <a:p>
            <a:r>
              <a:rPr lang="en-US" dirty="0"/>
              <a:t>Problems of K-means</a:t>
            </a:r>
          </a:p>
        </p:txBody>
      </p:sp>
      <p:sp>
        <p:nvSpPr>
          <p:cNvPr id="3" name="Content Placeholder 2">
            <a:extLst>
              <a:ext uri="{FF2B5EF4-FFF2-40B4-BE49-F238E27FC236}">
                <a16:creationId xmlns:a16="http://schemas.microsoft.com/office/drawing/2014/main" id="{75815646-FFEB-42D9-ABB3-0A8B0CE9C947}"/>
              </a:ext>
            </a:extLst>
          </p:cNvPr>
          <p:cNvSpPr>
            <a:spLocks noGrp="1"/>
          </p:cNvSpPr>
          <p:nvPr>
            <p:ph sz="quarter" idx="13"/>
          </p:nvPr>
        </p:nvSpPr>
        <p:spPr>
          <a:xfrm>
            <a:off x="914400" y="914400"/>
            <a:ext cx="10363200" cy="5072233"/>
          </a:xfrm>
        </p:spPr>
        <p:txBody>
          <a:bodyPr vert="horz" lIns="91440" tIns="45720" rIns="91440" bIns="45720" rtlCol="0" anchor="t">
            <a:normAutofit fontScale="85000" lnSpcReduction="10000"/>
          </a:bodyPr>
          <a:lstStyle/>
          <a:p>
            <a:r>
              <a:rPr lang="en-US" b="1" dirty="0"/>
              <a:t>Linear separability :</a:t>
            </a:r>
            <a:r>
              <a:rPr lang="en-US" dirty="0"/>
              <a:t> You rarely have to deal with circular clusters in real life data. It's even better to assume they do not exist in these cases. Allowing your algorithm to search for them would allow it to find odd circular clusters in the noise. The linear assumption in K-means makes it often more robust.</a:t>
            </a:r>
          </a:p>
          <a:p>
            <a:r>
              <a:rPr lang="en-US" b="1" dirty="0"/>
              <a:t>Number of clusters :</a:t>
            </a:r>
            <a:r>
              <a:rPr lang="en-US" dirty="0"/>
              <a:t> There is often no true ideal number of clusters that you wish to see. For text classification for example, there may be 100 categories, 105, 110... it's all rather subjective. Specifying the number of clusters becomes equivalent to specifying a global granularity. All clustering methods need a granularity specification anyway.</a:t>
            </a:r>
          </a:p>
          <a:p>
            <a:r>
              <a:rPr lang="en-US" b="1" dirty="0"/>
              <a:t>Global maximum :</a:t>
            </a:r>
            <a:r>
              <a:rPr lang="en-US" dirty="0"/>
              <a:t> I think it's a true issue. The true abstract K-means that would consist in finding the global minimum for the S.O.D is fundamentally NP-Hard. Only Lloyd is affordable and it is... very imperfect. We have really seen that being close to the real minimum (thanks to replications) clearly improved the quality of the results. Replication of the K-means is an improvement but not a perfect solution. For a big dataset you would need 10a lot10a lot replications to have a small chance to find the true minimum. Others methods like "finish it with greedy search" (proposed in MATLAB) are astronomically costly in big datasets.</a:t>
            </a:r>
          </a:p>
          <a:p>
            <a:r>
              <a:rPr lang="en-US" b="1" dirty="0"/>
              <a:t>Outliers : </a:t>
            </a:r>
            <a:r>
              <a:rPr lang="en-US" dirty="0"/>
              <a:t>each point must be clustered to only one group </a:t>
            </a:r>
          </a:p>
        </p:txBody>
      </p:sp>
      <p:pic>
        <p:nvPicPr>
          <p:cNvPr id="5" name="Picture 4"/>
          <p:cNvPicPr>
            <a:picLocks noChangeAspect="1"/>
          </p:cNvPicPr>
          <p:nvPr/>
        </p:nvPicPr>
        <p:blipFill>
          <a:blip r:embed="rId2"/>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597753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ABB0-39C7-41A4-B191-5D890B97CF2E}"/>
              </a:ext>
            </a:extLst>
          </p:cNvPr>
          <p:cNvSpPr>
            <a:spLocks noGrp="1"/>
          </p:cNvSpPr>
          <p:nvPr>
            <p:ph type="title"/>
          </p:nvPr>
        </p:nvSpPr>
        <p:spPr>
          <a:xfrm>
            <a:off x="913774" y="8920"/>
            <a:ext cx="10364451" cy="914400"/>
          </a:xfrm>
        </p:spPr>
        <p:txBody>
          <a:bodyPr/>
          <a:lstStyle/>
          <a:p>
            <a:r>
              <a:rPr lang="en-US" dirty="0"/>
              <a:t>Density-based Clustering : DBSCAN</a:t>
            </a:r>
          </a:p>
        </p:txBody>
      </p:sp>
      <p:sp>
        <p:nvSpPr>
          <p:cNvPr id="3" name="Content Placeholder 2">
            <a:extLst>
              <a:ext uri="{FF2B5EF4-FFF2-40B4-BE49-F238E27FC236}">
                <a16:creationId xmlns:a16="http://schemas.microsoft.com/office/drawing/2014/main" id="{75815646-FFEB-42D9-ABB3-0A8B0CE9C947}"/>
              </a:ext>
            </a:extLst>
          </p:cNvPr>
          <p:cNvSpPr>
            <a:spLocks noGrp="1"/>
          </p:cNvSpPr>
          <p:nvPr>
            <p:ph sz="quarter" idx="13"/>
          </p:nvPr>
        </p:nvSpPr>
        <p:spPr>
          <a:xfrm>
            <a:off x="913774" y="914400"/>
            <a:ext cx="10363826" cy="4867879"/>
          </a:xfrm>
        </p:spPr>
        <p:txBody>
          <a:bodyPr/>
          <a:lstStyle/>
          <a:p>
            <a:r>
              <a:rPr lang="en-US" b="1" dirty="0"/>
              <a:t>Density-based spatial clustering of applications with noise</a:t>
            </a:r>
            <a:r>
              <a:rPr lang="en-US" dirty="0"/>
              <a:t> (</a:t>
            </a:r>
            <a:r>
              <a:rPr lang="en-US" b="1" dirty="0"/>
              <a:t>DBSCAN</a:t>
            </a:r>
            <a:r>
              <a:rPr lang="en-US" dirty="0"/>
              <a:t>) is a data clustering algorithm proposed in 1996. It is a density-based clustering algorithm given a set of points in some space, it groups together points that are closely packed together (points with many nearby neighbors), marking as outliers points that lie alone in low-density regions (whose nearest neighbors are too far away). </a:t>
            </a:r>
          </a:p>
          <a:p>
            <a:r>
              <a:rPr lang="en-US" dirty="0"/>
              <a:t>DBSCAN is one of the most common clustering algorithms and also most cited in scientific literature.</a:t>
            </a:r>
          </a:p>
          <a:p>
            <a:r>
              <a:rPr lang="en-US" dirty="0"/>
              <a:t>In 2014, the algorithm was awarded the test of time award (an award given to algorithms which have received substantial attention in theory and practice) at the leading data mining conference, KDD.</a:t>
            </a:r>
          </a:p>
          <a:p>
            <a:endParaRPr lang="en-US" dirty="0"/>
          </a:p>
        </p:txBody>
      </p:sp>
      <p:pic>
        <p:nvPicPr>
          <p:cNvPr id="4" name="Picture 3"/>
          <p:cNvPicPr>
            <a:picLocks noChangeAspect="1"/>
          </p:cNvPicPr>
          <p:nvPr/>
        </p:nvPicPr>
        <p:blipFill>
          <a:blip r:embed="rId2"/>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4053511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D21FCB-56CB-4EFA-A79A-A9A8EC0F72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3"/>
          <p:cNvPicPr>
            <a:picLocks noChangeAspect="1"/>
          </p:cNvPicPr>
          <p:nvPr/>
        </p:nvPicPr>
        <p:blipFill>
          <a:blip r:embed="rId2"/>
          <a:stretch>
            <a:fillRect/>
          </a:stretch>
        </p:blipFill>
        <p:spPr>
          <a:xfrm>
            <a:off x="5865091" y="1005840"/>
            <a:ext cx="5413133" cy="4050088"/>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B1027BD9-272C-4CC4-9396-1708F8B1F40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58ABB0-39C7-41A4-B191-5D890B97CF2E}"/>
              </a:ext>
            </a:extLst>
          </p:cNvPr>
          <p:cNvSpPr>
            <a:spLocks noGrp="1"/>
          </p:cNvSpPr>
          <p:nvPr>
            <p:ph type="title"/>
          </p:nvPr>
        </p:nvSpPr>
        <p:spPr>
          <a:xfrm>
            <a:off x="913774" y="0"/>
            <a:ext cx="10360152" cy="916927"/>
          </a:xfrm>
        </p:spPr>
        <p:txBody>
          <a:bodyPr anchor="b">
            <a:normAutofit/>
          </a:bodyPr>
          <a:lstStyle/>
          <a:p>
            <a:r>
              <a:rPr lang="en-US" sz="3200" dirty="0"/>
              <a:t>Technique</a:t>
            </a:r>
          </a:p>
        </p:txBody>
      </p:sp>
      <p:sp>
        <p:nvSpPr>
          <p:cNvPr id="9" name="Content Placeholder 8">
            <a:extLst>
              <a:ext uri="{FF2B5EF4-FFF2-40B4-BE49-F238E27FC236}">
                <a16:creationId xmlns:a16="http://schemas.microsoft.com/office/drawing/2014/main" id="{535C75CC-E75B-4801-AD5A-E88DC3D66A3D}"/>
              </a:ext>
            </a:extLst>
          </p:cNvPr>
          <p:cNvSpPr>
            <a:spLocks noGrp="1"/>
          </p:cNvSpPr>
          <p:nvPr>
            <p:ph sz="quarter" idx="13"/>
          </p:nvPr>
        </p:nvSpPr>
        <p:spPr>
          <a:xfrm>
            <a:off x="913774" y="914400"/>
            <a:ext cx="4886662" cy="4493432"/>
          </a:xfrm>
        </p:spPr>
        <p:txBody>
          <a:bodyPr>
            <a:noAutofit/>
          </a:bodyPr>
          <a:lstStyle/>
          <a:p>
            <a:r>
              <a:rPr lang="en-US" sz="1050" b="1" dirty="0"/>
              <a:t>Consider a set of points in some space to be clustered. For the purpose of DBSCAN clustering, the points are classified as core points, (density-)reachable points and outliers, as follows:</a:t>
            </a:r>
          </a:p>
          <a:p>
            <a:r>
              <a:rPr lang="en-US" sz="1050" b="1" dirty="0"/>
              <a:t>A point p is a core point if at least minPts points are within distance ε (ε is the maximum radius of the neighborhood from p) of it (including p). Those points are said to be directly reachable from p.</a:t>
            </a:r>
          </a:p>
          <a:p>
            <a:r>
              <a:rPr lang="en-US" sz="1050" b="1" dirty="0"/>
              <a:t>A point q is directly reachable from p if point q is within distance ε from point p and p must be a core point.</a:t>
            </a:r>
          </a:p>
          <a:p>
            <a:r>
              <a:rPr lang="en-US" sz="1050" b="1" dirty="0"/>
              <a:t>A point q is reachable from p if there is a path p</a:t>
            </a:r>
            <a:r>
              <a:rPr lang="en-US" sz="1050" b="1" baseline="-25000" dirty="0"/>
              <a:t>1</a:t>
            </a:r>
            <a:r>
              <a:rPr lang="en-US" sz="1050" b="1" dirty="0"/>
              <a:t>, ..., </a:t>
            </a:r>
            <a:r>
              <a:rPr lang="en-US" sz="1050" b="1" dirty="0" err="1"/>
              <a:t>p</a:t>
            </a:r>
            <a:r>
              <a:rPr lang="en-US" sz="1050" b="1" baseline="-25000" dirty="0" err="1"/>
              <a:t>n</a:t>
            </a:r>
            <a:r>
              <a:rPr lang="en-US" sz="1050" b="1" dirty="0"/>
              <a:t> with p</a:t>
            </a:r>
            <a:r>
              <a:rPr lang="en-US" sz="1050" b="1" baseline="-25000" dirty="0"/>
              <a:t>1</a:t>
            </a:r>
            <a:r>
              <a:rPr lang="en-US" sz="1050" b="1" dirty="0"/>
              <a:t> = p and </a:t>
            </a:r>
            <a:r>
              <a:rPr lang="en-US" sz="1050" b="1" dirty="0" err="1"/>
              <a:t>p</a:t>
            </a:r>
            <a:r>
              <a:rPr lang="en-US" sz="1050" b="1" baseline="-25000" dirty="0" err="1"/>
              <a:t>n</a:t>
            </a:r>
            <a:r>
              <a:rPr lang="en-US" sz="1050" b="1" dirty="0"/>
              <a:t> = q, where each p</a:t>
            </a:r>
            <a:r>
              <a:rPr lang="en-US" sz="1050" b="1" baseline="-25000" dirty="0"/>
              <a:t>i+1</a:t>
            </a:r>
            <a:r>
              <a:rPr lang="en-US" sz="1050" b="1" dirty="0"/>
              <a:t> is directly reachable from p</a:t>
            </a:r>
            <a:r>
              <a:rPr lang="en-US" sz="1050" b="1" baseline="-25000" dirty="0"/>
              <a:t>i</a:t>
            </a:r>
            <a:r>
              <a:rPr lang="en-US" sz="1050" b="1" dirty="0"/>
              <a:t> (all the points on the path must be core points, with the possible exception of q).</a:t>
            </a:r>
          </a:p>
          <a:p>
            <a:r>
              <a:rPr lang="en-US" sz="1050" b="1" dirty="0"/>
              <a:t>All points not reachable from any other point are outliers.</a:t>
            </a:r>
          </a:p>
          <a:p>
            <a:r>
              <a:rPr lang="en-US" sz="1050" b="1" dirty="0"/>
              <a:t>Now if p is a core point, then it forms a cluster together with all points (core or non-core) that are reachable from it. Each cluster contains at least one core point; non-core points can be part of a cluster, but they form its "edge", since they cannot be used to reach more points.</a:t>
            </a:r>
          </a:p>
          <a:p>
            <a:endParaRPr lang="en-US" sz="800" b="1" dirty="0"/>
          </a:p>
        </p:txBody>
      </p:sp>
      <p:pic>
        <p:nvPicPr>
          <p:cNvPr id="8" name="Picture 7"/>
          <p:cNvPicPr>
            <a:picLocks noChangeAspect="1"/>
          </p:cNvPicPr>
          <p:nvPr/>
        </p:nvPicPr>
        <p:blipFill>
          <a:blip r:embed="rId4"/>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272126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3274B0C-1CB3-4AA4-A183-20B7FE5DB1D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E640319-3BB6-49BF-BAF4-D63FEC73E14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Content Placeholder 3"/>
          <p:cNvPicPr>
            <a:picLocks noGrp="1" noChangeAspect="1"/>
          </p:cNvPicPr>
          <p:nvPr>
            <p:ph sz="quarter" idx="13"/>
          </p:nvPr>
        </p:nvPicPr>
        <p:blipFill rotWithShape="1">
          <a:blip r:embed="rId4"/>
          <a:srcRect t="12516" b="12484"/>
          <a:stretch/>
        </p:blipFill>
        <p:spPr>
          <a:xfrm>
            <a:off x="20" y="10"/>
            <a:ext cx="12191980" cy="6857990"/>
          </a:xfrm>
          <a:prstGeom prst="rect">
            <a:avLst/>
          </a:prstGeom>
        </p:spPr>
      </p:pic>
      <p:pic>
        <p:nvPicPr>
          <p:cNvPr id="7" name="Picture 6"/>
          <p:cNvPicPr>
            <a:picLocks noChangeAspect="1"/>
          </p:cNvPicPr>
          <p:nvPr/>
        </p:nvPicPr>
        <p:blipFill>
          <a:blip r:embed="rId5"/>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212620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F97D060-AA7E-4411-BA62-28BD1EBD55D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Freeform: Shape 12">
            <a:extLst>
              <a:ext uri="{FF2B5EF4-FFF2-40B4-BE49-F238E27FC236}">
                <a16:creationId xmlns:a16="http://schemas.microsoft.com/office/drawing/2014/main" id="{DDDE267B-E820-4910-868D-BA40CFB936D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9523"/>
            <a:ext cx="10058400" cy="6867522"/>
          </a:xfrm>
          <a:custGeom>
            <a:avLst/>
            <a:gdLst>
              <a:gd name="connsiteX0" fmla="*/ 1263465 w 10058400"/>
              <a:gd name="connsiteY0" fmla="*/ 0 h 6867522"/>
              <a:gd name="connsiteX1" fmla="*/ 8794935 w 10058400"/>
              <a:gd name="connsiteY1" fmla="*/ 0 h 6867522"/>
              <a:gd name="connsiteX2" fmla="*/ 8909975 w 10058400"/>
              <a:gd name="connsiteY2" fmla="*/ 132807 h 6867522"/>
              <a:gd name="connsiteX3" fmla="*/ 10058400 w 10058400"/>
              <a:gd name="connsiteY3" fmla="*/ 3331845 h 6867522"/>
              <a:gd name="connsiteX4" fmla="*/ 8751905 w 10058400"/>
              <a:gd name="connsiteY4" fmla="*/ 6713366 h 6867522"/>
              <a:gd name="connsiteX5" fmla="*/ 8604930 w 10058400"/>
              <a:gd name="connsiteY5" fmla="*/ 6867522 h 6867522"/>
              <a:gd name="connsiteX6" fmla="*/ 1453470 w 10058400"/>
              <a:gd name="connsiteY6" fmla="*/ 6867522 h 6867522"/>
              <a:gd name="connsiteX7" fmla="*/ 1306495 w 10058400"/>
              <a:gd name="connsiteY7" fmla="*/ 6713366 h 6867522"/>
              <a:gd name="connsiteX8" fmla="*/ 0 w 10058400"/>
              <a:gd name="connsiteY8" fmla="*/ 3331845 h 6867522"/>
              <a:gd name="connsiteX9" fmla="*/ 1148425 w 10058400"/>
              <a:gd name="connsiteY9" fmla="*/ 132807 h 686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67522">
                <a:moveTo>
                  <a:pt x="1263465" y="0"/>
                </a:moveTo>
                <a:lnTo>
                  <a:pt x="8794935" y="0"/>
                </a:lnTo>
                <a:lnTo>
                  <a:pt x="8909975" y="132807"/>
                </a:lnTo>
                <a:cubicBezTo>
                  <a:pt x="9627420" y="1002149"/>
                  <a:pt x="10058400" y="2116667"/>
                  <a:pt x="10058400" y="3331845"/>
                </a:cubicBezTo>
                <a:cubicBezTo>
                  <a:pt x="10058400" y="4633822"/>
                  <a:pt x="9563653" y="5820244"/>
                  <a:pt x="8751905" y="6713366"/>
                </a:cubicBezTo>
                <a:lnTo>
                  <a:pt x="8604930" y="6867522"/>
                </a:lnTo>
                <a:lnTo>
                  <a:pt x="1453470" y="6867522"/>
                </a:lnTo>
                <a:lnTo>
                  <a:pt x="1306495" y="6713366"/>
                </a:lnTo>
                <a:cubicBezTo>
                  <a:pt x="494747" y="5820244"/>
                  <a:pt x="0" y="4633822"/>
                  <a:pt x="0" y="3331845"/>
                </a:cubicBezTo>
                <a:cubicBezTo>
                  <a:pt x="0" y="2116667"/>
                  <a:pt x="430980" y="1002149"/>
                  <a:pt x="1148425" y="132807"/>
                </a:cubicBezTo>
                <a:close/>
              </a:path>
            </a:pathLst>
          </a:cu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5" name="Picture 14">
            <a:extLst>
              <a:ext uri="{FF2B5EF4-FFF2-40B4-BE49-F238E27FC236}">
                <a16:creationId xmlns:a16="http://schemas.microsoft.com/office/drawing/2014/main" id="{FF3E25D7-C2F8-445D-AA42-C1163028DA6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Content Placeholder 3"/>
          <p:cNvPicPr>
            <a:picLocks noGrp="1" noChangeAspect="1"/>
          </p:cNvPicPr>
          <p:nvPr>
            <p:ph sz="quarter" idx="13"/>
          </p:nvPr>
        </p:nvPicPr>
        <p:blipFill>
          <a:blip r:embed="rId4"/>
          <a:stretch>
            <a:fillRect/>
          </a:stretch>
        </p:blipFill>
        <p:spPr>
          <a:xfrm>
            <a:off x="2817284" y="965201"/>
            <a:ext cx="6557432" cy="4918074"/>
          </a:xfrm>
          <a:prstGeom prst="rect">
            <a:avLst/>
          </a:prstGeom>
        </p:spPr>
      </p:pic>
      <p:pic>
        <p:nvPicPr>
          <p:cNvPr id="10" name="Picture 9"/>
          <p:cNvPicPr>
            <a:picLocks noChangeAspect="1"/>
          </p:cNvPicPr>
          <p:nvPr/>
        </p:nvPicPr>
        <p:blipFill>
          <a:blip r:embed="rId5"/>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3513586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ABB0-39C7-41A4-B191-5D890B97CF2E}"/>
              </a:ext>
            </a:extLst>
          </p:cNvPr>
          <p:cNvSpPr>
            <a:spLocks noGrp="1"/>
          </p:cNvSpPr>
          <p:nvPr>
            <p:ph type="title"/>
          </p:nvPr>
        </p:nvSpPr>
        <p:spPr>
          <a:xfrm>
            <a:off x="913149" y="0"/>
            <a:ext cx="10364451" cy="914400"/>
          </a:xfrm>
        </p:spPr>
        <p:txBody>
          <a:bodyPr/>
          <a:lstStyle/>
          <a:p>
            <a:r>
              <a:rPr lang="en-US" dirty="0"/>
              <a:t>Dbscan Advantages</a:t>
            </a:r>
          </a:p>
        </p:txBody>
      </p:sp>
      <p:sp>
        <p:nvSpPr>
          <p:cNvPr id="3" name="Content Placeholder 2">
            <a:extLst>
              <a:ext uri="{FF2B5EF4-FFF2-40B4-BE49-F238E27FC236}">
                <a16:creationId xmlns:a16="http://schemas.microsoft.com/office/drawing/2014/main" id="{75815646-FFEB-42D9-ABB3-0A8B0CE9C947}"/>
              </a:ext>
            </a:extLst>
          </p:cNvPr>
          <p:cNvSpPr>
            <a:spLocks noGrp="1"/>
          </p:cNvSpPr>
          <p:nvPr>
            <p:ph sz="quarter" idx="13"/>
          </p:nvPr>
        </p:nvSpPr>
        <p:spPr>
          <a:xfrm>
            <a:off x="913774" y="914400"/>
            <a:ext cx="10363826" cy="4784435"/>
          </a:xfrm>
        </p:spPr>
        <p:txBody>
          <a:bodyPr/>
          <a:lstStyle/>
          <a:p>
            <a:r>
              <a:rPr lang="en-US" dirty="0"/>
              <a:t>Doesn’t require K to be defined</a:t>
            </a:r>
          </a:p>
          <a:p>
            <a:r>
              <a:rPr lang="en-US" dirty="0"/>
              <a:t>Can discover arbitrarily shaped clusters </a:t>
            </a:r>
          </a:p>
          <a:p>
            <a:r>
              <a:rPr lang="en-US" dirty="0"/>
              <a:t>Find cluster completely surrounded by different clusters</a:t>
            </a:r>
          </a:p>
          <a:p>
            <a:r>
              <a:rPr lang="en-US" dirty="0"/>
              <a:t>Robust towards outliers detection (noise)</a:t>
            </a:r>
          </a:p>
          <a:p>
            <a:r>
              <a:rPr lang="en-US" dirty="0"/>
              <a:t>Require just two parameters (can be set by a domain expert)</a:t>
            </a:r>
          </a:p>
        </p:txBody>
      </p:sp>
      <p:pic>
        <p:nvPicPr>
          <p:cNvPr id="4" name="Picture 3"/>
          <p:cNvPicPr>
            <a:picLocks noChangeAspect="1"/>
          </p:cNvPicPr>
          <p:nvPr/>
        </p:nvPicPr>
        <p:blipFill>
          <a:blip r:embed="rId2"/>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396225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ABB0-39C7-41A4-B191-5D890B97CF2E}"/>
              </a:ext>
            </a:extLst>
          </p:cNvPr>
          <p:cNvSpPr>
            <a:spLocks noGrp="1"/>
          </p:cNvSpPr>
          <p:nvPr>
            <p:ph type="title"/>
          </p:nvPr>
        </p:nvSpPr>
        <p:spPr>
          <a:xfrm>
            <a:off x="913149" y="0"/>
            <a:ext cx="10364451" cy="914400"/>
          </a:xfrm>
        </p:spPr>
        <p:txBody>
          <a:bodyPr/>
          <a:lstStyle/>
          <a:p>
            <a:r>
              <a:rPr lang="en-US" dirty="0"/>
              <a:t>Dbscan disadvantages</a:t>
            </a:r>
          </a:p>
        </p:txBody>
      </p:sp>
      <p:sp>
        <p:nvSpPr>
          <p:cNvPr id="3" name="Content Placeholder 2">
            <a:extLst>
              <a:ext uri="{FF2B5EF4-FFF2-40B4-BE49-F238E27FC236}">
                <a16:creationId xmlns:a16="http://schemas.microsoft.com/office/drawing/2014/main" id="{75815646-FFEB-42D9-ABB3-0A8B0CE9C947}"/>
              </a:ext>
            </a:extLst>
          </p:cNvPr>
          <p:cNvSpPr>
            <a:spLocks noGrp="1"/>
          </p:cNvSpPr>
          <p:nvPr>
            <p:ph sz="quarter" idx="13"/>
          </p:nvPr>
        </p:nvSpPr>
        <p:spPr>
          <a:xfrm>
            <a:off x="913774" y="914400"/>
            <a:ext cx="10363826" cy="4784435"/>
          </a:xfrm>
        </p:spPr>
        <p:txBody>
          <a:bodyPr/>
          <a:lstStyle/>
          <a:p>
            <a:r>
              <a:rPr lang="en-US" dirty="0"/>
              <a:t>Datasets with altering densities are tricky </a:t>
            </a:r>
          </a:p>
          <a:p>
            <a:r>
              <a:rPr lang="en-US" dirty="0"/>
              <a:t>Sensitive to clustering parameters (minPts , eps)</a:t>
            </a:r>
          </a:p>
          <a:p>
            <a:r>
              <a:rPr lang="en-US" dirty="0"/>
              <a:t>Fails to identify cluster if density varies and if the dataset is too sparse </a:t>
            </a:r>
          </a:p>
          <a:p>
            <a:r>
              <a:rPr lang="en-US" dirty="0"/>
              <a:t>Sampling affects density measures</a:t>
            </a:r>
          </a:p>
          <a:p>
            <a:r>
              <a:rPr lang="en-US" dirty="0"/>
              <a:t>Not partition able for multiprocessor systems </a:t>
            </a:r>
          </a:p>
        </p:txBody>
      </p:sp>
      <p:pic>
        <p:nvPicPr>
          <p:cNvPr id="4" name="Picture 3"/>
          <p:cNvPicPr>
            <a:picLocks noChangeAspect="1"/>
          </p:cNvPicPr>
          <p:nvPr/>
        </p:nvPicPr>
        <p:blipFill>
          <a:blip r:embed="rId2"/>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895656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ABB0-39C7-41A4-B191-5D890B97CF2E}"/>
              </a:ext>
            </a:extLst>
          </p:cNvPr>
          <p:cNvSpPr>
            <a:spLocks noGrp="1"/>
          </p:cNvSpPr>
          <p:nvPr>
            <p:ph type="title"/>
          </p:nvPr>
        </p:nvSpPr>
        <p:spPr>
          <a:xfrm>
            <a:off x="913149" y="0"/>
            <a:ext cx="10364451" cy="914400"/>
          </a:xfrm>
        </p:spPr>
        <p:txBody>
          <a:bodyPr/>
          <a:lstStyle/>
          <a:p>
            <a:r>
              <a:rPr lang="en-US" dirty="0"/>
              <a:t>References</a:t>
            </a:r>
          </a:p>
        </p:txBody>
      </p:sp>
      <p:sp>
        <p:nvSpPr>
          <p:cNvPr id="3" name="Content Placeholder 2">
            <a:extLst>
              <a:ext uri="{FF2B5EF4-FFF2-40B4-BE49-F238E27FC236}">
                <a16:creationId xmlns:a16="http://schemas.microsoft.com/office/drawing/2014/main" id="{75815646-FFEB-42D9-ABB3-0A8B0CE9C947}"/>
              </a:ext>
            </a:extLst>
          </p:cNvPr>
          <p:cNvSpPr>
            <a:spLocks noGrp="1"/>
          </p:cNvSpPr>
          <p:nvPr>
            <p:ph sz="quarter" idx="13"/>
          </p:nvPr>
        </p:nvSpPr>
        <p:spPr>
          <a:xfrm>
            <a:off x="913774" y="914400"/>
            <a:ext cx="10363826" cy="3424107"/>
          </a:xfrm>
        </p:spPr>
        <p:txBody>
          <a:bodyPr vert="horz" lIns="91440" tIns="45720" rIns="91440" bIns="45720" rtlCol="0" anchor="t">
            <a:normAutofit/>
          </a:bodyPr>
          <a:lstStyle/>
          <a:p>
            <a:r>
              <a:rPr lang="en-US" dirty="0">
                <a:hlinkClick r:id="rId2"/>
              </a:rPr>
              <a:t>https://www.datascience.com/blog/k-means-clustering</a:t>
            </a:r>
            <a:endParaRPr lang="en-US" dirty="0"/>
          </a:p>
          <a:p>
            <a:r>
              <a:rPr lang="en-US" dirty="0">
                <a:hlinkClick r:id="rId3"/>
              </a:rPr>
              <a:t>https://en.wikipedia.org/wiki/DBSCAN</a:t>
            </a:r>
            <a:endParaRPr lang="en-US" dirty="0"/>
          </a:p>
          <a:p>
            <a:r>
              <a:rPr lang="en-US" dirty="0">
                <a:hlinkClick r:id="rId4"/>
              </a:rPr>
              <a:t>https://www.researchgate.net/figure/Advantages-Disadvantages-and-Applications-of-DBSCAN_tbl2_271520302</a:t>
            </a:r>
            <a:endParaRPr lang="en-US" dirty="0"/>
          </a:p>
          <a:p>
            <a:endParaRPr lang="en-US" dirty="0"/>
          </a:p>
        </p:txBody>
      </p:sp>
      <p:pic>
        <p:nvPicPr>
          <p:cNvPr id="4" name="Picture 3"/>
          <p:cNvPicPr>
            <a:picLocks noChangeAspect="1"/>
          </p:cNvPicPr>
          <p:nvPr/>
        </p:nvPicPr>
        <p:blipFill>
          <a:blip r:embed="rId5"/>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3995410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endParaRPr lang="en-US" dirty="0"/>
          </a:p>
        </p:txBody>
      </p:sp>
      <p:sp>
        <p:nvSpPr>
          <p:cNvPr id="3" name="Content Placeholder 2"/>
          <p:cNvSpPr>
            <a:spLocks noGrp="1"/>
          </p:cNvSpPr>
          <p:nvPr>
            <p:ph sz="quarter" idx="13"/>
          </p:nvPr>
        </p:nvSpPr>
        <p:spPr>
          <a:xfrm>
            <a:off x="3856182" y="2649695"/>
            <a:ext cx="4479636" cy="507043"/>
          </a:xfrm>
        </p:spPr>
        <p:txBody>
          <a:bodyPr/>
          <a:lstStyle/>
          <a:p>
            <a:pPr marL="0" indent="0" algn="ctr">
              <a:buNone/>
            </a:pPr>
            <a:r>
              <a:rPr lang="en-US"/>
              <a:t>Sayed A. </a:t>
            </a:r>
            <a:r>
              <a:rPr lang="en-US" dirty="0"/>
              <a:t>Omar</a:t>
            </a:r>
          </a:p>
        </p:txBody>
      </p:sp>
      <p:pic>
        <p:nvPicPr>
          <p:cNvPr id="4" name="Picture 3"/>
          <p:cNvPicPr>
            <a:picLocks noChangeAspect="1"/>
          </p:cNvPicPr>
          <p:nvPr/>
        </p:nvPicPr>
        <p:blipFill>
          <a:blip r:embed="rId2"/>
          <a:stretch>
            <a:fillRect/>
          </a:stretch>
        </p:blipFill>
        <p:spPr>
          <a:xfrm>
            <a:off x="5620749" y="4131644"/>
            <a:ext cx="365760" cy="365760"/>
          </a:xfrm>
          <a:prstGeom prst="rect">
            <a:avLst/>
          </a:prstGeom>
        </p:spPr>
      </p:pic>
      <p:pic>
        <p:nvPicPr>
          <p:cNvPr id="5" name="Picture 4"/>
          <p:cNvPicPr>
            <a:picLocks noChangeAspect="1"/>
          </p:cNvPicPr>
          <p:nvPr/>
        </p:nvPicPr>
        <p:blipFill>
          <a:blip r:embed="rId3"/>
          <a:stretch>
            <a:fillRect/>
          </a:stretch>
        </p:blipFill>
        <p:spPr>
          <a:xfrm>
            <a:off x="8109320" y="4115213"/>
            <a:ext cx="365760" cy="365760"/>
          </a:xfrm>
          <a:prstGeom prst="rect">
            <a:avLst/>
          </a:prstGeom>
        </p:spPr>
      </p:pic>
      <p:pic>
        <p:nvPicPr>
          <p:cNvPr id="7" name="Picture 6"/>
          <p:cNvPicPr>
            <a:picLocks noChangeAspect="1"/>
          </p:cNvPicPr>
          <p:nvPr/>
        </p:nvPicPr>
        <p:blipFill>
          <a:blip r:embed="rId4"/>
          <a:stretch>
            <a:fillRect/>
          </a:stretch>
        </p:blipFill>
        <p:spPr>
          <a:xfrm>
            <a:off x="1015371" y="4131644"/>
            <a:ext cx="365760" cy="365760"/>
          </a:xfrm>
          <a:prstGeom prst="rect">
            <a:avLst/>
          </a:prstGeom>
        </p:spPr>
      </p:pic>
      <p:sp>
        <p:nvSpPr>
          <p:cNvPr id="8" name="TextBox 7"/>
          <p:cNvSpPr txBox="1"/>
          <p:nvPr/>
        </p:nvSpPr>
        <p:spPr>
          <a:xfrm>
            <a:off x="1409408" y="4117364"/>
            <a:ext cx="1577676" cy="369332"/>
          </a:xfrm>
          <a:prstGeom prst="rect">
            <a:avLst/>
          </a:prstGeom>
          <a:noFill/>
        </p:spPr>
        <p:txBody>
          <a:bodyPr wrap="none" rtlCol="0">
            <a:spAutoFit/>
          </a:bodyPr>
          <a:lstStyle/>
          <a:p>
            <a:r>
              <a:rPr lang="en-US" i="1" dirty="0">
                <a:cs typeface="Arabic Typesetting" panose="03020402040406030203" pitchFamily="66" charset="-78"/>
              </a:rPr>
              <a:t>01154447771</a:t>
            </a:r>
          </a:p>
        </p:txBody>
      </p:sp>
      <p:sp>
        <p:nvSpPr>
          <p:cNvPr id="9" name="Content Placeholder 2"/>
          <p:cNvSpPr txBox="1">
            <a:spLocks/>
          </p:cNvSpPr>
          <p:nvPr/>
        </p:nvSpPr>
        <p:spPr>
          <a:xfrm>
            <a:off x="9331015" y="4113356"/>
            <a:ext cx="1546723" cy="40233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Font typeface="Arial" panose="020B0604020202020204" pitchFamily="34" charset="0"/>
              <a:buNone/>
            </a:pPr>
            <a:r>
              <a:rPr lang="en-US" i="1" dirty="0">
                <a:cs typeface="Arabic Typesetting" panose="03020402040406030203" pitchFamily="66" charset="-78"/>
              </a:rPr>
              <a:t>sayedomar</a:t>
            </a:r>
          </a:p>
          <a:p>
            <a:pPr algn="ctr"/>
            <a:endParaRPr lang="en-US" dirty="0"/>
          </a:p>
        </p:txBody>
      </p:sp>
      <p:sp>
        <p:nvSpPr>
          <p:cNvPr id="11" name="TextBox 10"/>
          <p:cNvSpPr txBox="1"/>
          <p:nvPr/>
        </p:nvSpPr>
        <p:spPr>
          <a:xfrm>
            <a:off x="6036385" y="4117364"/>
            <a:ext cx="1217000" cy="400110"/>
          </a:xfrm>
          <a:prstGeom prst="rect">
            <a:avLst/>
          </a:prstGeom>
          <a:noFill/>
        </p:spPr>
        <p:txBody>
          <a:bodyPr wrap="none" rtlCol="0">
            <a:spAutoFit/>
          </a:bodyPr>
          <a:lstStyle/>
          <a:p>
            <a:r>
              <a:rPr lang="en-US" sz="2000" i="1" dirty="0">
                <a:cs typeface="Arabic Typesetting" panose="03020402040406030203" pitchFamily="66" charset="-78"/>
              </a:rPr>
              <a:t>Sayed931</a:t>
            </a:r>
          </a:p>
        </p:txBody>
      </p:sp>
    </p:spTree>
    <p:extLst>
      <p:ext uri="{BB962C8B-B14F-4D97-AF65-F5344CB8AC3E}">
        <p14:creationId xmlns:p14="http://schemas.microsoft.com/office/powerpoint/2010/main" val="322688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ABB0-39C7-41A4-B191-5D890B97CF2E}"/>
              </a:ext>
            </a:extLst>
          </p:cNvPr>
          <p:cNvSpPr>
            <a:spLocks noGrp="1"/>
          </p:cNvSpPr>
          <p:nvPr>
            <p:ph type="title"/>
          </p:nvPr>
        </p:nvSpPr>
        <p:spPr>
          <a:xfrm>
            <a:off x="914400" y="18473"/>
            <a:ext cx="10363200" cy="914400"/>
          </a:xfrm>
        </p:spPr>
        <p:txBody>
          <a:bodyPr/>
          <a:lstStyle/>
          <a:p>
            <a:r>
              <a:rPr lang="en-US" dirty="0"/>
              <a:t>Introduction to data clustering</a:t>
            </a:r>
          </a:p>
        </p:txBody>
      </p:sp>
      <p:sp>
        <p:nvSpPr>
          <p:cNvPr id="3" name="Content Placeholder 2">
            <a:extLst>
              <a:ext uri="{FF2B5EF4-FFF2-40B4-BE49-F238E27FC236}">
                <a16:creationId xmlns:a16="http://schemas.microsoft.com/office/drawing/2014/main" id="{75815646-FFEB-42D9-ABB3-0A8B0CE9C947}"/>
              </a:ext>
            </a:extLst>
          </p:cNvPr>
          <p:cNvSpPr>
            <a:spLocks noGrp="1"/>
          </p:cNvSpPr>
          <p:nvPr>
            <p:ph sz="quarter" idx="13"/>
          </p:nvPr>
        </p:nvSpPr>
        <p:spPr>
          <a:xfrm>
            <a:off x="914400" y="914400"/>
            <a:ext cx="10363200" cy="5035419"/>
          </a:xfrm>
        </p:spPr>
        <p:txBody>
          <a:bodyPr vert="horz" lIns="91440" tIns="45720" rIns="91440" bIns="45720" rtlCol="0" anchor="t">
            <a:normAutofit/>
          </a:bodyPr>
          <a:lstStyle/>
          <a:p>
            <a:r>
              <a:rPr lang="en-US" dirty="0"/>
              <a:t>Data Clustering</a:t>
            </a:r>
          </a:p>
          <a:p>
            <a:pPr marL="0" indent="0">
              <a:buClr>
                <a:srgbClr val="000000"/>
              </a:buClr>
              <a:buNone/>
            </a:pPr>
            <a:r>
              <a:rPr lang="en-US" dirty="0"/>
              <a:t>Data clustering is a problem of unsupervised learning tends to sperate data into sub groups depends on some techniques without mention the subgroup name, only it divides them.</a:t>
            </a:r>
          </a:p>
          <a:p>
            <a:r>
              <a:rPr lang="en-US" dirty="0"/>
              <a:t>Is it useful?</a:t>
            </a:r>
          </a:p>
          <a:p>
            <a:pPr marL="0" indent="0">
              <a:buClr>
                <a:srgbClr val="000000"/>
              </a:buClr>
              <a:buNone/>
            </a:pPr>
            <a:r>
              <a:rPr lang="en-US" dirty="0"/>
              <a:t>It is very useful for data with unknown categorize or classes to keep the similar observations together  then we can label them later.</a:t>
            </a:r>
          </a:p>
        </p:txBody>
      </p:sp>
      <p:pic>
        <p:nvPicPr>
          <p:cNvPr id="4" name="Picture 3"/>
          <p:cNvPicPr>
            <a:picLocks noChangeAspect="1"/>
          </p:cNvPicPr>
          <p:nvPr/>
        </p:nvPicPr>
        <p:blipFill>
          <a:blip r:embed="rId2"/>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368624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ABB0-39C7-41A4-B191-5D890B97CF2E}"/>
              </a:ext>
            </a:extLst>
          </p:cNvPr>
          <p:cNvSpPr>
            <a:spLocks noGrp="1"/>
          </p:cNvSpPr>
          <p:nvPr>
            <p:ph type="title"/>
          </p:nvPr>
        </p:nvSpPr>
        <p:spPr>
          <a:xfrm>
            <a:off x="913149" y="0"/>
            <a:ext cx="10364451" cy="914400"/>
          </a:xfrm>
        </p:spPr>
        <p:txBody>
          <a:bodyPr/>
          <a:lstStyle/>
          <a:p>
            <a:r>
              <a:rPr lang="en-US" dirty="0"/>
              <a:t>Business Uses</a:t>
            </a:r>
          </a:p>
        </p:txBody>
      </p:sp>
      <p:sp>
        <p:nvSpPr>
          <p:cNvPr id="3" name="Content Placeholder 2">
            <a:extLst>
              <a:ext uri="{FF2B5EF4-FFF2-40B4-BE49-F238E27FC236}">
                <a16:creationId xmlns:a16="http://schemas.microsoft.com/office/drawing/2014/main" id="{75815646-FFEB-42D9-ABB3-0A8B0CE9C947}"/>
              </a:ext>
            </a:extLst>
          </p:cNvPr>
          <p:cNvSpPr>
            <a:spLocks noGrp="1"/>
          </p:cNvSpPr>
          <p:nvPr>
            <p:ph sz="quarter" idx="13"/>
          </p:nvPr>
        </p:nvSpPr>
        <p:spPr>
          <a:xfrm>
            <a:off x="914400" y="914400"/>
            <a:ext cx="10363200" cy="5083625"/>
          </a:xfrm>
        </p:spPr>
        <p:txBody>
          <a:bodyPr vert="horz" lIns="91440" tIns="45720" rIns="91440" bIns="45720" rtlCol="0" anchor="t">
            <a:normAutofit/>
          </a:bodyPr>
          <a:lstStyle/>
          <a:p>
            <a:r>
              <a:rPr lang="en-US" dirty="0"/>
              <a:t>Behavioral segmentation:</a:t>
            </a:r>
          </a:p>
          <a:p>
            <a:pPr indent="-457200">
              <a:buAutoNum type="arabicPeriod"/>
            </a:pPr>
            <a:r>
              <a:rPr lang="en-US" dirty="0"/>
              <a:t>Segment by purchase history</a:t>
            </a:r>
          </a:p>
          <a:p>
            <a:pPr indent="-457200">
              <a:buAutoNum type="arabicPeriod"/>
            </a:pPr>
            <a:r>
              <a:rPr lang="en-US" dirty="0"/>
              <a:t>Segment by activities on application, website, or platform</a:t>
            </a:r>
          </a:p>
          <a:p>
            <a:pPr indent="-457200">
              <a:buAutoNum type="arabicPeriod"/>
            </a:pPr>
            <a:r>
              <a:rPr lang="en-US" dirty="0"/>
              <a:t>Define personas based on interests</a:t>
            </a:r>
          </a:p>
          <a:p>
            <a:pPr indent="-457200">
              <a:buAutoNum type="arabicPeriod"/>
            </a:pPr>
            <a:r>
              <a:rPr lang="en-US" dirty="0"/>
              <a:t>Create profiles based on activity monitoring</a:t>
            </a:r>
          </a:p>
          <a:p>
            <a:r>
              <a:rPr lang="en-US" dirty="0"/>
              <a:t>Inventory categorization:</a:t>
            </a:r>
          </a:p>
          <a:p>
            <a:pPr indent="-457200">
              <a:buAutoNum type="arabicPeriod"/>
            </a:pPr>
            <a:r>
              <a:rPr lang="en-US" dirty="0"/>
              <a:t>Group inventory by sales activity</a:t>
            </a:r>
          </a:p>
          <a:p>
            <a:pPr indent="-457200">
              <a:buAutoNum type="arabicPeriod"/>
            </a:pPr>
            <a:r>
              <a:rPr lang="en-US" dirty="0"/>
              <a:t>Group inventory by manufacturing metrics</a:t>
            </a:r>
          </a:p>
          <a:p>
            <a:endParaRPr lang="en-US" dirty="0"/>
          </a:p>
        </p:txBody>
      </p:sp>
      <p:pic>
        <p:nvPicPr>
          <p:cNvPr id="4" name="Picture 3"/>
          <p:cNvPicPr>
            <a:picLocks noChangeAspect="1"/>
          </p:cNvPicPr>
          <p:nvPr/>
        </p:nvPicPr>
        <p:blipFill>
          <a:blip r:embed="rId2"/>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153281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ABB0-39C7-41A4-B191-5D890B97CF2E}"/>
              </a:ext>
            </a:extLst>
          </p:cNvPr>
          <p:cNvSpPr>
            <a:spLocks noGrp="1"/>
          </p:cNvSpPr>
          <p:nvPr>
            <p:ph type="title"/>
          </p:nvPr>
        </p:nvSpPr>
        <p:spPr>
          <a:xfrm>
            <a:off x="914401" y="0"/>
            <a:ext cx="10363200" cy="914400"/>
          </a:xfrm>
        </p:spPr>
        <p:txBody>
          <a:bodyPr/>
          <a:lstStyle/>
          <a:p>
            <a:r>
              <a:rPr lang="en-US" dirty="0"/>
              <a:t>Business Uses</a:t>
            </a:r>
          </a:p>
        </p:txBody>
      </p:sp>
      <p:sp>
        <p:nvSpPr>
          <p:cNvPr id="3" name="Content Placeholder 2">
            <a:extLst>
              <a:ext uri="{FF2B5EF4-FFF2-40B4-BE49-F238E27FC236}">
                <a16:creationId xmlns:a16="http://schemas.microsoft.com/office/drawing/2014/main" id="{75815646-FFEB-42D9-ABB3-0A8B0CE9C947}"/>
              </a:ext>
            </a:extLst>
          </p:cNvPr>
          <p:cNvSpPr>
            <a:spLocks noGrp="1"/>
          </p:cNvSpPr>
          <p:nvPr>
            <p:ph sz="quarter" idx="13"/>
          </p:nvPr>
        </p:nvSpPr>
        <p:spPr>
          <a:xfrm>
            <a:off x="914400" y="914400"/>
            <a:ext cx="10363200" cy="5083625"/>
          </a:xfrm>
        </p:spPr>
        <p:txBody>
          <a:bodyPr vert="horz" lIns="91440" tIns="45720" rIns="91440" bIns="45720" rtlCol="0" anchor="t">
            <a:normAutofit/>
          </a:bodyPr>
          <a:lstStyle/>
          <a:p>
            <a:r>
              <a:rPr lang="en-US" dirty="0"/>
              <a:t>Sorting sensor measurements:</a:t>
            </a:r>
          </a:p>
          <a:p>
            <a:pPr marL="114300" lvl="1" indent="-342900">
              <a:buAutoNum type="arabicPeriod"/>
            </a:pPr>
            <a:r>
              <a:rPr lang="en-US" dirty="0"/>
              <a:t>Detect activity types in motion sensors</a:t>
            </a:r>
          </a:p>
          <a:p>
            <a:pPr marL="114300" lvl="1" indent="-342900">
              <a:buAutoNum type="arabicPeriod"/>
            </a:pPr>
            <a:r>
              <a:rPr lang="en-US" dirty="0"/>
              <a:t>Group images</a:t>
            </a:r>
          </a:p>
          <a:p>
            <a:pPr marL="114300" lvl="1" indent="-342900">
              <a:buAutoNum type="arabicPeriod"/>
            </a:pPr>
            <a:r>
              <a:rPr lang="en-US" dirty="0"/>
              <a:t>Separate audio</a:t>
            </a:r>
          </a:p>
          <a:p>
            <a:pPr marL="114300" lvl="1" indent="-342900">
              <a:buAutoNum type="arabicPeriod"/>
            </a:pPr>
            <a:r>
              <a:rPr lang="en-US" dirty="0"/>
              <a:t>Identify groups in health monitoring</a:t>
            </a:r>
          </a:p>
          <a:p>
            <a:r>
              <a:rPr lang="en-US" dirty="0"/>
              <a:t>Detecting bots or anomalies:</a:t>
            </a:r>
          </a:p>
          <a:p>
            <a:pPr marL="114300" lvl="1" indent="-342900">
              <a:buAutoNum type="arabicPeriod"/>
            </a:pPr>
            <a:r>
              <a:rPr lang="en-US" dirty="0"/>
              <a:t>Separate valid activity groups from bots</a:t>
            </a:r>
          </a:p>
          <a:p>
            <a:pPr marL="114300" lvl="1" indent="-342900">
              <a:buAutoNum type="arabicPeriod"/>
            </a:pPr>
            <a:r>
              <a:rPr lang="en-US" dirty="0"/>
              <a:t>Group valid activity to clean up outlier detection</a:t>
            </a:r>
          </a:p>
          <a:p>
            <a:endParaRPr lang="en-US" dirty="0"/>
          </a:p>
        </p:txBody>
      </p:sp>
      <p:pic>
        <p:nvPicPr>
          <p:cNvPr id="4" name="Picture 3"/>
          <p:cNvPicPr>
            <a:picLocks noChangeAspect="1"/>
          </p:cNvPicPr>
          <p:nvPr/>
        </p:nvPicPr>
        <p:blipFill>
          <a:blip r:embed="rId2"/>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380752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ABB0-39C7-41A4-B191-5D890B97CF2E}"/>
              </a:ext>
            </a:extLst>
          </p:cNvPr>
          <p:cNvSpPr>
            <a:spLocks noGrp="1"/>
          </p:cNvSpPr>
          <p:nvPr>
            <p:ph type="title"/>
          </p:nvPr>
        </p:nvSpPr>
        <p:spPr>
          <a:xfrm>
            <a:off x="914400" y="0"/>
            <a:ext cx="10363200" cy="914400"/>
          </a:xfrm>
        </p:spPr>
        <p:txBody>
          <a:bodyPr/>
          <a:lstStyle/>
          <a:p>
            <a:r>
              <a:rPr lang="en-US" dirty="0"/>
              <a:t>Algorithm</a:t>
            </a:r>
          </a:p>
        </p:txBody>
      </p:sp>
      <p:sp>
        <p:nvSpPr>
          <p:cNvPr id="3" name="Content Placeholder 2">
            <a:extLst>
              <a:ext uri="{FF2B5EF4-FFF2-40B4-BE49-F238E27FC236}">
                <a16:creationId xmlns:a16="http://schemas.microsoft.com/office/drawing/2014/main" id="{75815646-FFEB-42D9-ABB3-0A8B0CE9C947}"/>
              </a:ext>
            </a:extLst>
          </p:cNvPr>
          <p:cNvSpPr>
            <a:spLocks noGrp="1"/>
          </p:cNvSpPr>
          <p:nvPr>
            <p:ph sz="quarter" idx="13"/>
          </p:nvPr>
        </p:nvSpPr>
        <p:spPr>
          <a:xfrm>
            <a:off x="914400" y="914400"/>
            <a:ext cx="10363200" cy="5035869"/>
          </a:xfrm>
        </p:spPr>
        <p:txBody>
          <a:bodyPr vert="horz" lIns="91440" tIns="45720" rIns="91440" bIns="45720" rtlCol="0" anchor="t">
            <a:normAutofit lnSpcReduction="10000"/>
          </a:bodyPr>
          <a:lstStyle/>
          <a:p>
            <a:pPr marL="0" indent="0">
              <a:buNone/>
            </a:pPr>
            <a:r>
              <a:rPr lang="en-US" dirty="0"/>
              <a:t>The </a:t>
            </a:r>
            <a:r>
              <a:rPr lang="en-US" i="1" dirty="0"/>
              <a:t>Κ</a:t>
            </a:r>
            <a:r>
              <a:rPr lang="en-US" dirty="0"/>
              <a:t>-means clustering algorithm uses iterative refinement to produce a final result. The algorithm inputs are the number of clusters </a:t>
            </a:r>
            <a:r>
              <a:rPr lang="en-US" i="1" dirty="0"/>
              <a:t>Κ</a:t>
            </a:r>
            <a:r>
              <a:rPr lang="en-US" dirty="0"/>
              <a:t> and the data set. The data set is a collection of features for each data point. The algorithms starts with initial estimates for the </a:t>
            </a:r>
            <a:r>
              <a:rPr lang="en-US" i="1" dirty="0"/>
              <a:t>Κ </a:t>
            </a:r>
            <a:r>
              <a:rPr lang="en-US" dirty="0"/>
              <a:t>centroids, which can either be randomly generated or randomly selected from the data set. The algorithm then iterates between two steps:</a:t>
            </a:r>
          </a:p>
          <a:p>
            <a:pPr marL="0" indent="0">
              <a:buNone/>
            </a:pPr>
            <a:r>
              <a:rPr lang="en-US" dirty="0"/>
              <a:t>1. Data assignment step:</a:t>
            </a:r>
          </a:p>
          <a:p>
            <a:pPr marL="0" indent="0">
              <a:buNone/>
            </a:pPr>
            <a:r>
              <a:rPr lang="en-US" dirty="0"/>
              <a:t>Each centroid defines one of the clusters. In this step, each data point is assigned to its nearest centroid, based on the squared Euclidean distance. More formally, if </a:t>
            </a:r>
            <a:r>
              <a:rPr lang="en-US" i="1" dirty="0"/>
              <a:t>ci</a:t>
            </a:r>
            <a:r>
              <a:rPr lang="en-US" dirty="0"/>
              <a:t> is the collection of centroids in set </a:t>
            </a:r>
            <a:r>
              <a:rPr lang="en-US" i="1" dirty="0"/>
              <a:t>C</a:t>
            </a:r>
            <a:r>
              <a:rPr lang="en-US" dirty="0"/>
              <a:t>, then each data point </a:t>
            </a:r>
            <a:r>
              <a:rPr lang="en-US" i="1" dirty="0"/>
              <a:t>x</a:t>
            </a:r>
            <a:r>
              <a:rPr lang="en-US" dirty="0"/>
              <a:t> is assigned to a cluster based on</a:t>
            </a:r>
          </a:p>
          <a:p>
            <a:pPr marL="0" indent="0">
              <a:buNone/>
            </a:pPr>
            <a:r>
              <a:rPr lang="en-US" dirty="0"/>
              <a:t>where</a:t>
            </a:r>
            <a:r>
              <a:rPr lang="en-US" i="1" dirty="0"/>
              <a:t> dist</a:t>
            </a:r>
            <a:r>
              <a:rPr lang="en-US" dirty="0"/>
              <a:t>( </a:t>
            </a:r>
            <a:r>
              <a:rPr lang="en-US" i="1" dirty="0"/>
              <a:t>· </a:t>
            </a:r>
            <a:r>
              <a:rPr lang="en-US" dirty="0"/>
              <a:t>) is the standard (</a:t>
            </a:r>
            <a:r>
              <a:rPr lang="en-US" i="1" dirty="0"/>
              <a:t>L</a:t>
            </a:r>
            <a:r>
              <a:rPr lang="en-US" dirty="0"/>
              <a:t>2) Euclidean distance. Let the set of data point assignments for each </a:t>
            </a:r>
            <a:r>
              <a:rPr lang="en-US" i="1" dirty="0"/>
              <a:t>ith</a:t>
            </a:r>
            <a:r>
              <a:rPr lang="en-US" dirty="0"/>
              <a:t> cluster centroid be </a:t>
            </a:r>
            <a:r>
              <a:rPr lang="en-US" i="1" dirty="0"/>
              <a:t>Si</a:t>
            </a:r>
            <a:r>
              <a:rPr lang="en-US" dirty="0"/>
              <a:t>.</a:t>
            </a:r>
          </a:p>
          <a:p>
            <a:endParaRPr lang="en-US" dirty="0"/>
          </a:p>
        </p:txBody>
      </p:sp>
      <p:pic>
        <p:nvPicPr>
          <p:cNvPr id="4" name="Picture 3"/>
          <p:cNvPicPr>
            <a:picLocks noChangeAspect="1"/>
          </p:cNvPicPr>
          <p:nvPr/>
        </p:nvPicPr>
        <p:blipFill>
          <a:blip r:embed="rId2"/>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176052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6734-A42D-4294-8D77-3182E86A1957}"/>
              </a:ext>
            </a:extLst>
          </p:cNvPr>
          <p:cNvSpPr>
            <a:spLocks noGrp="1"/>
          </p:cNvSpPr>
          <p:nvPr>
            <p:ph type="title"/>
          </p:nvPr>
        </p:nvSpPr>
        <p:spPr>
          <a:xfrm>
            <a:off x="914401" y="0"/>
            <a:ext cx="10363200" cy="914400"/>
          </a:xfrm>
        </p:spPr>
        <p:txBody>
          <a:bodyPr/>
          <a:lstStyle/>
          <a:p>
            <a:r>
              <a:rPr lang="en-US" dirty="0"/>
              <a:t>Algorithm</a:t>
            </a:r>
          </a:p>
        </p:txBody>
      </p:sp>
      <p:sp>
        <p:nvSpPr>
          <p:cNvPr id="3" name="Content Placeholder 2">
            <a:extLst>
              <a:ext uri="{FF2B5EF4-FFF2-40B4-BE49-F238E27FC236}">
                <a16:creationId xmlns:a16="http://schemas.microsoft.com/office/drawing/2014/main" id="{85E0FDCF-EE3A-4698-8BF0-A17EFF0845DC}"/>
              </a:ext>
            </a:extLst>
          </p:cNvPr>
          <p:cNvSpPr>
            <a:spLocks noGrp="1"/>
          </p:cNvSpPr>
          <p:nvPr>
            <p:ph sz="quarter" idx="13"/>
          </p:nvPr>
        </p:nvSpPr>
        <p:spPr>
          <a:xfrm>
            <a:off x="914400" y="914400"/>
            <a:ext cx="10363200" cy="5035869"/>
          </a:xfrm>
        </p:spPr>
        <p:txBody>
          <a:bodyPr vert="horz" lIns="91440" tIns="45720" rIns="91440" bIns="45720" rtlCol="0" anchor="t">
            <a:normAutofit/>
          </a:bodyPr>
          <a:lstStyle/>
          <a:p>
            <a:pPr marL="0" indent="0">
              <a:buNone/>
            </a:pPr>
            <a:r>
              <a:rPr lang="en-US" dirty="0"/>
              <a:t>2. Centroid update step:</a:t>
            </a:r>
          </a:p>
          <a:p>
            <a:pPr marL="0" indent="0">
              <a:buNone/>
            </a:pPr>
            <a:r>
              <a:rPr lang="en-US" dirty="0"/>
              <a:t>In this step, the centroids are recomputed. This is done by taking the mean of all data points assigned to that centroid's cluster.</a:t>
            </a:r>
          </a:p>
          <a:p>
            <a:pPr marL="0" indent="0">
              <a:buNone/>
            </a:pPr>
            <a:r>
              <a:rPr lang="en-US" dirty="0"/>
              <a:t>The algorithm iterates between steps one and two until a stopping criteria is met (i.e., no data points change clusters, the sum of the distances is minimized, or some maximum number of iterations is reached).</a:t>
            </a:r>
          </a:p>
          <a:p>
            <a:pPr marL="0" indent="0">
              <a:buNone/>
            </a:pPr>
            <a:r>
              <a:rPr lang="en-US" dirty="0"/>
              <a:t>This algorithm is guaranteed to converge to a result. The result may be a local optimum (i.e. not necessarily the best possible outcome), meaning that assessing more than one run of the algorithm with randomized starting centroids may give a better outcome.</a:t>
            </a:r>
          </a:p>
          <a:p>
            <a:endParaRPr lang="en-US" dirty="0"/>
          </a:p>
        </p:txBody>
      </p:sp>
      <p:pic>
        <p:nvPicPr>
          <p:cNvPr id="4" name="Picture 3"/>
          <p:cNvPicPr>
            <a:picLocks noChangeAspect="1"/>
          </p:cNvPicPr>
          <p:nvPr/>
        </p:nvPicPr>
        <p:blipFill>
          <a:blip r:embed="rId2"/>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57892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ABB0-39C7-41A4-B191-5D890B97CF2E}"/>
              </a:ext>
            </a:extLst>
          </p:cNvPr>
          <p:cNvSpPr>
            <a:spLocks noGrp="1"/>
          </p:cNvSpPr>
          <p:nvPr>
            <p:ph type="title"/>
          </p:nvPr>
        </p:nvSpPr>
        <p:spPr>
          <a:xfrm>
            <a:off x="913149" y="0"/>
            <a:ext cx="10364451" cy="914400"/>
          </a:xfrm>
        </p:spPr>
        <p:txBody>
          <a:bodyPr/>
          <a:lstStyle/>
          <a:p>
            <a:r>
              <a:rPr lang="en-US" dirty="0"/>
              <a:t>Input &amp; Output </a:t>
            </a:r>
          </a:p>
        </p:txBody>
      </p:sp>
      <p:sp>
        <p:nvSpPr>
          <p:cNvPr id="3" name="Content Placeholder 2">
            <a:extLst>
              <a:ext uri="{FF2B5EF4-FFF2-40B4-BE49-F238E27FC236}">
                <a16:creationId xmlns:a16="http://schemas.microsoft.com/office/drawing/2014/main" id="{75815646-FFEB-42D9-ABB3-0A8B0CE9C947}"/>
              </a:ext>
            </a:extLst>
          </p:cNvPr>
          <p:cNvSpPr>
            <a:spLocks noGrp="1"/>
          </p:cNvSpPr>
          <p:nvPr>
            <p:ph sz="quarter" idx="13"/>
          </p:nvPr>
        </p:nvSpPr>
        <p:spPr>
          <a:xfrm>
            <a:off x="914400" y="914400"/>
            <a:ext cx="10363200" cy="5045394"/>
          </a:xfrm>
        </p:spPr>
        <p:txBody>
          <a:bodyPr vert="horz" lIns="91440" tIns="45720" rIns="91440" bIns="45720" rtlCol="0" anchor="t">
            <a:normAutofit/>
          </a:bodyPr>
          <a:lstStyle/>
          <a:p>
            <a:r>
              <a:rPr lang="en-US" b="1" dirty="0"/>
              <a:t>Input</a:t>
            </a:r>
          </a:p>
          <a:p>
            <a:pPr marL="457200" indent="-457200">
              <a:buAutoNum type="arabicPeriod"/>
            </a:pPr>
            <a:r>
              <a:rPr lang="en-US" dirty="0"/>
              <a:t>K : Clusters number</a:t>
            </a:r>
          </a:p>
          <a:p>
            <a:pPr marL="457200" indent="-457200">
              <a:buAutoNum type="arabicPeriod"/>
            </a:pPr>
            <a:r>
              <a:rPr lang="en-US" dirty="0"/>
              <a:t>Data : dataset to be clustered</a:t>
            </a:r>
          </a:p>
          <a:p>
            <a:r>
              <a:rPr lang="en-US" b="1" dirty="0"/>
              <a:t>Output </a:t>
            </a:r>
          </a:p>
          <a:p>
            <a:pPr marL="457200" indent="-457200">
              <a:buAutoNum type="arabicPeriod"/>
            </a:pPr>
            <a:r>
              <a:rPr lang="en-US" dirty="0"/>
              <a:t>The centroids of the </a:t>
            </a:r>
            <a:r>
              <a:rPr lang="en-US" i="1" dirty="0"/>
              <a:t>K</a:t>
            </a:r>
            <a:r>
              <a:rPr lang="en-US" dirty="0"/>
              <a:t> clusters, which can be used to label new data</a:t>
            </a:r>
          </a:p>
          <a:p>
            <a:pPr marL="342900" indent="-342900">
              <a:buAutoNum type="arabicPeriod"/>
            </a:pPr>
            <a:r>
              <a:rPr lang="en-US" dirty="0"/>
              <a:t>  Labels for the training data (each data point is assigned to a single cluster)</a:t>
            </a:r>
          </a:p>
          <a:p>
            <a:pPr marL="0" indent="0">
              <a:buNone/>
            </a:pPr>
            <a:endParaRPr lang="en-US" dirty="0"/>
          </a:p>
        </p:txBody>
      </p:sp>
      <p:pic>
        <p:nvPicPr>
          <p:cNvPr id="4" name="Picture 3"/>
          <p:cNvPicPr>
            <a:picLocks noChangeAspect="1"/>
          </p:cNvPicPr>
          <p:nvPr/>
        </p:nvPicPr>
        <p:blipFill>
          <a:blip r:embed="rId2"/>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12701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ABB0-39C7-41A4-B191-5D890B97CF2E}"/>
              </a:ext>
            </a:extLst>
          </p:cNvPr>
          <p:cNvSpPr>
            <a:spLocks noGrp="1"/>
          </p:cNvSpPr>
          <p:nvPr>
            <p:ph type="title"/>
          </p:nvPr>
        </p:nvSpPr>
        <p:spPr>
          <a:xfrm>
            <a:off x="914401" y="-1"/>
            <a:ext cx="10363200" cy="914400"/>
          </a:xfrm>
        </p:spPr>
        <p:txBody>
          <a:bodyPr/>
          <a:lstStyle/>
          <a:p>
            <a:r>
              <a:rPr lang="en-US" dirty="0"/>
              <a:t>Choosing K</a:t>
            </a:r>
          </a:p>
        </p:txBody>
      </p:sp>
      <p:sp>
        <p:nvSpPr>
          <p:cNvPr id="3" name="Content Placeholder 2">
            <a:extLst>
              <a:ext uri="{FF2B5EF4-FFF2-40B4-BE49-F238E27FC236}">
                <a16:creationId xmlns:a16="http://schemas.microsoft.com/office/drawing/2014/main" id="{75815646-FFEB-42D9-ABB3-0A8B0CE9C947}"/>
              </a:ext>
            </a:extLst>
          </p:cNvPr>
          <p:cNvSpPr>
            <a:spLocks noGrp="1"/>
          </p:cNvSpPr>
          <p:nvPr>
            <p:ph sz="quarter" idx="13"/>
          </p:nvPr>
        </p:nvSpPr>
        <p:spPr>
          <a:xfrm>
            <a:off x="914400" y="914400"/>
            <a:ext cx="10363200" cy="5045328"/>
          </a:xfrm>
        </p:spPr>
        <p:txBody>
          <a:bodyPr vert="horz" lIns="91440" tIns="45720" rIns="91440" bIns="45720" rtlCol="0" anchor="t">
            <a:normAutofit/>
          </a:bodyPr>
          <a:lstStyle/>
          <a:p>
            <a:pPr marL="0" indent="0">
              <a:buNone/>
            </a:pPr>
            <a:r>
              <a:rPr lang="en-US" dirty="0"/>
              <a:t>The algorithm described previously finds the clusters and data set labels for a particular pre-chosen </a:t>
            </a:r>
            <a:r>
              <a:rPr lang="en-US" i="1" dirty="0"/>
              <a:t>K</a:t>
            </a:r>
            <a:r>
              <a:rPr lang="en-US" dirty="0"/>
              <a:t>. To find the number of clusters in the data, the user needs to run the </a:t>
            </a:r>
            <a:r>
              <a:rPr lang="en-US" i="1" dirty="0"/>
              <a:t>K</a:t>
            </a:r>
            <a:r>
              <a:rPr lang="en-US" dirty="0"/>
              <a:t>-means clustering algorithm for a range of </a:t>
            </a:r>
            <a:r>
              <a:rPr lang="en-US" i="1" dirty="0"/>
              <a:t>K</a:t>
            </a:r>
            <a:r>
              <a:rPr lang="en-US" dirty="0"/>
              <a:t> values and compare the results. In general, there is no method for determining exact value of </a:t>
            </a:r>
            <a:r>
              <a:rPr lang="en-US" i="1" dirty="0"/>
              <a:t>K</a:t>
            </a:r>
            <a:r>
              <a:rPr lang="en-US" dirty="0"/>
              <a:t>, but an accurate estimate can be obtained using the following techniques.</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26248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p&#10;&#10;Description generated with high confidence">
            <a:extLst>
              <a:ext uri="{FF2B5EF4-FFF2-40B4-BE49-F238E27FC236}">
                <a16:creationId xmlns:a16="http://schemas.microsoft.com/office/drawing/2014/main" id="{FD7D63FC-367D-4F8F-8797-147915B8B099}"/>
              </a:ext>
            </a:extLst>
          </p:cNvPr>
          <p:cNvPicPr>
            <a:picLocks noChangeAspect="1"/>
          </p:cNvPicPr>
          <p:nvPr/>
        </p:nvPicPr>
        <p:blipFill>
          <a:blip r:embed="rId2"/>
          <a:stretch>
            <a:fillRect/>
          </a:stretch>
        </p:blipFill>
        <p:spPr>
          <a:xfrm>
            <a:off x="6418263" y="914400"/>
            <a:ext cx="5638800" cy="488302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5F58ABB0-39C7-41A4-B191-5D890B97CF2E}"/>
              </a:ext>
            </a:extLst>
          </p:cNvPr>
          <p:cNvSpPr>
            <a:spLocks noGrp="1"/>
          </p:cNvSpPr>
          <p:nvPr>
            <p:ph type="title"/>
          </p:nvPr>
        </p:nvSpPr>
        <p:spPr>
          <a:xfrm>
            <a:off x="913775" y="0"/>
            <a:ext cx="10360152" cy="914400"/>
          </a:xfrm>
        </p:spPr>
        <p:txBody>
          <a:bodyPr>
            <a:normAutofit/>
          </a:bodyPr>
          <a:lstStyle/>
          <a:p>
            <a:r>
              <a:rPr lang="en-US" dirty="0"/>
              <a:t>Choosing K</a:t>
            </a:r>
          </a:p>
        </p:txBody>
      </p:sp>
      <p:sp>
        <p:nvSpPr>
          <p:cNvPr id="3" name="Content Placeholder 2">
            <a:extLst>
              <a:ext uri="{FF2B5EF4-FFF2-40B4-BE49-F238E27FC236}">
                <a16:creationId xmlns:a16="http://schemas.microsoft.com/office/drawing/2014/main" id="{75815646-FFEB-42D9-ABB3-0A8B0CE9C947}"/>
              </a:ext>
            </a:extLst>
          </p:cNvPr>
          <p:cNvSpPr>
            <a:spLocks noGrp="1"/>
          </p:cNvSpPr>
          <p:nvPr>
            <p:ph sz="quarter" idx="13"/>
          </p:nvPr>
        </p:nvSpPr>
        <p:spPr>
          <a:xfrm>
            <a:off x="914400" y="914400"/>
            <a:ext cx="4859338" cy="5092055"/>
          </a:xfrm>
        </p:spPr>
        <p:txBody>
          <a:bodyPr vert="horz" lIns="91440" tIns="45720" rIns="91440" bIns="45720" rtlCol="0" anchor="t">
            <a:normAutofit fontScale="92500" lnSpcReduction="20000"/>
          </a:bodyPr>
          <a:lstStyle/>
          <a:p>
            <a:pPr>
              <a:buNone/>
            </a:pPr>
            <a:r>
              <a:rPr lang="en-US" sz="1900" dirty="0"/>
              <a:t>ONE OF THE METRICS THAT IS COMMONLY USED TO COMPARE RESULTS ACROSS DIFFERENT VALUES OF </a:t>
            </a:r>
            <a:r>
              <a:rPr lang="en-US" sz="1900" i="1" dirty="0"/>
              <a:t>K</a:t>
            </a:r>
            <a:r>
              <a:rPr lang="en-US" sz="1900" dirty="0"/>
              <a:t> IS THE MEAN DISTANCE BETWEEN DATA POINTS AND THEIR CLUSTER CENTROID. SINCE INCREASING THE NUMBER OF CLUSTERS WILL ALWAYS REDUCE THE DISTANCE TO DATA POINTS, INCREASING </a:t>
            </a:r>
            <a:r>
              <a:rPr lang="en-US" sz="1900" i="1" dirty="0"/>
              <a:t>K</a:t>
            </a:r>
            <a:r>
              <a:rPr lang="en-US" sz="1900" dirty="0"/>
              <a:t> WILL </a:t>
            </a:r>
            <a:r>
              <a:rPr lang="en-US" sz="1900" i="1" dirty="0"/>
              <a:t>ALWAYS</a:t>
            </a:r>
            <a:r>
              <a:rPr lang="en-US" sz="1900" dirty="0"/>
              <a:t> DECREASE THIS METRIC, TO THE EXTREME OF REACHING ZERO WHEN </a:t>
            </a:r>
            <a:r>
              <a:rPr lang="en-US" sz="1900" i="1" dirty="0"/>
              <a:t>K</a:t>
            </a:r>
            <a:r>
              <a:rPr lang="en-US" sz="1900" dirty="0"/>
              <a:t> IS THE SAME AS THE NUMBER OF DATA POINTS. THUS, THIS METRIC CANNOT BE USED AS THE SOLE TARGET. INSTEAD, MEAN DISTANCE TO THE CENTROID AS A FUNCTION OF </a:t>
            </a:r>
            <a:r>
              <a:rPr lang="en-US" sz="1900" i="1" dirty="0"/>
              <a:t>K</a:t>
            </a:r>
            <a:r>
              <a:rPr lang="en-US" sz="1900" dirty="0"/>
              <a:t> IS PLOTTED AND THE "ELBOW POINT," WHERE THE RATE OF DECREASE SHARPLY SHIFTS, CAN BE USED TO ROUGHLY DETERMINE </a:t>
            </a:r>
            <a:r>
              <a:rPr lang="en-US" sz="1900" i="1" dirty="0"/>
              <a:t>K</a:t>
            </a:r>
            <a:r>
              <a:rPr lang="en-US" sz="1900" dirty="0"/>
              <a:t>.</a:t>
            </a:r>
            <a:endParaRPr lang="en-US" dirty="0"/>
          </a:p>
        </p:txBody>
      </p:sp>
      <p:pic>
        <p:nvPicPr>
          <p:cNvPr id="5" name="Picture 4"/>
          <p:cNvPicPr>
            <a:picLocks noChangeAspect="1"/>
          </p:cNvPicPr>
          <p:nvPr/>
        </p:nvPicPr>
        <p:blipFill>
          <a:blip r:embed="rId3"/>
          <a:stretch>
            <a:fillRect/>
          </a:stretch>
        </p:blipFill>
        <p:spPr>
          <a:xfrm>
            <a:off x="10505676" y="6216808"/>
            <a:ext cx="1695560" cy="650428"/>
          </a:xfrm>
          <a:prstGeom prst="rect">
            <a:avLst/>
          </a:prstGeom>
        </p:spPr>
      </p:pic>
    </p:spTree>
    <p:extLst>
      <p:ext uri="{BB962C8B-B14F-4D97-AF65-F5344CB8AC3E}">
        <p14:creationId xmlns:p14="http://schemas.microsoft.com/office/powerpoint/2010/main" val="306082604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111</TotalTime>
  <Words>514</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Arabic Typesetting</vt:lpstr>
      <vt:lpstr>Arial</vt:lpstr>
      <vt:lpstr>Tw Cen MT</vt:lpstr>
      <vt:lpstr>Droplet</vt:lpstr>
      <vt:lpstr>Data Clustering</vt:lpstr>
      <vt:lpstr>Introduction to data clustering</vt:lpstr>
      <vt:lpstr>Business Uses</vt:lpstr>
      <vt:lpstr>Business Uses</vt:lpstr>
      <vt:lpstr>Algorithm</vt:lpstr>
      <vt:lpstr>Algorithm</vt:lpstr>
      <vt:lpstr>Input &amp; Output </vt:lpstr>
      <vt:lpstr>Choosing K</vt:lpstr>
      <vt:lpstr>Choosing K</vt:lpstr>
      <vt:lpstr>Implementation </vt:lpstr>
      <vt:lpstr>Problems of K-means</vt:lpstr>
      <vt:lpstr>Density-based Clustering : DBSCAN</vt:lpstr>
      <vt:lpstr>Technique</vt:lpstr>
      <vt:lpstr>PowerPoint Presentation</vt:lpstr>
      <vt:lpstr>PowerPoint Presentation</vt:lpstr>
      <vt:lpstr>Dbscan Advantages</vt:lpstr>
      <vt:lpstr>Dbscan disadvantages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Clustring</dc:title>
  <cp:lastModifiedBy>Sayed Ali</cp:lastModifiedBy>
  <cp:revision>79</cp:revision>
  <dcterms:modified xsi:type="dcterms:W3CDTF">2018-04-20T20:44:02Z</dcterms:modified>
</cp:coreProperties>
</file>