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1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8EA33-8D8F-FAF1-1C0F-9C3B15384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counter</a:t>
            </a:r>
            <a:endParaRPr lang="ar-SA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F7C62-38C1-8D52-1B1F-C3A146B88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   </a:t>
            </a:r>
            <a:endParaRPr lang="ar-SA" sz="200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F406594-B8D5-3A24-3B00-5A4420739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" b="1232"/>
          <a:stretch/>
        </p:blipFill>
        <p:spPr>
          <a:xfrm>
            <a:off x="4078283" y="8"/>
            <a:ext cx="8113717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34" name="Group 23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85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B12F-52AB-201B-34A1-0D22BA06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30629"/>
            <a:ext cx="11225784" cy="6041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Astable multivibrator.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In this type </a:t>
            </a:r>
            <a:r>
              <a:rPr lang="en-US" dirty="0"/>
              <a:t>the signal changes automatically for a certain period of time</a:t>
            </a:r>
            <a:endParaRPr lang="ar-S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7055C-68FB-D716-504C-2BB2713D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89" y="6858000"/>
            <a:ext cx="10168128" cy="1179576"/>
          </a:xfrm>
        </p:spPr>
        <p:txBody>
          <a:bodyPr/>
          <a:lstStyle/>
          <a:p>
            <a:r>
              <a:rPr lang="en-US" dirty="0"/>
              <a:t>  </a:t>
            </a: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AB3F4-0FE9-12F8-99C9-1B37CCBA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" y="1281834"/>
            <a:ext cx="11939016" cy="55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61C-832B-43B9-81D5-9FAB4129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9343" y="6858000"/>
            <a:ext cx="9144000" cy="1263649"/>
          </a:xfrm>
        </p:spPr>
        <p:txBody>
          <a:bodyPr/>
          <a:lstStyle/>
          <a:p>
            <a:r>
              <a:rPr lang="en-US" dirty="0"/>
              <a:t> 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2324-0200-5D1B-C005-5C38518C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/>
                </a:solidFill>
              </a:rPr>
              <a:t>Types of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Synchronous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Decade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Ring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Arial" panose="020B0604020202020204" pitchFamily="34" charset="0"/>
              </a:rPr>
              <a:t>Johnson counter.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/>
              </a:solidFill>
            </a:endParaRPr>
          </a:p>
          <a:p>
            <a:endParaRPr lang="ar-S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86D3-007C-FB94-68AF-5A1DFCF0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6858000"/>
            <a:ext cx="9144000" cy="1263649"/>
          </a:xfrm>
        </p:spPr>
        <p:txBody>
          <a:bodyPr/>
          <a:lstStyle/>
          <a:p>
            <a:r>
              <a:rPr lang="en-US" dirty="0"/>
              <a:t>  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5D2B-4BEE-73D6-F704-A7B3EE52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/>
                </a:solidFill>
              </a:rPr>
              <a:t>What type is the 74LS90?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Decade and binary counter.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359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6F46-1D14-AC97-EF49-ADB2D91A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7314" y="6858000"/>
            <a:ext cx="9493249" cy="1577975"/>
          </a:xfrm>
        </p:spPr>
        <p:txBody>
          <a:bodyPr/>
          <a:lstStyle/>
          <a:p>
            <a:r>
              <a:rPr lang="en-US" dirty="0"/>
              <a:t> 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699B-90BD-132C-EA87-FF79C8AB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Arial" panose="020B0604020202020204" pitchFamily="34" charset="0"/>
              </a:rPr>
              <a:t>Decade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 A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decade counter is a binary counter designed to count to 1001 (decimal 9). An ordinary four-stage counter can be easily modified to a decade counter by adding a NAND gate as in the schematic to the right. Notice that FF2 and FF4 provide the inputs to the NAND gate.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NAND gate outputs are connected to the CLR input of each of the FFs.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 It counts from 0 to 9 and then resets to zero.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 The counter output can be set to zero by pulsing the reset line 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count then increments on each clock pulse until it reaches 1001 (decimal 9)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 When it increments to 1010 (decimal 10), both inputs of the NAND gate go high. The result is that the NAND output goes low, and resets the counter to zero.</a:t>
            </a:r>
            <a:endParaRPr lang="en-US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 D going low can be a CARRY OUT signal, indicating that there has been a count of ten.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5059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2D76F9-8593-A3A7-6AF7-204C9CAA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395"/>
            <a:ext cx="12192000" cy="56032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6F4DCF-20CF-CB9F-9B63-E16950D6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0"/>
            <a:ext cx="9493249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0087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circuit board">
            <a:extLst>
              <a:ext uri="{FF2B5EF4-FFF2-40B4-BE49-F238E27FC236}">
                <a16:creationId xmlns:a16="http://schemas.microsoft.com/office/drawing/2014/main" id="{C51B7C32-9E35-BFA4-DA30-3C6488444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1" b="41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F3BDC-382D-28BB-5067-94FF4387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72" y="415936"/>
            <a:ext cx="11497540" cy="4135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 dirty="0"/>
              <a:t>Timer </a:t>
            </a:r>
            <a:br>
              <a:rPr lang="en-US" sz="11500" dirty="0"/>
            </a:br>
            <a:r>
              <a:rPr lang="en-US" sz="11500" dirty="0"/>
              <a:t>          555</a:t>
            </a:r>
            <a:r>
              <a:rPr lang="en-US" sz="1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7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EB88-D752-CA52-8967-2BE16641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3118" y="6858000"/>
            <a:ext cx="10168128" cy="1179576"/>
          </a:xfrm>
        </p:spPr>
        <p:txBody>
          <a:bodyPr/>
          <a:lstStyle/>
          <a:p>
            <a:r>
              <a:rPr lang="en-US" dirty="0"/>
              <a:t>  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8D77-D4AF-ACFA-6C75-1742640F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3114"/>
            <a:ext cx="12192000" cy="53448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multivibrators are Circuits that work to output a specific variable signal that is controlled by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have three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Monostable multivibrator.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Bistable multivibrator.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Astable multivibrator.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Monostable multivibrator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Gives a signal for a time</a:t>
            </a:r>
          </a:p>
          <a:p>
            <a:pPr marL="0" indent="0">
              <a:buNone/>
            </a:pPr>
            <a:r>
              <a:rPr lang="en-US" dirty="0"/>
              <a:t> extension.</a:t>
            </a:r>
          </a:p>
          <a:p>
            <a:pPr>
              <a:buFont typeface="Wingdings" panose="05000000000000000000" pitchFamily="2" charset="2"/>
              <a:buChar char="q"/>
            </a:pPr>
            <a:endParaRPr lang="ar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882A3-F484-AF0F-FFC8-E83A7862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03" y="2642211"/>
            <a:ext cx="6854570" cy="42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3A857-D72C-7271-524F-20C667F1B8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85"/>
            <a:ext cx="12192000" cy="6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9CDC-3DE2-EFD9-BC7A-450069B0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  <a:endParaRPr lang="ar-SA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10F033-602F-6A61-E4E1-930526A8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" y="97971"/>
            <a:ext cx="12063984" cy="66729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Bistable multivibrator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Fixes the signal until it is changed</a:t>
            </a:r>
          </a:p>
          <a:p>
            <a:endParaRPr lang="ar-SA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8023-3237-F09C-E145-7A270203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1" y="1138506"/>
            <a:ext cx="11531365" cy="571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655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Verdana Pro</vt:lpstr>
      <vt:lpstr>Verdana Pro Cond SemiBold</vt:lpstr>
      <vt:lpstr>Wingdings</vt:lpstr>
      <vt:lpstr>TornVTI</vt:lpstr>
      <vt:lpstr>counter</vt:lpstr>
      <vt:lpstr>  </vt:lpstr>
      <vt:lpstr>   </vt:lpstr>
      <vt:lpstr>  </vt:lpstr>
      <vt:lpstr>Example  </vt:lpstr>
      <vt:lpstr>Timer            555.</vt:lpstr>
      <vt:lpstr>   </vt:lpstr>
      <vt:lpstr>PowerPoint Presentation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sayed</dc:creator>
  <cp:lastModifiedBy>sayed</cp:lastModifiedBy>
  <cp:revision>2</cp:revision>
  <dcterms:created xsi:type="dcterms:W3CDTF">2023-03-01T16:05:44Z</dcterms:created>
  <dcterms:modified xsi:type="dcterms:W3CDTF">2023-03-01T16:48:18Z</dcterms:modified>
</cp:coreProperties>
</file>